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60" r:id="rId5"/>
    <p:sldId id="262" r:id="rId6"/>
    <p:sldId id="261" r:id="rId7"/>
    <p:sldId id="263" r:id="rId8"/>
    <p:sldId id="264" r:id="rId9"/>
    <p:sldId id="267" r:id="rId10"/>
    <p:sldId id="265" r:id="rId11"/>
    <p:sldId id="268" r:id="rId12"/>
    <p:sldId id="274" r:id="rId13"/>
    <p:sldId id="271" r:id="rId14"/>
    <p:sldId id="269" r:id="rId15"/>
    <p:sldId id="272" r:id="rId16"/>
    <p:sldId id="276" r:id="rId17"/>
    <p:sldId id="275" r:id="rId18"/>
    <p:sldId id="259"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a:srgbClr val="67B0E2"/>
    <a:srgbClr val="B5BE00"/>
    <a:srgbClr val="9260A0"/>
    <a:srgbClr val="C6C6C6"/>
    <a:srgbClr val="879411"/>
    <a:srgbClr val="5A97C1"/>
    <a:srgbClr val="E6007E"/>
    <a:srgbClr val="84508B"/>
    <a:srgbClr val="7B7C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2" autoAdjust="0"/>
  </p:normalViewPr>
  <p:slideViewPr>
    <p:cSldViewPr>
      <p:cViewPr varScale="1">
        <p:scale>
          <a:sx n="75" d="100"/>
          <a:sy n="75" d="100"/>
        </p:scale>
        <p:origin x="1382"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solidFill>
        <a:ln w="38100">
          <a:solidFill>
            <a:schemeClr val="tx1"/>
          </a:solidFill>
        </a:ln>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alpha val="35000"/>
          </a:srgbClr>
        </a:solidFill>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solidFill>
        <a:ln>
          <a:solidFill>
            <a:schemeClr val="tx1"/>
          </a:solidFill>
        </a:ln>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alpha val="35000"/>
          </a:srgbClr>
        </a:solidFill>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EA2AE7-CBAC-458C-A55C-5BA2A7F0B4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r-FR"/>
        </a:p>
      </dgm:t>
    </dgm:pt>
    <dgm:pt modelId="{6AD4584C-D5F6-4202-89D5-6755E39E27B9}">
      <dgm:prSet phldrT="[Texte]" custT="1"/>
      <dgm:spPr/>
      <dgm:t>
        <a:bodyPr/>
        <a:lstStyle/>
        <a:p>
          <a:r>
            <a:rPr lang="fr-FR" sz="2300" dirty="0" err="1"/>
            <a:t>Step</a:t>
          </a:r>
          <a:r>
            <a:rPr lang="fr-FR" sz="2300" dirty="0"/>
            <a:t> 1</a:t>
          </a:r>
        </a:p>
      </dgm:t>
    </dgm:pt>
    <dgm:pt modelId="{0B24E11A-458E-4A0D-8E8E-858B0CC2D1BF}" type="parTrans" cxnId="{6ABC968E-22D6-4956-BA18-ACA5173D757F}">
      <dgm:prSet/>
      <dgm:spPr/>
      <dgm:t>
        <a:bodyPr/>
        <a:lstStyle/>
        <a:p>
          <a:endParaRPr lang="fr-FR"/>
        </a:p>
      </dgm:t>
    </dgm:pt>
    <dgm:pt modelId="{28665871-418C-4080-9F6F-CC044A6C5707}" type="sibTrans" cxnId="{6ABC968E-22D6-4956-BA18-ACA5173D757F}">
      <dgm:prSet/>
      <dgm:spPr/>
      <dgm:t>
        <a:bodyPr/>
        <a:lstStyle/>
        <a:p>
          <a:endParaRPr lang="fr-FR"/>
        </a:p>
      </dgm:t>
    </dgm:pt>
    <dgm:pt modelId="{4B3751E0-7DB6-41B0-AC25-3EE625E58496}">
      <dgm:prSet phldrT="[Texte]" custT="1"/>
      <dgm:spPr/>
      <dgm:t>
        <a:bodyPr/>
        <a:lstStyle/>
        <a:p>
          <a:r>
            <a:rPr lang="en-US" sz="1000" dirty="0">
              <a:solidFill>
                <a:schemeClr val="tx1"/>
              </a:solidFill>
            </a:rPr>
            <a:t>Descriptive statistics: distribution, temporal evolution…</a:t>
          </a:r>
          <a:endParaRPr lang="fr-FR" sz="1000" dirty="0">
            <a:solidFill>
              <a:schemeClr val="tx1"/>
            </a:solidFill>
          </a:endParaRPr>
        </a:p>
      </dgm:t>
    </dgm:pt>
    <dgm:pt modelId="{4FC1310F-4722-45BE-933A-057A55B0271A}" type="parTrans" cxnId="{7DDA0010-80F4-4B39-8D52-8FFCBC387B14}">
      <dgm:prSet/>
      <dgm:spPr/>
      <dgm:t>
        <a:bodyPr/>
        <a:lstStyle/>
        <a:p>
          <a:endParaRPr lang="fr-FR"/>
        </a:p>
      </dgm:t>
    </dgm:pt>
    <dgm:pt modelId="{509BA30E-7845-4B38-B97E-9C1BF0EB9BFE}" type="sibTrans" cxnId="{7DDA0010-80F4-4B39-8D52-8FFCBC387B14}">
      <dgm:prSet/>
      <dgm:spPr/>
      <dgm:t>
        <a:bodyPr/>
        <a:lstStyle/>
        <a:p>
          <a:endParaRPr lang="fr-FR"/>
        </a:p>
      </dgm:t>
    </dgm:pt>
    <dgm:pt modelId="{1419EDCC-C7F4-4866-9DBF-1E74FAA7C13D}">
      <dgm:prSet phldrT="[Texte]" custT="1"/>
      <dgm:spPr/>
      <dgm:t>
        <a:bodyPr/>
        <a:lstStyle/>
        <a:p>
          <a:r>
            <a:rPr lang="fr-FR" sz="1000" dirty="0" err="1">
              <a:solidFill>
                <a:schemeClr val="tx1"/>
              </a:solidFill>
            </a:rPr>
            <a:t>Describe</a:t>
          </a:r>
          <a:r>
            <a:rPr lang="fr-FR" sz="1000" dirty="0">
              <a:solidFill>
                <a:schemeClr val="tx1"/>
              </a:solidFill>
            </a:rPr>
            <a:t> the </a:t>
          </a:r>
          <a:r>
            <a:rPr lang="fr-FR" sz="1000" dirty="0" err="1">
              <a:solidFill>
                <a:schemeClr val="tx1"/>
              </a:solidFill>
            </a:rPr>
            <a:t>available</a:t>
          </a:r>
          <a:r>
            <a:rPr lang="fr-FR" sz="1000" dirty="0">
              <a:solidFill>
                <a:schemeClr val="tx1"/>
              </a:solidFill>
            </a:rPr>
            <a:t> data</a:t>
          </a:r>
        </a:p>
      </dgm:t>
    </dgm:pt>
    <dgm:pt modelId="{726BAA0E-C2DB-4974-9396-EA7832836210}" type="parTrans" cxnId="{9A28B38C-F82E-440E-BA93-422550D39477}">
      <dgm:prSet/>
      <dgm:spPr/>
      <dgm:t>
        <a:bodyPr/>
        <a:lstStyle/>
        <a:p>
          <a:endParaRPr lang="fr-FR"/>
        </a:p>
      </dgm:t>
    </dgm:pt>
    <dgm:pt modelId="{7EDEDC3F-7B73-4F08-86B3-42AC50142B6A}" type="sibTrans" cxnId="{9A28B38C-F82E-440E-BA93-422550D39477}">
      <dgm:prSet/>
      <dgm:spPr/>
      <dgm:t>
        <a:bodyPr/>
        <a:lstStyle/>
        <a:p>
          <a:endParaRPr lang="fr-FR"/>
        </a:p>
      </dgm:t>
    </dgm:pt>
    <dgm:pt modelId="{942FBDF6-5443-4DD0-B5F8-6B40CE8A64BB}">
      <dgm:prSet phldrT="[Texte]" custT="1"/>
      <dgm:spPr/>
      <dgm:t>
        <a:bodyPr/>
        <a:lstStyle/>
        <a:p>
          <a:r>
            <a:rPr lang="fr-FR" sz="2300" dirty="0" err="1"/>
            <a:t>Step</a:t>
          </a:r>
          <a:r>
            <a:rPr lang="fr-FR" sz="2300" dirty="0"/>
            <a:t> 3</a:t>
          </a:r>
        </a:p>
      </dgm:t>
    </dgm:pt>
    <dgm:pt modelId="{27385B7D-11BF-4F0B-A90C-B970CABB3342}" type="parTrans" cxnId="{40F4A8E8-68E8-4818-9EBB-C66D7BB90797}">
      <dgm:prSet/>
      <dgm:spPr/>
      <dgm:t>
        <a:bodyPr/>
        <a:lstStyle/>
        <a:p>
          <a:endParaRPr lang="fr-FR"/>
        </a:p>
      </dgm:t>
    </dgm:pt>
    <dgm:pt modelId="{7FEEA573-0E61-4E46-84FA-D4BF538ACB8F}" type="sibTrans" cxnId="{40F4A8E8-68E8-4818-9EBB-C66D7BB90797}">
      <dgm:prSet/>
      <dgm:spPr/>
      <dgm:t>
        <a:bodyPr/>
        <a:lstStyle/>
        <a:p>
          <a:endParaRPr lang="fr-FR"/>
        </a:p>
      </dgm:t>
    </dgm:pt>
    <dgm:pt modelId="{3BF22187-46BE-451C-B93B-CEA62514BA5E}">
      <dgm:prSet phldrT="[Texte]" custT="1"/>
      <dgm:spPr/>
      <dgm:t>
        <a:bodyPr/>
        <a:lstStyle/>
        <a:p>
          <a:r>
            <a:rPr lang="en-US" sz="1000" dirty="0">
              <a:solidFill>
                <a:schemeClr val="tx1"/>
              </a:solidFill>
            </a:rPr>
            <a:t>Prediction tools:
GAM
+
Decomposition of time series
+
(Discrete Bayesian networks = DAG)</a:t>
          </a:r>
          <a:endParaRPr lang="fr-FR" sz="1000" dirty="0">
            <a:solidFill>
              <a:schemeClr val="tx1"/>
            </a:solidFill>
          </a:endParaRPr>
        </a:p>
      </dgm:t>
    </dgm:pt>
    <dgm:pt modelId="{2DDF066E-321A-475C-B08B-728993EB93FD}" type="parTrans" cxnId="{6090CBCA-18C5-4C2D-A094-92FA671739B9}">
      <dgm:prSet/>
      <dgm:spPr/>
      <dgm:t>
        <a:bodyPr/>
        <a:lstStyle/>
        <a:p>
          <a:endParaRPr lang="fr-FR"/>
        </a:p>
      </dgm:t>
    </dgm:pt>
    <dgm:pt modelId="{5AD36354-064E-4AC2-81AD-29ADB9480954}" type="sibTrans" cxnId="{6090CBCA-18C5-4C2D-A094-92FA671739B9}">
      <dgm:prSet/>
      <dgm:spPr/>
      <dgm:t>
        <a:bodyPr/>
        <a:lstStyle/>
        <a:p>
          <a:endParaRPr lang="fr-FR"/>
        </a:p>
      </dgm:t>
    </dgm:pt>
    <dgm:pt modelId="{D0CED6C1-8DD1-4033-A983-8C1D59ED62F2}">
      <dgm:prSet phldrT="[Texte]" custT="1"/>
      <dgm:spPr/>
      <dgm:t>
        <a:bodyPr/>
        <a:lstStyle/>
        <a:p>
          <a:r>
            <a:rPr lang="en-US" sz="1000" dirty="0">
              <a:solidFill>
                <a:schemeClr val="tx1"/>
              </a:solidFill>
            </a:rPr>
            <a:t>Evaluate trends and scenarios for the evolution of fishing activity (SORTIE)</a:t>
          </a:r>
          <a:endParaRPr lang="fr-FR" sz="1000" dirty="0">
            <a:solidFill>
              <a:schemeClr val="tx1"/>
            </a:solidFill>
          </a:endParaRPr>
        </a:p>
      </dgm:t>
    </dgm:pt>
    <dgm:pt modelId="{6C354273-D335-49C4-B54A-41A23BFA3F8A}" type="parTrans" cxnId="{F1EEC8EF-FE6B-491D-BD72-190BD47E3A5F}">
      <dgm:prSet/>
      <dgm:spPr/>
      <dgm:t>
        <a:bodyPr/>
        <a:lstStyle/>
        <a:p>
          <a:endParaRPr lang="fr-FR"/>
        </a:p>
      </dgm:t>
    </dgm:pt>
    <dgm:pt modelId="{D853698D-641E-4B55-A682-511E311CCA33}" type="sibTrans" cxnId="{F1EEC8EF-FE6B-491D-BD72-190BD47E3A5F}">
      <dgm:prSet/>
      <dgm:spPr/>
      <dgm:t>
        <a:bodyPr/>
        <a:lstStyle/>
        <a:p>
          <a:endParaRPr lang="fr-FR"/>
        </a:p>
      </dgm:t>
    </dgm:pt>
    <dgm:pt modelId="{7D3C011B-3A03-4028-A1E8-E9C8C9A2228D}">
      <dgm:prSet phldrT="[Texte]" custT="1"/>
      <dgm:spPr/>
      <dgm:t>
        <a:bodyPr/>
        <a:lstStyle/>
        <a:p>
          <a:r>
            <a:rPr lang="fr-FR" sz="2300" dirty="0" err="1"/>
            <a:t>Step</a:t>
          </a:r>
          <a:r>
            <a:rPr lang="fr-FR" sz="2300" dirty="0"/>
            <a:t> 2</a:t>
          </a:r>
        </a:p>
        <a:p>
          <a:r>
            <a:rPr lang="fr-FR" sz="2000" dirty="0"/>
            <a:t>(per « métier » and port)</a:t>
          </a:r>
        </a:p>
      </dgm:t>
    </dgm:pt>
    <dgm:pt modelId="{3848A9C5-60C9-41E2-993A-7E835A2F24EA}" type="sibTrans" cxnId="{0884E581-5601-4289-A4B0-CF114676FCB7}">
      <dgm:prSet/>
      <dgm:spPr/>
      <dgm:t>
        <a:bodyPr/>
        <a:lstStyle/>
        <a:p>
          <a:endParaRPr lang="fr-FR"/>
        </a:p>
      </dgm:t>
    </dgm:pt>
    <dgm:pt modelId="{75E27035-49ED-4D89-9207-342F283DA07D}" type="parTrans" cxnId="{0884E581-5601-4289-A4B0-CF114676FCB7}">
      <dgm:prSet/>
      <dgm:spPr/>
      <dgm:t>
        <a:bodyPr/>
        <a:lstStyle/>
        <a:p>
          <a:endParaRPr lang="fr-FR"/>
        </a:p>
      </dgm:t>
    </dgm:pt>
    <dgm:pt modelId="{4BF97FA5-3DE5-4878-BFA8-F77BCEDE0D0F}">
      <dgm:prSet phldrT="[Texte]" custT="1"/>
      <dgm:spPr/>
      <dgm:t>
        <a:bodyPr/>
        <a:lstStyle/>
        <a:p>
          <a:r>
            <a:rPr lang="en-US" sz="1000" dirty="0">
              <a:solidFill>
                <a:schemeClr val="tx1"/>
              </a:solidFill>
            </a:rPr>
            <a:t>Determine discrimination rules and prioritize the importance of explanatory variables</a:t>
          </a:r>
        </a:p>
        <a:p>
          <a:r>
            <a:rPr lang="en-US" sz="1000" dirty="0">
              <a:solidFill>
                <a:schemeClr val="tx1"/>
              </a:solidFill>
            </a:rPr>
            <a:t>(without </a:t>
          </a:r>
          <a:r>
            <a:rPr lang="en-US" sz="1000" dirty="0" err="1">
              <a:solidFill>
                <a:schemeClr val="tx1"/>
              </a:solidFill>
            </a:rPr>
            <a:t>saisonnality</a:t>
          </a:r>
          <a:r>
            <a:rPr lang="en-US" sz="1000" dirty="0">
              <a:solidFill>
                <a:schemeClr val="tx1"/>
              </a:solidFill>
            </a:rPr>
            <a:t> characteristics)</a:t>
          </a:r>
          <a:endParaRPr lang="fr-FR" sz="1000" dirty="0">
            <a:solidFill>
              <a:schemeClr val="tx1"/>
            </a:solidFill>
          </a:endParaRPr>
        </a:p>
      </dgm:t>
    </dgm:pt>
    <dgm:pt modelId="{51A82BE4-459C-4B38-9EFF-D5CB79C2EC0E}" type="sibTrans" cxnId="{44851408-440F-455B-8D08-44E87D4A228E}">
      <dgm:prSet/>
      <dgm:spPr/>
      <dgm:t>
        <a:bodyPr/>
        <a:lstStyle/>
        <a:p>
          <a:endParaRPr lang="fr-FR"/>
        </a:p>
      </dgm:t>
    </dgm:pt>
    <dgm:pt modelId="{2E994986-1CA2-4C17-99DD-6C206C37AB4B}" type="parTrans" cxnId="{44851408-440F-455B-8D08-44E87D4A228E}">
      <dgm:prSet/>
      <dgm:spPr/>
      <dgm:t>
        <a:bodyPr/>
        <a:lstStyle/>
        <a:p>
          <a:endParaRPr lang="fr-FR"/>
        </a:p>
      </dgm:t>
    </dgm:pt>
    <dgm:pt modelId="{B197A8E3-ADE8-4225-84B4-F6FA2547A9DB}">
      <dgm:prSet phldrT="[Texte]" custT="1"/>
      <dgm:spPr/>
      <dgm:t>
        <a:bodyPr/>
        <a:lstStyle/>
        <a:p>
          <a:r>
            <a:rPr lang="en-US" sz="1000" dirty="0">
              <a:solidFill>
                <a:schemeClr val="tx1"/>
              </a:solidFill>
            </a:rPr>
            <a:t>Machine learning tools:
Conditional decision trees
+
Random forests on conditional trees</a:t>
          </a:r>
          <a:endParaRPr lang="fr-FR" sz="1000" dirty="0">
            <a:solidFill>
              <a:schemeClr val="tx1"/>
            </a:solidFill>
          </a:endParaRPr>
        </a:p>
      </dgm:t>
    </dgm:pt>
    <dgm:pt modelId="{C710E6AA-4E1B-4F1D-B8CE-E07D379989AB}" type="sibTrans" cxnId="{58501918-6F2E-45D5-9765-59EC0135C0AD}">
      <dgm:prSet/>
      <dgm:spPr/>
      <dgm:t>
        <a:bodyPr/>
        <a:lstStyle/>
        <a:p>
          <a:endParaRPr lang="fr-FR"/>
        </a:p>
      </dgm:t>
    </dgm:pt>
    <dgm:pt modelId="{B77ABE90-9753-4C95-9793-722138B27713}" type="parTrans" cxnId="{58501918-6F2E-45D5-9765-59EC0135C0AD}">
      <dgm:prSet/>
      <dgm:spPr/>
      <dgm:t>
        <a:bodyPr/>
        <a:lstStyle/>
        <a:p>
          <a:endParaRPr lang="fr-FR"/>
        </a:p>
      </dgm:t>
    </dgm:pt>
    <dgm:pt modelId="{A8AFB61B-594A-4CCA-8144-2211A9E960FC}" type="pres">
      <dgm:prSet presAssocID="{BCEA2AE7-CBAC-458C-A55C-5BA2A7F0B4F0}" presName="theList" presStyleCnt="0">
        <dgm:presLayoutVars>
          <dgm:dir/>
          <dgm:animLvl val="lvl"/>
          <dgm:resizeHandles val="exact"/>
        </dgm:presLayoutVars>
      </dgm:prSet>
      <dgm:spPr/>
    </dgm:pt>
    <dgm:pt modelId="{DB27F22F-15EA-426A-8680-87B7E3129011}" type="pres">
      <dgm:prSet presAssocID="{6AD4584C-D5F6-4202-89D5-6755E39E27B9}" presName="compNode" presStyleCnt="0"/>
      <dgm:spPr/>
    </dgm:pt>
    <dgm:pt modelId="{A91C4B56-FE4F-4647-9097-042F28CF7BD4}" type="pres">
      <dgm:prSet presAssocID="{6AD4584C-D5F6-4202-89D5-6755E39E27B9}" presName="aNode" presStyleLbl="bgShp" presStyleIdx="0" presStyleCnt="3"/>
      <dgm:spPr/>
    </dgm:pt>
    <dgm:pt modelId="{FE8E2CAA-F80F-42ED-A49E-AA6301FE004A}" type="pres">
      <dgm:prSet presAssocID="{6AD4584C-D5F6-4202-89D5-6755E39E27B9}" presName="textNode" presStyleLbl="bgShp" presStyleIdx="0" presStyleCnt="3"/>
      <dgm:spPr/>
    </dgm:pt>
    <dgm:pt modelId="{8432F018-EE24-47DA-A7D8-9115EFC186AB}" type="pres">
      <dgm:prSet presAssocID="{6AD4584C-D5F6-4202-89D5-6755E39E27B9}" presName="compChildNode" presStyleCnt="0"/>
      <dgm:spPr/>
    </dgm:pt>
    <dgm:pt modelId="{43DEBAF5-38EA-44B8-A800-7A4CD34D4E2C}" type="pres">
      <dgm:prSet presAssocID="{6AD4584C-D5F6-4202-89D5-6755E39E27B9}" presName="theInnerList" presStyleCnt="0"/>
      <dgm:spPr/>
    </dgm:pt>
    <dgm:pt modelId="{ABC297DC-474F-4D22-9C3E-D069CE8B1107}" type="pres">
      <dgm:prSet presAssocID="{4B3751E0-7DB6-41B0-AC25-3EE625E58496}" presName="childNode" presStyleLbl="node1" presStyleIdx="0" presStyleCnt="6" custScaleX="122854" custScaleY="137342">
        <dgm:presLayoutVars>
          <dgm:bulletEnabled val="1"/>
        </dgm:presLayoutVars>
      </dgm:prSet>
      <dgm:spPr/>
    </dgm:pt>
    <dgm:pt modelId="{F0C37CCB-2739-470F-BD14-69354E9AEC38}" type="pres">
      <dgm:prSet presAssocID="{4B3751E0-7DB6-41B0-AC25-3EE625E58496}" presName="aSpace2" presStyleCnt="0"/>
      <dgm:spPr/>
    </dgm:pt>
    <dgm:pt modelId="{945279BE-8C5F-4FD0-A6CE-FFBD12D597E1}" type="pres">
      <dgm:prSet presAssocID="{1419EDCC-C7F4-4866-9DBF-1E74FAA7C13D}" presName="childNode" presStyleLbl="node1" presStyleIdx="1" presStyleCnt="6">
        <dgm:presLayoutVars>
          <dgm:bulletEnabled val="1"/>
        </dgm:presLayoutVars>
      </dgm:prSet>
      <dgm:spPr/>
    </dgm:pt>
    <dgm:pt modelId="{F0B422A7-D33D-4C52-BF80-AF84736F859E}" type="pres">
      <dgm:prSet presAssocID="{6AD4584C-D5F6-4202-89D5-6755E39E27B9}" presName="aSpace" presStyleCnt="0"/>
      <dgm:spPr/>
    </dgm:pt>
    <dgm:pt modelId="{F2A604B0-6EA6-441F-8091-04F126630EDA}" type="pres">
      <dgm:prSet presAssocID="{7D3C011B-3A03-4028-A1E8-E9C8C9A2228D}" presName="compNode" presStyleCnt="0"/>
      <dgm:spPr/>
    </dgm:pt>
    <dgm:pt modelId="{33423A67-2D5A-4488-A40A-3FA567E44332}" type="pres">
      <dgm:prSet presAssocID="{7D3C011B-3A03-4028-A1E8-E9C8C9A2228D}" presName="aNode" presStyleLbl="bgShp" presStyleIdx="1" presStyleCnt="3"/>
      <dgm:spPr/>
    </dgm:pt>
    <dgm:pt modelId="{2A5B19EE-C733-4606-9985-F010CC06636E}" type="pres">
      <dgm:prSet presAssocID="{7D3C011B-3A03-4028-A1E8-E9C8C9A2228D}" presName="textNode" presStyleLbl="bgShp" presStyleIdx="1" presStyleCnt="3"/>
      <dgm:spPr/>
    </dgm:pt>
    <dgm:pt modelId="{213E90A5-4A99-4B17-81C6-67E64636B80C}" type="pres">
      <dgm:prSet presAssocID="{7D3C011B-3A03-4028-A1E8-E9C8C9A2228D}" presName="compChildNode" presStyleCnt="0"/>
      <dgm:spPr/>
    </dgm:pt>
    <dgm:pt modelId="{BCCD767C-5BC2-442A-879F-734F45DA49B2}" type="pres">
      <dgm:prSet presAssocID="{7D3C011B-3A03-4028-A1E8-E9C8C9A2228D}" presName="theInnerList" presStyleCnt="0"/>
      <dgm:spPr/>
    </dgm:pt>
    <dgm:pt modelId="{9D028889-7BAC-4448-9977-9CD45832FBD8}" type="pres">
      <dgm:prSet presAssocID="{B197A8E3-ADE8-4225-84B4-F6FA2547A9DB}" presName="childNode" presStyleLbl="node1" presStyleIdx="2" presStyleCnt="6" custScaleX="122854" custScaleY="137342">
        <dgm:presLayoutVars>
          <dgm:bulletEnabled val="1"/>
        </dgm:presLayoutVars>
      </dgm:prSet>
      <dgm:spPr/>
    </dgm:pt>
    <dgm:pt modelId="{C68396D8-FD4D-454E-9922-9EEEC41C174B}" type="pres">
      <dgm:prSet presAssocID="{B197A8E3-ADE8-4225-84B4-F6FA2547A9DB}" presName="aSpace2" presStyleCnt="0"/>
      <dgm:spPr/>
    </dgm:pt>
    <dgm:pt modelId="{6D9D9CE6-3BC2-4666-ACD1-F1EED953D77D}" type="pres">
      <dgm:prSet presAssocID="{4BF97FA5-3DE5-4878-BFA8-F77BCEDE0D0F}" presName="childNode" presStyleLbl="node1" presStyleIdx="3" presStyleCnt="6">
        <dgm:presLayoutVars>
          <dgm:bulletEnabled val="1"/>
        </dgm:presLayoutVars>
      </dgm:prSet>
      <dgm:spPr/>
    </dgm:pt>
    <dgm:pt modelId="{1F0C45B6-D82B-4225-8E34-7EB3A20A57E9}" type="pres">
      <dgm:prSet presAssocID="{7D3C011B-3A03-4028-A1E8-E9C8C9A2228D}" presName="aSpace" presStyleCnt="0"/>
      <dgm:spPr/>
    </dgm:pt>
    <dgm:pt modelId="{68192919-842F-404E-B7DF-79222E3D402A}" type="pres">
      <dgm:prSet presAssocID="{942FBDF6-5443-4DD0-B5F8-6B40CE8A64BB}" presName="compNode" presStyleCnt="0"/>
      <dgm:spPr/>
    </dgm:pt>
    <dgm:pt modelId="{377958A4-9D19-42BE-BE8A-D0438007FFDF}" type="pres">
      <dgm:prSet presAssocID="{942FBDF6-5443-4DD0-B5F8-6B40CE8A64BB}" presName="aNode" presStyleLbl="bgShp" presStyleIdx="2" presStyleCnt="3" custLinFactNeighborX="40100" custLinFactNeighborY="389"/>
      <dgm:spPr/>
    </dgm:pt>
    <dgm:pt modelId="{A52B03BA-B673-4397-9C6E-27032447FDCD}" type="pres">
      <dgm:prSet presAssocID="{942FBDF6-5443-4DD0-B5F8-6B40CE8A64BB}" presName="textNode" presStyleLbl="bgShp" presStyleIdx="2" presStyleCnt="3"/>
      <dgm:spPr/>
    </dgm:pt>
    <dgm:pt modelId="{E004431F-83A5-469A-B693-377E9D189659}" type="pres">
      <dgm:prSet presAssocID="{942FBDF6-5443-4DD0-B5F8-6B40CE8A64BB}" presName="compChildNode" presStyleCnt="0"/>
      <dgm:spPr/>
    </dgm:pt>
    <dgm:pt modelId="{4C5168EA-ED1A-4214-92B9-80255A858F22}" type="pres">
      <dgm:prSet presAssocID="{942FBDF6-5443-4DD0-B5F8-6B40CE8A64BB}" presName="theInnerList" presStyleCnt="0"/>
      <dgm:spPr/>
    </dgm:pt>
    <dgm:pt modelId="{A18EBE25-6798-4845-A704-212934ECC0CD}" type="pres">
      <dgm:prSet presAssocID="{3BF22187-46BE-451C-B93B-CEA62514BA5E}" presName="childNode" presStyleLbl="node1" presStyleIdx="4" presStyleCnt="6" custScaleX="122854" custScaleY="137342">
        <dgm:presLayoutVars>
          <dgm:bulletEnabled val="1"/>
        </dgm:presLayoutVars>
      </dgm:prSet>
      <dgm:spPr/>
    </dgm:pt>
    <dgm:pt modelId="{ACAE15FB-A1C2-4AF3-9156-6DE48BBA1DB2}" type="pres">
      <dgm:prSet presAssocID="{3BF22187-46BE-451C-B93B-CEA62514BA5E}" presName="aSpace2" presStyleCnt="0"/>
      <dgm:spPr/>
    </dgm:pt>
    <dgm:pt modelId="{F25D1B70-3283-4AA2-890A-CFC318AB62C7}" type="pres">
      <dgm:prSet presAssocID="{D0CED6C1-8DD1-4033-A983-8C1D59ED62F2}" presName="childNode" presStyleLbl="node1" presStyleIdx="5" presStyleCnt="6">
        <dgm:presLayoutVars>
          <dgm:bulletEnabled val="1"/>
        </dgm:presLayoutVars>
      </dgm:prSet>
      <dgm:spPr/>
    </dgm:pt>
  </dgm:ptLst>
  <dgm:cxnLst>
    <dgm:cxn modelId="{44851408-440F-455B-8D08-44E87D4A228E}" srcId="{7D3C011B-3A03-4028-A1E8-E9C8C9A2228D}" destId="{4BF97FA5-3DE5-4878-BFA8-F77BCEDE0D0F}" srcOrd="1" destOrd="0" parTransId="{2E994986-1CA2-4C17-99DD-6C206C37AB4B}" sibTransId="{51A82BE4-459C-4B38-9EFF-D5CB79C2EC0E}"/>
    <dgm:cxn modelId="{7DDA0010-80F4-4B39-8D52-8FFCBC387B14}" srcId="{6AD4584C-D5F6-4202-89D5-6755E39E27B9}" destId="{4B3751E0-7DB6-41B0-AC25-3EE625E58496}" srcOrd="0" destOrd="0" parTransId="{4FC1310F-4722-45BE-933A-057A55B0271A}" sibTransId="{509BA30E-7845-4B38-B97E-9C1BF0EB9BFE}"/>
    <dgm:cxn modelId="{87BCD013-C27B-4667-BE01-686C0CB17165}" type="presOf" srcId="{3BF22187-46BE-451C-B93B-CEA62514BA5E}" destId="{A18EBE25-6798-4845-A704-212934ECC0CD}" srcOrd="0" destOrd="0" presId="urn:microsoft.com/office/officeart/2005/8/layout/lProcess2"/>
    <dgm:cxn modelId="{803A9B14-86DE-4948-B7B8-FA7DFA3F4844}" type="presOf" srcId="{942FBDF6-5443-4DD0-B5F8-6B40CE8A64BB}" destId="{A52B03BA-B673-4397-9C6E-27032447FDCD}" srcOrd="1" destOrd="0" presId="urn:microsoft.com/office/officeart/2005/8/layout/lProcess2"/>
    <dgm:cxn modelId="{58501918-6F2E-45D5-9765-59EC0135C0AD}" srcId="{7D3C011B-3A03-4028-A1E8-E9C8C9A2228D}" destId="{B197A8E3-ADE8-4225-84B4-F6FA2547A9DB}" srcOrd="0" destOrd="0" parTransId="{B77ABE90-9753-4C95-9793-722138B27713}" sibTransId="{C710E6AA-4E1B-4F1D-B8CE-E07D379989AB}"/>
    <dgm:cxn modelId="{58530D32-0B43-4438-BA74-90AA364634C2}" type="presOf" srcId="{6AD4584C-D5F6-4202-89D5-6755E39E27B9}" destId="{A91C4B56-FE4F-4647-9097-042F28CF7BD4}" srcOrd="0" destOrd="0" presId="urn:microsoft.com/office/officeart/2005/8/layout/lProcess2"/>
    <dgm:cxn modelId="{B718A35F-3CCD-4AD6-BBD9-5D1BF8A7C45B}" type="presOf" srcId="{4BF97FA5-3DE5-4878-BFA8-F77BCEDE0D0F}" destId="{6D9D9CE6-3BC2-4666-ACD1-F1EED953D77D}" srcOrd="0" destOrd="0" presId="urn:microsoft.com/office/officeart/2005/8/layout/lProcess2"/>
    <dgm:cxn modelId="{B8CC0B63-EF88-4F49-95E2-EB044D1CC43F}" type="presOf" srcId="{D0CED6C1-8DD1-4033-A983-8C1D59ED62F2}" destId="{F25D1B70-3283-4AA2-890A-CFC318AB62C7}" srcOrd="0" destOrd="0" presId="urn:microsoft.com/office/officeart/2005/8/layout/lProcess2"/>
    <dgm:cxn modelId="{CDF35C6C-FAF7-4F74-8BFF-BA8B0B3F02A8}" type="presOf" srcId="{4B3751E0-7DB6-41B0-AC25-3EE625E58496}" destId="{ABC297DC-474F-4D22-9C3E-D069CE8B1107}" srcOrd="0" destOrd="0" presId="urn:microsoft.com/office/officeart/2005/8/layout/lProcess2"/>
    <dgm:cxn modelId="{A7B27D76-FAFB-4A63-BB2D-8DCE9AA15C87}" type="presOf" srcId="{6AD4584C-D5F6-4202-89D5-6755E39E27B9}" destId="{FE8E2CAA-F80F-42ED-A49E-AA6301FE004A}" srcOrd="1" destOrd="0" presId="urn:microsoft.com/office/officeart/2005/8/layout/lProcess2"/>
    <dgm:cxn modelId="{109F9756-F9F5-4FAA-87C6-ECCCD3D1BA66}" type="presOf" srcId="{BCEA2AE7-CBAC-458C-A55C-5BA2A7F0B4F0}" destId="{A8AFB61B-594A-4CCA-8144-2211A9E960FC}" srcOrd="0" destOrd="0" presId="urn:microsoft.com/office/officeart/2005/8/layout/lProcess2"/>
    <dgm:cxn modelId="{0884E581-5601-4289-A4B0-CF114676FCB7}" srcId="{BCEA2AE7-CBAC-458C-A55C-5BA2A7F0B4F0}" destId="{7D3C011B-3A03-4028-A1E8-E9C8C9A2228D}" srcOrd="1" destOrd="0" parTransId="{75E27035-49ED-4D89-9207-342F283DA07D}" sibTransId="{3848A9C5-60C9-41E2-993A-7E835A2F24EA}"/>
    <dgm:cxn modelId="{9A28B38C-F82E-440E-BA93-422550D39477}" srcId="{6AD4584C-D5F6-4202-89D5-6755E39E27B9}" destId="{1419EDCC-C7F4-4866-9DBF-1E74FAA7C13D}" srcOrd="1" destOrd="0" parTransId="{726BAA0E-C2DB-4974-9396-EA7832836210}" sibTransId="{7EDEDC3F-7B73-4F08-86B3-42AC50142B6A}"/>
    <dgm:cxn modelId="{6ABC968E-22D6-4956-BA18-ACA5173D757F}" srcId="{BCEA2AE7-CBAC-458C-A55C-5BA2A7F0B4F0}" destId="{6AD4584C-D5F6-4202-89D5-6755E39E27B9}" srcOrd="0" destOrd="0" parTransId="{0B24E11A-458E-4A0D-8E8E-858B0CC2D1BF}" sibTransId="{28665871-418C-4080-9F6F-CC044A6C5707}"/>
    <dgm:cxn modelId="{B5B355A2-B80B-4037-B7EF-2A6801150077}" type="presOf" srcId="{7D3C011B-3A03-4028-A1E8-E9C8C9A2228D}" destId="{2A5B19EE-C733-4606-9985-F010CC06636E}" srcOrd="1" destOrd="0" presId="urn:microsoft.com/office/officeart/2005/8/layout/lProcess2"/>
    <dgm:cxn modelId="{626D7EAF-81B5-497D-8EC8-C0A246FAB07B}" type="presOf" srcId="{B197A8E3-ADE8-4225-84B4-F6FA2547A9DB}" destId="{9D028889-7BAC-4448-9977-9CD45832FBD8}" srcOrd="0" destOrd="0" presId="urn:microsoft.com/office/officeart/2005/8/layout/lProcess2"/>
    <dgm:cxn modelId="{FF16DAC5-66E7-434F-BAE5-E8D5886B4078}" type="presOf" srcId="{1419EDCC-C7F4-4866-9DBF-1E74FAA7C13D}" destId="{945279BE-8C5F-4FD0-A6CE-FFBD12D597E1}" srcOrd="0" destOrd="0" presId="urn:microsoft.com/office/officeart/2005/8/layout/lProcess2"/>
    <dgm:cxn modelId="{6090CBCA-18C5-4C2D-A094-92FA671739B9}" srcId="{942FBDF6-5443-4DD0-B5F8-6B40CE8A64BB}" destId="{3BF22187-46BE-451C-B93B-CEA62514BA5E}" srcOrd="0" destOrd="0" parTransId="{2DDF066E-321A-475C-B08B-728993EB93FD}" sibTransId="{5AD36354-064E-4AC2-81AD-29ADB9480954}"/>
    <dgm:cxn modelId="{788E7DD1-DF81-42F2-BD75-1B0947EBF8D9}" type="presOf" srcId="{942FBDF6-5443-4DD0-B5F8-6B40CE8A64BB}" destId="{377958A4-9D19-42BE-BE8A-D0438007FFDF}" srcOrd="0" destOrd="0" presId="urn:microsoft.com/office/officeart/2005/8/layout/lProcess2"/>
    <dgm:cxn modelId="{3F17B4E5-DB58-4844-9E30-27D6D4BFD648}" type="presOf" srcId="{7D3C011B-3A03-4028-A1E8-E9C8C9A2228D}" destId="{33423A67-2D5A-4488-A40A-3FA567E44332}" srcOrd="0" destOrd="0" presId="urn:microsoft.com/office/officeart/2005/8/layout/lProcess2"/>
    <dgm:cxn modelId="{40F4A8E8-68E8-4818-9EBB-C66D7BB90797}" srcId="{BCEA2AE7-CBAC-458C-A55C-5BA2A7F0B4F0}" destId="{942FBDF6-5443-4DD0-B5F8-6B40CE8A64BB}" srcOrd="2" destOrd="0" parTransId="{27385B7D-11BF-4F0B-A90C-B970CABB3342}" sibTransId="{7FEEA573-0E61-4E46-84FA-D4BF538ACB8F}"/>
    <dgm:cxn modelId="{F1EEC8EF-FE6B-491D-BD72-190BD47E3A5F}" srcId="{942FBDF6-5443-4DD0-B5F8-6B40CE8A64BB}" destId="{D0CED6C1-8DD1-4033-A983-8C1D59ED62F2}" srcOrd="1" destOrd="0" parTransId="{6C354273-D335-49C4-B54A-41A23BFA3F8A}" sibTransId="{D853698D-641E-4B55-A682-511E311CCA33}"/>
    <dgm:cxn modelId="{CBEAC2B7-1D5B-42EC-A41F-533D56098DDE}" type="presParOf" srcId="{A8AFB61B-594A-4CCA-8144-2211A9E960FC}" destId="{DB27F22F-15EA-426A-8680-87B7E3129011}" srcOrd="0" destOrd="0" presId="urn:microsoft.com/office/officeart/2005/8/layout/lProcess2"/>
    <dgm:cxn modelId="{1EA5A9EF-EDAB-4012-BBF7-CD27CF17D103}" type="presParOf" srcId="{DB27F22F-15EA-426A-8680-87B7E3129011}" destId="{A91C4B56-FE4F-4647-9097-042F28CF7BD4}" srcOrd="0" destOrd="0" presId="urn:microsoft.com/office/officeart/2005/8/layout/lProcess2"/>
    <dgm:cxn modelId="{EA8F0EA5-B572-4FC5-9B9F-258430E773CB}" type="presParOf" srcId="{DB27F22F-15EA-426A-8680-87B7E3129011}" destId="{FE8E2CAA-F80F-42ED-A49E-AA6301FE004A}" srcOrd="1" destOrd="0" presId="urn:microsoft.com/office/officeart/2005/8/layout/lProcess2"/>
    <dgm:cxn modelId="{653C85F2-3FFB-40F8-AB14-ECA4BFE784AD}" type="presParOf" srcId="{DB27F22F-15EA-426A-8680-87B7E3129011}" destId="{8432F018-EE24-47DA-A7D8-9115EFC186AB}" srcOrd="2" destOrd="0" presId="urn:microsoft.com/office/officeart/2005/8/layout/lProcess2"/>
    <dgm:cxn modelId="{46D6E80E-4BD1-439E-92AD-3AAB36798395}" type="presParOf" srcId="{8432F018-EE24-47DA-A7D8-9115EFC186AB}" destId="{43DEBAF5-38EA-44B8-A800-7A4CD34D4E2C}" srcOrd="0" destOrd="0" presId="urn:microsoft.com/office/officeart/2005/8/layout/lProcess2"/>
    <dgm:cxn modelId="{8FB56364-B08D-4B69-8CBE-21146381EA74}" type="presParOf" srcId="{43DEBAF5-38EA-44B8-A800-7A4CD34D4E2C}" destId="{ABC297DC-474F-4D22-9C3E-D069CE8B1107}" srcOrd="0" destOrd="0" presId="urn:microsoft.com/office/officeart/2005/8/layout/lProcess2"/>
    <dgm:cxn modelId="{169DA1E0-C6FB-46D6-9DD7-AACCDB02706B}" type="presParOf" srcId="{43DEBAF5-38EA-44B8-A800-7A4CD34D4E2C}" destId="{F0C37CCB-2739-470F-BD14-69354E9AEC38}" srcOrd="1" destOrd="0" presId="urn:microsoft.com/office/officeart/2005/8/layout/lProcess2"/>
    <dgm:cxn modelId="{7A2A16C5-9D56-4861-BAFA-4565AC46740A}" type="presParOf" srcId="{43DEBAF5-38EA-44B8-A800-7A4CD34D4E2C}" destId="{945279BE-8C5F-4FD0-A6CE-FFBD12D597E1}" srcOrd="2" destOrd="0" presId="urn:microsoft.com/office/officeart/2005/8/layout/lProcess2"/>
    <dgm:cxn modelId="{698ACAC3-21A2-49C1-B33E-798CFD028D3D}" type="presParOf" srcId="{A8AFB61B-594A-4CCA-8144-2211A9E960FC}" destId="{F0B422A7-D33D-4C52-BF80-AF84736F859E}" srcOrd="1" destOrd="0" presId="urn:microsoft.com/office/officeart/2005/8/layout/lProcess2"/>
    <dgm:cxn modelId="{4AEF361A-D6C6-495C-B914-D419CA2FCBBF}" type="presParOf" srcId="{A8AFB61B-594A-4CCA-8144-2211A9E960FC}" destId="{F2A604B0-6EA6-441F-8091-04F126630EDA}" srcOrd="2" destOrd="0" presId="urn:microsoft.com/office/officeart/2005/8/layout/lProcess2"/>
    <dgm:cxn modelId="{FE95D29A-2C23-4EFF-8348-29D24AA723EF}" type="presParOf" srcId="{F2A604B0-6EA6-441F-8091-04F126630EDA}" destId="{33423A67-2D5A-4488-A40A-3FA567E44332}" srcOrd="0" destOrd="0" presId="urn:microsoft.com/office/officeart/2005/8/layout/lProcess2"/>
    <dgm:cxn modelId="{CEA7057E-CBA3-49BC-B50F-BE97B7762E77}" type="presParOf" srcId="{F2A604B0-6EA6-441F-8091-04F126630EDA}" destId="{2A5B19EE-C733-4606-9985-F010CC06636E}" srcOrd="1" destOrd="0" presId="urn:microsoft.com/office/officeart/2005/8/layout/lProcess2"/>
    <dgm:cxn modelId="{603E8482-3A3F-4DE4-870D-C30B7E95B403}" type="presParOf" srcId="{F2A604B0-6EA6-441F-8091-04F126630EDA}" destId="{213E90A5-4A99-4B17-81C6-67E64636B80C}" srcOrd="2" destOrd="0" presId="urn:microsoft.com/office/officeart/2005/8/layout/lProcess2"/>
    <dgm:cxn modelId="{A7FA70F4-E8AE-4B85-A88C-D95D8F5ADAD9}" type="presParOf" srcId="{213E90A5-4A99-4B17-81C6-67E64636B80C}" destId="{BCCD767C-5BC2-442A-879F-734F45DA49B2}" srcOrd="0" destOrd="0" presId="urn:microsoft.com/office/officeart/2005/8/layout/lProcess2"/>
    <dgm:cxn modelId="{020F6B53-3153-4F44-85D2-FDC65E89D442}" type="presParOf" srcId="{BCCD767C-5BC2-442A-879F-734F45DA49B2}" destId="{9D028889-7BAC-4448-9977-9CD45832FBD8}" srcOrd="0" destOrd="0" presId="urn:microsoft.com/office/officeart/2005/8/layout/lProcess2"/>
    <dgm:cxn modelId="{291E8D09-17D1-41E6-8F7C-C85FFD90E5F3}" type="presParOf" srcId="{BCCD767C-5BC2-442A-879F-734F45DA49B2}" destId="{C68396D8-FD4D-454E-9922-9EEEC41C174B}" srcOrd="1" destOrd="0" presId="urn:microsoft.com/office/officeart/2005/8/layout/lProcess2"/>
    <dgm:cxn modelId="{B70E332D-8E18-4329-9B5A-F0C92E6217CE}" type="presParOf" srcId="{BCCD767C-5BC2-442A-879F-734F45DA49B2}" destId="{6D9D9CE6-3BC2-4666-ACD1-F1EED953D77D}" srcOrd="2" destOrd="0" presId="urn:microsoft.com/office/officeart/2005/8/layout/lProcess2"/>
    <dgm:cxn modelId="{60DD808D-76EC-4108-9C85-B44CF4F65BAD}" type="presParOf" srcId="{A8AFB61B-594A-4CCA-8144-2211A9E960FC}" destId="{1F0C45B6-D82B-4225-8E34-7EB3A20A57E9}" srcOrd="3" destOrd="0" presId="urn:microsoft.com/office/officeart/2005/8/layout/lProcess2"/>
    <dgm:cxn modelId="{E8CB67FE-F424-44FD-8ACD-C5B67783709D}" type="presParOf" srcId="{A8AFB61B-594A-4CCA-8144-2211A9E960FC}" destId="{68192919-842F-404E-B7DF-79222E3D402A}" srcOrd="4" destOrd="0" presId="urn:microsoft.com/office/officeart/2005/8/layout/lProcess2"/>
    <dgm:cxn modelId="{4827682C-6845-4FBD-BCDA-F626D58C5F16}" type="presParOf" srcId="{68192919-842F-404E-B7DF-79222E3D402A}" destId="{377958A4-9D19-42BE-BE8A-D0438007FFDF}" srcOrd="0" destOrd="0" presId="urn:microsoft.com/office/officeart/2005/8/layout/lProcess2"/>
    <dgm:cxn modelId="{7989E168-808C-4EB1-96E2-BAC9C6E6314F}" type="presParOf" srcId="{68192919-842F-404E-B7DF-79222E3D402A}" destId="{A52B03BA-B673-4397-9C6E-27032447FDCD}" srcOrd="1" destOrd="0" presId="urn:microsoft.com/office/officeart/2005/8/layout/lProcess2"/>
    <dgm:cxn modelId="{05501EB7-998B-4A48-9DDA-0CFFC848EF68}" type="presParOf" srcId="{68192919-842F-404E-B7DF-79222E3D402A}" destId="{E004431F-83A5-469A-B693-377E9D189659}" srcOrd="2" destOrd="0" presId="urn:microsoft.com/office/officeart/2005/8/layout/lProcess2"/>
    <dgm:cxn modelId="{8579A0CD-0BF4-44D5-90AA-5B628250310B}" type="presParOf" srcId="{E004431F-83A5-469A-B693-377E9D189659}" destId="{4C5168EA-ED1A-4214-92B9-80255A858F22}" srcOrd="0" destOrd="0" presId="urn:microsoft.com/office/officeart/2005/8/layout/lProcess2"/>
    <dgm:cxn modelId="{7CD1787A-CCBB-4D97-984F-280CB5E7A656}" type="presParOf" srcId="{4C5168EA-ED1A-4214-92B9-80255A858F22}" destId="{A18EBE25-6798-4845-A704-212934ECC0CD}" srcOrd="0" destOrd="0" presId="urn:microsoft.com/office/officeart/2005/8/layout/lProcess2"/>
    <dgm:cxn modelId="{47B6ADF8-0F93-44A3-9843-420AC465BBD5}" type="presParOf" srcId="{4C5168EA-ED1A-4214-92B9-80255A858F22}" destId="{ACAE15FB-A1C2-4AF3-9156-6DE48BBA1DB2}" srcOrd="1" destOrd="0" presId="urn:microsoft.com/office/officeart/2005/8/layout/lProcess2"/>
    <dgm:cxn modelId="{67154AF8-BE68-4A03-B5C7-1CB9D8CF060A}" type="presParOf" srcId="{4C5168EA-ED1A-4214-92B9-80255A858F22}" destId="{F25D1B70-3283-4AA2-890A-CFC318AB62C7}" srcOrd="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971B10-B03B-4ECC-9BE6-08AB270851D5}" type="doc">
      <dgm:prSet loTypeId="urn:microsoft.com/office/officeart/2005/8/layout/arrow6" loCatId="process" qsTypeId="urn:microsoft.com/office/officeart/2005/8/quickstyle/simple1" qsCatId="simple" csTypeId="urn:microsoft.com/office/officeart/2005/8/colors/accent0_1" csCatId="mainScheme" phldr="1"/>
      <dgm:spPr/>
      <dgm:t>
        <a:bodyPr/>
        <a:lstStyle/>
        <a:p>
          <a:endParaRPr lang="fr-FR"/>
        </a:p>
      </dgm:t>
    </dgm:pt>
    <dgm:pt modelId="{5AE2DC2B-CA95-49E9-9D69-93B9B51B89E4}">
      <dgm:prSet phldrT="[Texte]" custT="1"/>
      <dgm:spPr/>
      <dgm:t>
        <a:bodyPr/>
        <a:lstStyle/>
        <a:p>
          <a:r>
            <a:rPr lang="fr-FR" sz="1000" dirty="0" err="1"/>
            <a:t>Get</a:t>
          </a:r>
          <a:r>
            <a:rPr lang="fr-FR" sz="1000" dirty="0"/>
            <a:t> out or not </a:t>
          </a:r>
        </a:p>
        <a:p>
          <a:r>
            <a:rPr lang="fr-FR" sz="1000" dirty="0" err="1"/>
            <a:t>called</a:t>
          </a:r>
          <a:r>
            <a:rPr lang="fr-FR" sz="1000" dirty="0"/>
            <a:t> SORTIE</a:t>
          </a:r>
        </a:p>
        <a:p>
          <a:r>
            <a:rPr lang="fr-FR" sz="1000" dirty="0"/>
            <a:t>(</a:t>
          </a:r>
          <a:r>
            <a:rPr lang="fr-FR" sz="1000" dirty="0" err="1"/>
            <a:t>binary</a:t>
          </a:r>
          <a:r>
            <a:rPr lang="fr-FR" sz="1000" dirty="0"/>
            <a:t> variable to </a:t>
          </a:r>
          <a:r>
            <a:rPr lang="fr-FR" sz="1000" dirty="0" err="1"/>
            <a:t>explain</a:t>
          </a:r>
          <a:r>
            <a:rPr lang="fr-FR" sz="1000" dirty="0"/>
            <a:t>) </a:t>
          </a:r>
        </a:p>
      </dgm:t>
    </dgm:pt>
    <dgm:pt modelId="{6E4794D6-CA1F-4D36-8949-B3B2C5A92199}" type="parTrans" cxnId="{0F7E7FA3-2A8D-4DD3-AD23-6AF4F8FA4FD3}">
      <dgm:prSet/>
      <dgm:spPr/>
      <dgm:t>
        <a:bodyPr/>
        <a:lstStyle/>
        <a:p>
          <a:endParaRPr lang="fr-FR" sz="1000"/>
        </a:p>
      </dgm:t>
    </dgm:pt>
    <dgm:pt modelId="{C15EDD21-7C5E-432E-8A39-D623E0822B68}" type="sibTrans" cxnId="{0F7E7FA3-2A8D-4DD3-AD23-6AF4F8FA4FD3}">
      <dgm:prSet/>
      <dgm:spPr/>
      <dgm:t>
        <a:bodyPr/>
        <a:lstStyle/>
        <a:p>
          <a:endParaRPr lang="fr-FR" sz="1000"/>
        </a:p>
      </dgm:t>
    </dgm:pt>
    <dgm:pt modelId="{C97EA0D3-8D03-40FC-A479-0C86A16A0C95}">
      <dgm:prSet phldrT="[Texte]" custT="1"/>
      <dgm:spPr/>
      <dgm:t>
        <a:bodyPr/>
        <a:lstStyle/>
        <a:p>
          <a:r>
            <a:rPr lang="fr-FR" sz="1000" dirty="0" err="1"/>
            <a:t>Environmental</a:t>
          </a:r>
          <a:r>
            <a:rPr lang="fr-FR" sz="1000" dirty="0"/>
            <a:t> and </a:t>
          </a:r>
          <a:r>
            <a:rPr lang="fr-FR" sz="1000" dirty="0" err="1"/>
            <a:t>socio-economic</a:t>
          </a:r>
          <a:r>
            <a:rPr lang="fr-FR" sz="1000" dirty="0"/>
            <a:t> </a:t>
          </a:r>
          <a:r>
            <a:rPr lang="fr-FR" sz="1000" dirty="0" err="1"/>
            <a:t>descriptors</a:t>
          </a:r>
          <a:r>
            <a:rPr lang="fr-FR" sz="1000" dirty="0"/>
            <a:t>
(</a:t>
          </a:r>
          <a:r>
            <a:rPr lang="fr-FR" sz="1000" dirty="0" err="1"/>
            <a:t>several</a:t>
          </a:r>
          <a:r>
            <a:rPr lang="fr-FR" sz="1000" dirty="0"/>
            <a:t> </a:t>
          </a:r>
          <a:r>
            <a:rPr lang="fr-FR" sz="1000" dirty="0" err="1"/>
            <a:t>explanatory</a:t>
          </a:r>
          <a:r>
            <a:rPr lang="fr-FR" sz="1000" dirty="0"/>
            <a:t> variables)</a:t>
          </a:r>
        </a:p>
      </dgm:t>
    </dgm:pt>
    <dgm:pt modelId="{FB189E62-1FBE-4487-BBA8-DB2B323829CE}" type="parTrans" cxnId="{A9A02CFC-AA70-4FA1-AE68-DA9AD1A36BB7}">
      <dgm:prSet/>
      <dgm:spPr/>
      <dgm:t>
        <a:bodyPr/>
        <a:lstStyle/>
        <a:p>
          <a:endParaRPr lang="fr-FR" sz="1000"/>
        </a:p>
      </dgm:t>
    </dgm:pt>
    <dgm:pt modelId="{CEC07E44-54DC-49A9-A2FE-94E374BC6D21}" type="sibTrans" cxnId="{A9A02CFC-AA70-4FA1-AE68-DA9AD1A36BB7}">
      <dgm:prSet/>
      <dgm:spPr/>
      <dgm:t>
        <a:bodyPr/>
        <a:lstStyle/>
        <a:p>
          <a:endParaRPr lang="fr-FR" sz="1000"/>
        </a:p>
      </dgm:t>
    </dgm:pt>
    <dgm:pt modelId="{4451967C-2EBB-4458-BBE7-41B1170146C5}" type="pres">
      <dgm:prSet presAssocID="{F9971B10-B03B-4ECC-9BE6-08AB270851D5}" presName="compositeShape" presStyleCnt="0">
        <dgm:presLayoutVars>
          <dgm:chMax val="2"/>
          <dgm:dir/>
          <dgm:resizeHandles val="exact"/>
        </dgm:presLayoutVars>
      </dgm:prSet>
      <dgm:spPr/>
    </dgm:pt>
    <dgm:pt modelId="{132876C4-7B5B-49BB-96ED-15EF52F0113F}" type="pres">
      <dgm:prSet presAssocID="{F9971B10-B03B-4ECC-9BE6-08AB270851D5}" presName="ribbon" presStyleLbl="node1" presStyleIdx="0" presStyleCnt="1"/>
      <dgm:spPr/>
    </dgm:pt>
    <dgm:pt modelId="{B6956536-4556-4EA7-BD66-B90A861EC380}" type="pres">
      <dgm:prSet presAssocID="{F9971B10-B03B-4ECC-9BE6-08AB270851D5}" presName="leftArrowText" presStyleLbl="node1" presStyleIdx="0" presStyleCnt="1">
        <dgm:presLayoutVars>
          <dgm:chMax val="0"/>
          <dgm:bulletEnabled val="1"/>
        </dgm:presLayoutVars>
      </dgm:prSet>
      <dgm:spPr/>
    </dgm:pt>
    <dgm:pt modelId="{6BC9D6D2-CA83-4003-B252-139B8FF42854}" type="pres">
      <dgm:prSet presAssocID="{F9971B10-B03B-4ECC-9BE6-08AB270851D5}" presName="rightArrowText" presStyleLbl="node1" presStyleIdx="0" presStyleCnt="1">
        <dgm:presLayoutVars>
          <dgm:chMax val="0"/>
          <dgm:bulletEnabled val="1"/>
        </dgm:presLayoutVars>
      </dgm:prSet>
      <dgm:spPr/>
    </dgm:pt>
  </dgm:ptLst>
  <dgm:cxnLst>
    <dgm:cxn modelId="{F523E598-6B32-473F-825B-C942224A4322}" type="presOf" srcId="{F9971B10-B03B-4ECC-9BE6-08AB270851D5}" destId="{4451967C-2EBB-4458-BBE7-41B1170146C5}" srcOrd="0" destOrd="0" presId="urn:microsoft.com/office/officeart/2005/8/layout/arrow6"/>
    <dgm:cxn modelId="{0F7E7FA3-2A8D-4DD3-AD23-6AF4F8FA4FD3}" srcId="{F9971B10-B03B-4ECC-9BE6-08AB270851D5}" destId="{5AE2DC2B-CA95-49E9-9D69-93B9B51B89E4}" srcOrd="0" destOrd="0" parTransId="{6E4794D6-CA1F-4D36-8949-B3B2C5A92199}" sibTransId="{C15EDD21-7C5E-432E-8A39-D623E0822B68}"/>
    <dgm:cxn modelId="{3EAE6DBA-14CA-4519-A13A-47049CD97781}" type="presOf" srcId="{C97EA0D3-8D03-40FC-A479-0C86A16A0C95}" destId="{6BC9D6D2-CA83-4003-B252-139B8FF42854}" srcOrd="0" destOrd="0" presId="urn:microsoft.com/office/officeart/2005/8/layout/arrow6"/>
    <dgm:cxn modelId="{415216C5-FF23-43F6-B7AE-87FD93BA36F6}" type="presOf" srcId="{5AE2DC2B-CA95-49E9-9D69-93B9B51B89E4}" destId="{B6956536-4556-4EA7-BD66-B90A861EC380}" srcOrd="0" destOrd="0" presId="urn:microsoft.com/office/officeart/2005/8/layout/arrow6"/>
    <dgm:cxn modelId="{A9A02CFC-AA70-4FA1-AE68-DA9AD1A36BB7}" srcId="{F9971B10-B03B-4ECC-9BE6-08AB270851D5}" destId="{C97EA0D3-8D03-40FC-A479-0C86A16A0C95}" srcOrd="1" destOrd="0" parTransId="{FB189E62-1FBE-4487-BBA8-DB2B323829CE}" sibTransId="{CEC07E44-54DC-49A9-A2FE-94E374BC6D21}"/>
    <dgm:cxn modelId="{8E4A87DA-33D7-4E2D-8F40-74381DBCBBF8}" type="presParOf" srcId="{4451967C-2EBB-4458-BBE7-41B1170146C5}" destId="{132876C4-7B5B-49BB-96ED-15EF52F0113F}" srcOrd="0" destOrd="0" presId="urn:microsoft.com/office/officeart/2005/8/layout/arrow6"/>
    <dgm:cxn modelId="{0746410D-1DF3-4CCD-844C-8746E97B9C64}" type="presParOf" srcId="{4451967C-2EBB-4458-BBE7-41B1170146C5}" destId="{B6956536-4556-4EA7-BD66-B90A861EC380}" srcOrd="1" destOrd="0" presId="urn:microsoft.com/office/officeart/2005/8/layout/arrow6"/>
    <dgm:cxn modelId="{48C3D71C-65D0-4AA8-9FCA-A76E45F44923}" type="presParOf" srcId="{4451967C-2EBB-4458-BBE7-41B1170146C5}" destId="{6BC9D6D2-CA83-4003-B252-139B8FF42854}"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D1AF30B-B30F-4C40-9D41-4F397D1039FA}" type="doc">
      <dgm:prSet loTypeId="urn:microsoft.com/office/officeart/2005/8/layout/lProcess2" loCatId="list" qsTypeId="urn:microsoft.com/office/officeart/2005/8/quickstyle/simple1" qsCatId="simple" csTypeId="urn:microsoft.com/office/officeart/2005/8/colors/accent0_1" csCatId="mainScheme" phldr="1"/>
      <dgm:spPr/>
      <dgm:t>
        <a:bodyPr/>
        <a:lstStyle/>
        <a:p>
          <a:endParaRPr lang="fr-FR"/>
        </a:p>
      </dgm:t>
    </dgm:pt>
    <dgm:pt modelId="{C888E768-3879-4427-BBB4-EC3AF4093161}">
      <dgm:prSet phldrT="[Texte]" custT="1"/>
      <dgm:spPr/>
      <dgm:t>
        <a:bodyPr/>
        <a:lstStyle/>
        <a:p>
          <a:r>
            <a:rPr lang="fr-FR" sz="3600" dirty="0" err="1">
              <a:solidFill>
                <a:schemeClr val="tx1"/>
              </a:solidFill>
            </a:rPr>
            <a:t>Gillnetters</a:t>
          </a:r>
          <a:endParaRPr lang="fr-FR" sz="3600" dirty="0">
            <a:solidFill>
              <a:schemeClr val="tx1"/>
            </a:solidFill>
          </a:endParaRPr>
        </a:p>
      </dgm:t>
    </dgm:pt>
    <dgm:pt modelId="{B3FFE3A3-1BFA-4AEC-B7D9-45672E83C044}" type="parTrans" cxnId="{50B0C1F0-084B-4FBF-976E-282712BCC6F3}">
      <dgm:prSet/>
      <dgm:spPr/>
      <dgm:t>
        <a:bodyPr/>
        <a:lstStyle/>
        <a:p>
          <a:endParaRPr lang="fr-FR"/>
        </a:p>
      </dgm:t>
    </dgm:pt>
    <dgm:pt modelId="{A87A510C-9B5C-455C-9352-1C08C8A84347}" type="sibTrans" cxnId="{50B0C1F0-084B-4FBF-976E-282712BCC6F3}">
      <dgm:prSet/>
      <dgm:spPr/>
      <dgm:t>
        <a:bodyPr/>
        <a:lstStyle/>
        <a:p>
          <a:endParaRPr lang="fr-FR"/>
        </a:p>
      </dgm:t>
    </dgm:pt>
    <dgm:pt modelId="{7CC37094-D335-4B81-A1E7-C04792CE0534}">
      <dgm:prSet phldrT="[Texte]"/>
      <dgm:spPr/>
      <dgm:t>
        <a:bodyPr/>
        <a:lstStyle/>
        <a:p>
          <a:r>
            <a:rPr lang="fr-FR" b="1" dirty="0"/>
            <a:t>CBA</a:t>
          </a:r>
        </a:p>
        <a:p>
          <a:r>
            <a:rPr lang="fr-FR" dirty="0" err="1"/>
            <a:t>Overall</a:t>
          </a:r>
          <a:r>
            <a:rPr lang="fr-FR" dirty="0"/>
            <a:t> </a:t>
          </a:r>
          <a:r>
            <a:rPr lang="fr-FR" dirty="0" err="1"/>
            <a:t>error</a:t>
          </a:r>
          <a:r>
            <a:rPr lang="fr-FR" dirty="0"/>
            <a:t>: 33.7%</a:t>
          </a:r>
        </a:p>
        <a:p>
          <a:r>
            <a:rPr lang="fr-FR" dirty="0" err="1"/>
            <a:t>Missclassification</a:t>
          </a:r>
          <a:r>
            <a:rPr lang="fr-FR" dirty="0"/>
            <a:t> of 0: 9.7%</a:t>
          </a:r>
        </a:p>
      </dgm:t>
    </dgm:pt>
    <dgm:pt modelId="{9613417B-77F0-4BDB-A620-D0905F40E2E2}" type="parTrans" cxnId="{F3E216A9-39D0-42C6-AD8C-304BBC252724}">
      <dgm:prSet/>
      <dgm:spPr/>
      <dgm:t>
        <a:bodyPr/>
        <a:lstStyle/>
        <a:p>
          <a:endParaRPr lang="fr-FR"/>
        </a:p>
      </dgm:t>
    </dgm:pt>
    <dgm:pt modelId="{BF3640F2-01FC-4F7A-8561-112D679B1132}" type="sibTrans" cxnId="{F3E216A9-39D0-42C6-AD8C-304BBC252724}">
      <dgm:prSet/>
      <dgm:spPr/>
      <dgm:t>
        <a:bodyPr/>
        <a:lstStyle/>
        <a:p>
          <a:endParaRPr lang="fr-FR"/>
        </a:p>
      </dgm:t>
    </dgm:pt>
    <dgm:pt modelId="{61513BA7-4EDF-4AFB-8781-38E08096231A}">
      <dgm:prSet phldrT="[Texte]"/>
      <dgm:spPr/>
      <dgm:t>
        <a:bodyPr/>
        <a:lstStyle/>
        <a:p>
          <a:r>
            <a:rPr lang="fr-FR" b="1" dirty="0"/>
            <a:t>ABA</a:t>
          </a:r>
        </a:p>
        <a:p>
          <a:r>
            <a:rPr lang="fr-FR" dirty="0" err="1"/>
            <a:t>Overall</a:t>
          </a:r>
          <a:r>
            <a:rPr lang="fr-FR" dirty="0"/>
            <a:t> </a:t>
          </a:r>
          <a:r>
            <a:rPr lang="fr-FR" dirty="0" err="1"/>
            <a:t>error</a:t>
          </a:r>
          <a:r>
            <a:rPr lang="fr-FR" dirty="0"/>
            <a:t>: 33.9%,</a:t>
          </a:r>
        </a:p>
        <a:p>
          <a:r>
            <a:rPr lang="fr-FR" dirty="0" err="1"/>
            <a:t>Missclassification</a:t>
          </a:r>
          <a:r>
            <a:rPr lang="fr-FR" dirty="0"/>
            <a:t> of 0: 17.6%</a:t>
          </a:r>
        </a:p>
      </dgm:t>
    </dgm:pt>
    <dgm:pt modelId="{438DFC33-97A4-4E6A-9365-34B8112C98E5}" type="parTrans" cxnId="{9B67513D-98A1-45B9-9DF7-1B7F9502EC93}">
      <dgm:prSet/>
      <dgm:spPr/>
      <dgm:t>
        <a:bodyPr/>
        <a:lstStyle/>
        <a:p>
          <a:endParaRPr lang="fr-FR"/>
        </a:p>
      </dgm:t>
    </dgm:pt>
    <dgm:pt modelId="{5E4705A6-2221-48AA-9321-4D199C1CE939}" type="sibTrans" cxnId="{9B67513D-98A1-45B9-9DF7-1B7F9502EC93}">
      <dgm:prSet/>
      <dgm:spPr/>
      <dgm:t>
        <a:bodyPr/>
        <a:lstStyle/>
        <a:p>
          <a:endParaRPr lang="fr-FR"/>
        </a:p>
      </dgm:t>
    </dgm:pt>
    <dgm:pt modelId="{FC8CF2C9-E891-4D01-87B3-661020D54184}">
      <dgm:prSet phldrT="[Texte]" custT="1"/>
      <dgm:spPr/>
      <dgm:t>
        <a:bodyPr/>
        <a:lstStyle/>
        <a:p>
          <a:r>
            <a:rPr lang="fr-FR" sz="3600" dirty="0" err="1"/>
            <a:t>Longliners</a:t>
          </a:r>
          <a:endParaRPr lang="fr-FR" sz="3600" dirty="0"/>
        </a:p>
      </dgm:t>
    </dgm:pt>
    <dgm:pt modelId="{D39D0C51-E406-4230-8572-8ABEAF064402}" type="parTrans" cxnId="{B8184A9C-D63B-47ED-BB37-D2243C685860}">
      <dgm:prSet/>
      <dgm:spPr/>
      <dgm:t>
        <a:bodyPr/>
        <a:lstStyle/>
        <a:p>
          <a:endParaRPr lang="fr-FR"/>
        </a:p>
      </dgm:t>
    </dgm:pt>
    <dgm:pt modelId="{BD2E179C-B894-4E88-A5D1-85C62791BAC1}" type="sibTrans" cxnId="{B8184A9C-D63B-47ED-BB37-D2243C685860}">
      <dgm:prSet/>
      <dgm:spPr/>
      <dgm:t>
        <a:bodyPr/>
        <a:lstStyle/>
        <a:p>
          <a:endParaRPr lang="fr-FR"/>
        </a:p>
      </dgm:t>
    </dgm:pt>
    <dgm:pt modelId="{7CB66BD9-AC36-4AB7-9DC2-4C1634840596}">
      <dgm:prSet phldrT="[Texte]"/>
      <dgm:spPr/>
      <dgm:t>
        <a:bodyPr/>
        <a:lstStyle/>
        <a:p>
          <a:r>
            <a:rPr lang="fr-FR" b="1" dirty="0"/>
            <a:t>CBA</a:t>
          </a:r>
        </a:p>
        <a:p>
          <a:r>
            <a:rPr lang="fr-FR" dirty="0" err="1"/>
            <a:t>Overall</a:t>
          </a:r>
          <a:r>
            <a:rPr lang="fr-FR" dirty="0"/>
            <a:t> </a:t>
          </a:r>
          <a:r>
            <a:rPr lang="fr-FR" dirty="0" err="1"/>
            <a:t>error</a:t>
          </a:r>
          <a:r>
            <a:rPr lang="fr-FR" dirty="0"/>
            <a:t>: 36.6%</a:t>
          </a:r>
        </a:p>
        <a:p>
          <a:r>
            <a:rPr lang="fr-FR" dirty="0" err="1"/>
            <a:t>Missclassification</a:t>
          </a:r>
          <a:r>
            <a:rPr lang="fr-FR" dirty="0"/>
            <a:t> of 0: 23.2% </a:t>
          </a:r>
        </a:p>
      </dgm:t>
    </dgm:pt>
    <dgm:pt modelId="{DF5ACE47-A892-41A4-946F-516D9AC74C08}" type="parTrans" cxnId="{D0D2C425-25BD-4298-8AC7-65611A71A0B2}">
      <dgm:prSet/>
      <dgm:spPr/>
      <dgm:t>
        <a:bodyPr/>
        <a:lstStyle/>
        <a:p>
          <a:endParaRPr lang="fr-FR"/>
        </a:p>
      </dgm:t>
    </dgm:pt>
    <dgm:pt modelId="{64601962-F3C9-4E6F-8236-088A4290D3AE}" type="sibTrans" cxnId="{D0D2C425-25BD-4298-8AC7-65611A71A0B2}">
      <dgm:prSet/>
      <dgm:spPr/>
      <dgm:t>
        <a:bodyPr/>
        <a:lstStyle/>
        <a:p>
          <a:endParaRPr lang="fr-FR"/>
        </a:p>
      </dgm:t>
    </dgm:pt>
    <dgm:pt modelId="{F82EC172-2F6E-4A35-9A61-1A274247D40A}">
      <dgm:prSet phldrT="[Texte]"/>
      <dgm:spPr/>
      <dgm:t>
        <a:bodyPr/>
        <a:lstStyle/>
        <a:p>
          <a:r>
            <a:rPr lang="fr-FR" b="1" dirty="0"/>
            <a:t>ABA</a:t>
          </a:r>
        </a:p>
        <a:p>
          <a:r>
            <a:rPr lang="fr-FR" dirty="0" err="1"/>
            <a:t>Overall</a:t>
          </a:r>
          <a:r>
            <a:rPr lang="fr-FR" dirty="0"/>
            <a:t> </a:t>
          </a:r>
          <a:r>
            <a:rPr lang="fr-FR" dirty="0" err="1"/>
            <a:t>error</a:t>
          </a:r>
          <a:r>
            <a:rPr lang="fr-FR" dirty="0"/>
            <a:t>: 28.8%</a:t>
          </a:r>
        </a:p>
        <a:p>
          <a:r>
            <a:rPr lang="fr-FR" dirty="0" err="1"/>
            <a:t>Missclassification</a:t>
          </a:r>
          <a:r>
            <a:rPr lang="fr-FR" dirty="0"/>
            <a:t> of 0: 14.5%</a:t>
          </a:r>
        </a:p>
      </dgm:t>
    </dgm:pt>
    <dgm:pt modelId="{2B38AA7C-2D27-4F76-A455-0F6AE33820A4}" type="parTrans" cxnId="{4F5A5E81-C296-4558-AA65-C4352D84D739}">
      <dgm:prSet/>
      <dgm:spPr/>
      <dgm:t>
        <a:bodyPr/>
        <a:lstStyle/>
        <a:p>
          <a:endParaRPr lang="fr-FR"/>
        </a:p>
      </dgm:t>
    </dgm:pt>
    <dgm:pt modelId="{C66A01BC-547A-4FA8-9DE9-F14338BA4CDF}" type="sibTrans" cxnId="{4F5A5E81-C296-4558-AA65-C4352D84D739}">
      <dgm:prSet/>
      <dgm:spPr/>
      <dgm:t>
        <a:bodyPr/>
        <a:lstStyle/>
        <a:p>
          <a:endParaRPr lang="fr-FR"/>
        </a:p>
      </dgm:t>
    </dgm:pt>
    <dgm:pt modelId="{F48DACE2-48DD-4770-A818-A263E6D9FD87}">
      <dgm:prSet phldrT="[Texte]" custT="1"/>
      <dgm:spPr/>
      <dgm:t>
        <a:bodyPr/>
        <a:lstStyle/>
        <a:p>
          <a:r>
            <a:rPr lang="fr-FR" sz="3600" dirty="0" err="1"/>
            <a:t>Purse</a:t>
          </a:r>
          <a:r>
            <a:rPr lang="fr-FR" sz="3600" dirty="0"/>
            <a:t> </a:t>
          </a:r>
          <a:r>
            <a:rPr lang="fr-FR" sz="3600" dirty="0" err="1"/>
            <a:t>seiners</a:t>
          </a:r>
          <a:endParaRPr lang="fr-FR" sz="3600" dirty="0"/>
        </a:p>
        <a:p>
          <a:r>
            <a:rPr lang="fr-FR" sz="1400" dirty="0"/>
            <a:t>(</a:t>
          </a:r>
          <a:r>
            <a:rPr lang="fr-FR" sz="1400" dirty="0" err="1"/>
            <a:t>only</a:t>
          </a:r>
          <a:r>
            <a:rPr lang="fr-FR" sz="1400" dirty="0"/>
            <a:t> </a:t>
          </a:r>
          <a:r>
            <a:rPr lang="fr-FR" sz="1400" dirty="0" err="1"/>
            <a:t>concerned</a:t>
          </a:r>
          <a:r>
            <a:rPr lang="fr-FR" sz="1400" dirty="0"/>
            <a:t> by CBA)</a:t>
          </a:r>
        </a:p>
      </dgm:t>
    </dgm:pt>
    <dgm:pt modelId="{AB235E18-81AB-4FEF-96F8-4A5FCF84898A}" type="parTrans" cxnId="{CE438973-BCEA-45AF-A56F-9729B233D0A4}">
      <dgm:prSet/>
      <dgm:spPr/>
      <dgm:t>
        <a:bodyPr/>
        <a:lstStyle/>
        <a:p>
          <a:endParaRPr lang="fr-FR"/>
        </a:p>
      </dgm:t>
    </dgm:pt>
    <dgm:pt modelId="{900363F9-28A6-4410-AD9D-9B7E122D412A}" type="sibTrans" cxnId="{CE438973-BCEA-45AF-A56F-9729B233D0A4}">
      <dgm:prSet/>
      <dgm:spPr/>
      <dgm:t>
        <a:bodyPr/>
        <a:lstStyle/>
        <a:p>
          <a:endParaRPr lang="fr-FR"/>
        </a:p>
      </dgm:t>
    </dgm:pt>
    <dgm:pt modelId="{3EBA1F6E-D6A0-433B-98E9-09A649AD9FA5}">
      <dgm:prSet phldrT="[Texte]"/>
      <dgm:spPr/>
      <dgm:t>
        <a:bodyPr/>
        <a:lstStyle/>
        <a:p>
          <a:r>
            <a:rPr lang="fr-FR" dirty="0" err="1"/>
            <a:t>Overall</a:t>
          </a:r>
          <a:r>
            <a:rPr lang="fr-FR" dirty="0"/>
            <a:t> </a:t>
          </a:r>
          <a:r>
            <a:rPr lang="fr-FR" dirty="0" err="1"/>
            <a:t>error</a:t>
          </a:r>
          <a:r>
            <a:rPr lang="fr-FR" dirty="0"/>
            <a:t>: 31.6%</a:t>
          </a:r>
        </a:p>
        <a:p>
          <a:r>
            <a:rPr lang="fr-FR" dirty="0" err="1"/>
            <a:t>Missclassification</a:t>
          </a:r>
          <a:r>
            <a:rPr lang="fr-FR" dirty="0"/>
            <a:t> of 0: 0% </a:t>
          </a:r>
        </a:p>
      </dgm:t>
    </dgm:pt>
    <dgm:pt modelId="{3C323512-D986-4697-B9FA-A98143EDEC99}" type="parTrans" cxnId="{EC622CEB-230D-45D3-A4CA-4D1A5CAE4CC2}">
      <dgm:prSet/>
      <dgm:spPr/>
      <dgm:t>
        <a:bodyPr/>
        <a:lstStyle/>
        <a:p>
          <a:endParaRPr lang="fr-FR"/>
        </a:p>
      </dgm:t>
    </dgm:pt>
    <dgm:pt modelId="{BA4A3B09-C9E2-4439-9F6F-6BDD3F68A01B}" type="sibTrans" cxnId="{EC622CEB-230D-45D3-A4CA-4D1A5CAE4CC2}">
      <dgm:prSet/>
      <dgm:spPr/>
      <dgm:t>
        <a:bodyPr/>
        <a:lstStyle/>
        <a:p>
          <a:endParaRPr lang="fr-FR"/>
        </a:p>
      </dgm:t>
    </dgm:pt>
    <dgm:pt modelId="{B5B3B73F-C851-4110-849C-FA9EEFBB2277}">
      <dgm:prSet phldrT="[Texte]"/>
      <dgm:spPr/>
      <dgm:t>
        <a:bodyPr/>
        <a:lstStyle/>
        <a:p>
          <a:r>
            <a:rPr lang="fr-FR" dirty="0"/>
            <a:t>XBA</a:t>
          </a:r>
        </a:p>
        <a:p>
          <a:r>
            <a:rPr lang="fr-FR" dirty="0" err="1"/>
            <a:t>Overall</a:t>
          </a:r>
          <a:r>
            <a:rPr lang="fr-FR" dirty="0"/>
            <a:t> </a:t>
          </a:r>
          <a:r>
            <a:rPr lang="fr-FR" dirty="0" err="1"/>
            <a:t>error</a:t>
          </a:r>
          <a:r>
            <a:rPr lang="fr-FR" dirty="0"/>
            <a:t>: 26.1%</a:t>
          </a:r>
        </a:p>
        <a:p>
          <a:r>
            <a:rPr lang="fr-FR" dirty="0" err="1"/>
            <a:t>Missclassification</a:t>
          </a:r>
          <a:r>
            <a:rPr lang="fr-FR" dirty="0"/>
            <a:t> of 0: 13.3%</a:t>
          </a:r>
        </a:p>
      </dgm:t>
    </dgm:pt>
    <dgm:pt modelId="{2EF6C2AF-B883-4993-8846-DD977A883C25}" type="parTrans" cxnId="{E2ED341A-5A35-4FB8-97C4-A543C70E8D11}">
      <dgm:prSet/>
      <dgm:spPr/>
      <dgm:t>
        <a:bodyPr/>
        <a:lstStyle/>
        <a:p>
          <a:endParaRPr lang="fr-FR"/>
        </a:p>
      </dgm:t>
    </dgm:pt>
    <dgm:pt modelId="{C9BF1F3E-B786-4572-B64C-C4AA9C971516}" type="sibTrans" cxnId="{E2ED341A-5A35-4FB8-97C4-A543C70E8D11}">
      <dgm:prSet/>
      <dgm:spPr/>
      <dgm:t>
        <a:bodyPr/>
        <a:lstStyle/>
        <a:p>
          <a:endParaRPr lang="fr-FR"/>
        </a:p>
      </dgm:t>
    </dgm:pt>
    <dgm:pt modelId="{87663CBF-562B-48F0-9E71-FB3D11E4C197}">
      <dgm:prSet phldrT="[Texte]"/>
      <dgm:spPr>
        <a:noFill/>
        <a:ln>
          <a:solidFill>
            <a:srgbClr val="CBCBCB"/>
          </a:solidFill>
        </a:ln>
      </dgm:spPr>
      <dgm:t>
        <a:bodyPr/>
        <a:lstStyle/>
        <a:p>
          <a:endParaRPr lang="fr-FR" dirty="0"/>
        </a:p>
      </dgm:t>
    </dgm:pt>
    <dgm:pt modelId="{0E7AF08B-9AC4-44D4-B3DC-BC9BA0BE0EB5}" type="parTrans" cxnId="{22199D1B-B476-4645-8F67-76C479CE4A02}">
      <dgm:prSet/>
      <dgm:spPr/>
      <dgm:t>
        <a:bodyPr/>
        <a:lstStyle/>
        <a:p>
          <a:endParaRPr lang="fr-FR"/>
        </a:p>
      </dgm:t>
    </dgm:pt>
    <dgm:pt modelId="{F6BD2746-FC94-44B0-A9CD-0966F8A0F060}" type="sibTrans" cxnId="{22199D1B-B476-4645-8F67-76C479CE4A02}">
      <dgm:prSet/>
      <dgm:spPr/>
      <dgm:t>
        <a:bodyPr/>
        <a:lstStyle/>
        <a:p>
          <a:endParaRPr lang="fr-FR"/>
        </a:p>
      </dgm:t>
    </dgm:pt>
    <dgm:pt modelId="{4F0BBEBA-05CD-48CC-A21E-6A732D158A71}">
      <dgm:prSet phldrT="[Texte]"/>
      <dgm:spPr>
        <a:noFill/>
        <a:ln>
          <a:solidFill>
            <a:srgbClr val="CBCBCB"/>
          </a:solidFill>
        </a:ln>
      </dgm:spPr>
      <dgm:t>
        <a:bodyPr/>
        <a:lstStyle/>
        <a:p>
          <a:endParaRPr lang="fr-FR" dirty="0"/>
        </a:p>
      </dgm:t>
    </dgm:pt>
    <dgm:pt modelId="{EF7D5DF7-641A-4F4D-8510-26B7CF8B2E76}" type="parTrans" cxnId="{D85637FA-DB44-454C-81F0-EE31D4A33A1A}">
      <dgm:prSet/>
      <dgm:spPr/>
      <dgm:t>
        <a:bodyPr/>
        <a:lstStyle/>
        <a:p>
          <a:endParaRPr lang="fr-FR"/>
        </a:p>
      </dgm:t>
    </dgm:pt>
    <dgm:pt modelId="{75392CD2-2A6C-434A-B899-DA9EA34F0C02}" type="sibTrans" cxnId="{D85637FA-DB44-454C-81F0-EE31D4A33A1A}">
      <dgm:prSet/>
      <dgm:spPr/>
      <dgm:t>
        <a:bodyPr/>
        <a:lstStyle/>
        <a:p>
          <a:endParaRPr lang="fr-FR"/>
        </a:p>
      </dgm:t>
    </dgm:pt>
    <dgm:pt modelId="{89B75892-1D0E-4E5F-9579-BED35DF7EB8D}">
      <dgm:prSet phldrT="[Texte]"/>
      <dgm:spPr>
        <a:noFill/>
        <a:ln>
          <a:solidFill>
            <a:srgbClr val="CBCBCB"/>
          </a:solidFill>
        </a:ln>
      </dgm:spPr>
      <dgm:t>
        <a:bodyPr/>
        <a:lstStyle/>
        <a:p>
          <a:endParaRPr lang="fr-FR" dirty="0"/>
        </a:p>
      </dgm:t>
    </dgm:pt>
    <dgm:pt modelId="{473404B3-F5A9-44FC-AABE-E6800ABC761B}" type="parTrans" cxnId="{BC9994C1-399E-4F7D-880C-6EC5F28FF866}">
      <dgm:prSet/>
      <dgm:spPr/>
      <dgm:t>
        <a:bodyPr/>
        <a:lstStyle/>
        <a:p>
          <a:endParaRPr lang="fr-FR"/>
        </a:p>
      </dgm:t>
    </dgm:pt>
    <dgm:pt modelId="{C857BB3E-BDDC-4558-948E-022061D3C885}" type="sibTrans" cxnId="{BC9994C1-399E-4F7D-880C-6EC5F28FF866}">
      <dgm:prSet/>
      <dgm:spPr/>
      <dgm:t>
        <a:bodyPr/>
        <a:lstStyle/>
        <a:p>
          <a:endParaRPr lang="fr-FR"/>
        </a:p>
      </dgm:t>
    </dgm:pt>
    <dgm:pt modelId="{1D806265-EA91-4E3A-826C-2876D146A659}" type="pres">
      <dgm:prSet presAssocID="{BD1AF30B-B30F-4C40-9D41-4F397D1039FA}" presName="theList" presStyleCnt="0">
        <dgm:presLayoutVars>
          <dgm:dir/>
          <dgm:animLvl val="lvl"/>
          <dgm:resizeHandles val="exact"/>
        </dgm:presLayoutVars>
      </dgm:prSet>
      <dgm:spPr/>
    </dgm:pt>
    <dgm:pt modelId="{85E92643-B902-4FE5-A6F3-EACCCD988785}" type="pres">
      <dgm:prSet presAssocID="{C888E768-3879-4427-BBB4-EC3AF4093161}" presName="compNode" presStyleCnt="0"/>
      <dgm:spPr/>
    </dgm:pt>
    <dgm:pt modelId="{C87629E0-9CBD-4B59-8E1F-D09C37CC2E5B}" type="pres">
      <dgm:prSet presAssocID="{C888E768-3879-4427-BBB4-EC3AF4093161}" presName="aNode" presStyleLbl="bgShp" presStyleIdx="0" presStyleCnt="3"/>
      <dgm:spPr/>
    </dgm:pt>
    <dgm:pt modelId="{7B6286DA-ABAB-45D7-B3F9-B81893CEAEFE}" type="pres">
      <dgm:prSet presAssocID="{C888E768-3879-4427-BBB4-EC3AF4093161}" presName="textNode" presStyleLbl="bgShp" presStyleIdx="0" presStyleCnt="3"/>
      <dgm:spPr/>
    </dgm:pt>
    <dgm:pt modelId="{C901684D-3528-4810-9F33-7D5A6D8D1C1E}" type="pres">
      <dgm:prSet presAssocID="{C888E768-3879-4427-BBB4-EC3AF4093161}" presName="compChildNode" presStyleCnt="0"/>
      <dgm:spPr/>
    </dgm:pt>
    <dgm:pt modelId="{93842E71-9BFF-42AC-8CA4-58B4CECEB47D}" type="pres">
      <dgm:prSet presAssocID="{C888E768-3879-4427-BBB4-EC3AF4093161}" presName="theInnerList" presStyleCnt="0"/>
      <dgm:spPr/>
    </dgm:pt>
    <dgm:pt modelId="{586D8396-FAB0-4E0F-BF4A-0F896A539CB1}" type="pres">
      <dgm:prSet presAssocID="{7CC37094-D335-4B81-A1E7-C04792CE0534}" presName="childNode" presStyleLbl="node1" presStyleIdx="0" presStyleCnt="9">
        <dgm:presLayoutVars>
          <dgm:bulletEnabled val="1"/>
        </dgm:presLayoutVars>
      </dgm:prSet>
      <dgm:spPr/>
    </dgm:pt>
    <dgm:pt modelId="{7E61F39C-2AC0-41C7-B1E6-2B538B2E35ED}" type="pres">
      <dgm:prSet presAssocID="{7CC37094-D335-4B81-A1E7-C04792CE0534}" presName="aSpace2" presStyleCnt="0"/>
      <dgm:spPr/>
    </dgm:pt>
    <dgm:pt modelId="{4A404283-A112-49C4-8952-F56E83F560EE}" type="pres">
      <dgm:prSet presAssocID="{61513BA7-4EDF-4AFB-8781-38E08096231A}" presName="childNode" presStyleLbl="node1" presStyleIdx="1" presStyleCnt="9">
        <dgm:presLayoutVars>
          <dgm:bulletEnabled val="1"/>
        </dgm:presLayoutVars>
      </dgm:prSet>
      <dgm:spPr/>
    </dgm:pt>
    <dgm:pt modelId="{274220FB-8287-402A-825C-7D1262CABAD8}" type="pres">
      <dgm:prSet presAssocID="{61513BA7-4EDF-4AFB-8781-38E08096231A}" presName="aSpace2" presStyleCnt="0"/>
      <dgm:spPr/>
    </dgm:pt>
    <dgm:pt modelId="{3318EDEC-852C-48B3-8D19-A15A44DCF5A1}" type="pres">
      <dgm:prSet presAssocID="{B5B3B73F-C851-4110-849C-FA9EEFBB2277}" presName="childNode" presStyleLbl="node1" presStyleIdx="2" presStyleCnt="9">
        <dgm:presLayoutVars>
          <dgm:bulletEnabled val="1"/>
        </dgm:presLayoutVars>
      </dgm:prSet>
      <dgm:spPr/>
    </dgm:pt>
    <dgm:pt modelId="{C5EC6B19-8518-45E9-B622-947D00AB4B6E}" type="pres">
      <dgm:prSet presAssocID="{C888E768-3879-4427-BBB4-EC3AF4093161}" presName="aSpace" presStyleCnt="0"/>
      <dgm:spPr/>
    </dgm:pt>
    <dgm:pt modelId="{FDA86BF0-A5FA-494F-B295-46EEBACE2F8B}" type="pres">
      <dgm:prSet presAssocID="{FC8CF2C9-E891-4D01-87B3-661020D54184}" presName="compNode" presStyleCnt="0"/>
      <dgm:spPr/>
    </dgm:pt>
    <dgm:pt modelId="{87A3AF1D-C800-491A-B780-00BF19EDD933}" type="pres">
      <dgm:prSet presAssocID="{FC8CF2C9-E891-4D01-87B3-661020D54184}" presName="aNode" presStyleLbl="bgShp" presStyleIdx="1" presStyleCnt="3"/>
      <dgm:spPr/>
    </dgm:pt>
    <dgm:pt modelId="{C3223BE2-4A2C-4FB3-A9A5-5DEDD6C003C7}" type="pres">
      <dgm:prSet presAssocID="{FC8CF2C9-E891-4D01-87B3-661020D54184}" presName="textNode" presStyleLbl="bgShp" presStyleIdx="1" presStyleCnt="3"/>
      <dgm:spPr/>
    </dgm:pt>
    <dgm:pt modelId="{F7EB6D88-0C17-4589-ABF4-277F20B96F6B}" type="pres">
      <dgm:prSet presAssocID="{FC8CF2C9-E891-4D01-87B3-661020D54184}" presName="compChildNode" presStyleCnt="0"/>
      <dgm:spPr/>
    </dgm:pt>
    <dgm:pt modelId="{21EA8578-25EA-461A-A3C3-C64760551560}" type="pres">
      <dgm:prSet presAssocID="{FC8CF2C9-E891-4D01-87B3-661020D54184}" presName="theInnerList" presStyleCnt="0"/>
      <dgm:spPr/>
    </dgm:pt>
    <dgm:pt modelId="{E2C1C3D3-CCC8-4ECD-A10A-EAD7C4B40010}" type="pres">
      <dgm:prSet presAssocID="{7CB66BD9-AC36-4AB7-9DC2-4C1634840596}" presName="childNode" presStyleLbl="node1" presStyleIdx="3" presStyleCnt="9">
        <dgm:presLayoutVars>
          <dgm:bulletEnabled val="1"/>
        </dgm:presLayoutVars>
      </dgm:prSet>
      <dgm:spPr/>
    </dgm:pt>
    <dgm:pt modelId="{2FB1E43C-6A81-43DD-9CBB-1606B877FC6E}" type="pres">
      <dgm:prSet presAssocID="{7CB66BD9-AC36-4AB7-9DC2-4C1634840596}" presName="aSpace2" presStyleCnt="0"/>
      <dgm:spPr/>
    </dgm:pt>
    <dgm:pt modelId="{6CC9A822-1814-4A57-AF02-6F303D75A18A}" type="pres">
      <dgm:prSet presAssocID="{F82EC172-2F6E-4A35-9A61-1A274247D40A}" presName="childNode" presStyleLbl="node1" presStyleIdx="4" presStyleCnt="9">
        <dgm:presLayoutVars>
          <dgm:bulletEnabled val="1"/>
        </dgm:presLayoutVars>
      </dgm:prSet>
      <dgm:spPr/>
    </dgm:pt>
    <dgm:pt modelId="{CC9A7085-E1BF-431E-B59E-F7BC55E98BA9}" type="pres">
      <dgm:prSet presAssocID="{F82EC172-2F6E-4A35-9A61-1A274247D40A}" presName="aSpace2" presStyleCnt="0"/>
      <dgm:spPr/>
    </dgm:pt>
    <dgm:pt modelId="{28863134-21BE-4668-A40A-B7D94F279788}" type="pres">
      <dgm:prSet presAssocID="{87663CBF-562B-48F0-9E71-FB3D11E4C197}" presName="childNode" presStyleLbl="node1" presStyleIdx="5" presStyleCnt="9">
        <dgm:presLayoutVars>
          <dgm:bulletEnabled val="1"/>
        </dgm:presLayoutVars>
      </dgm:prSet>
      <dgm:spPr/>
    </dgm:pt>
    <dgm:pt modelId="{50C1056A-2512-407F-B428-A75CA0A4F947}" type="pres">
      <dgm:prSet presAssocID="{FC8CF2C9-E891-4D01-87B3-661020D54184}" presName="aSpace" presStyleCnt="0"/>
      <dgm:spPr/>
    </dgm:pt>
    <dgm:pt modelId="{F222ADE4-E04C-48EB-8F34-A89910C4928C}" type="pres">
      <dgm:prSet presAssocID="{F48DACE2-48DD-4770-A818-A263E6D9FD87}" presName="compNode" presStyleCnt="0"/>
      <dgm:spPr/>
    </dgm:pt>
    <dgm:pt modelId="{11207737-F042-4971-8976-30D0AEFDEDAD}" type="pres">
      <dgm:prSet presAssocID="{F48DACE2-48DD-4770-A818-A263E6D9FD87}" presName="aNode" presStyleLbl="bgShp" presStyleIdx="2" presStyleCnt="3"/>
      <dgm:spPr/>
    </dgm:pt>
    <dgm:pt modelId="{E5209A55-46A7-47B4-BB4B-3A6C0A969577}" type="pres">
      <dgm:prSet presAssocID="{F48DACE2-48DD-4770-A818-A263E6D9FD87}" presName="textNode" presStyleLbl="bgShp" presStyleIdx="2" presStyleCnt="3"/>
      <dgm:spPr/>
    </dgm:pt>
    <dgm:pt modelId="{10D28D13-5399-4362-84B4-59EC28417135}" type="pres">
      <dgm:prSet presAssocID="{F48DACE2-48DD-4770-A818-A263E6D9FD87}" presName="compChildNode" presStyleCnt="0"/>
      <dgm:spPr/>
    </dgm:pt>
    <dgm:pt modelId="{8B6F8BD0-F776-4969-9D53-AFFB6141A3D6}" type="pres">
      <dgm:prSet presAssocID="{F48DACE2-48DD-4770-A818-A263E6D9FD87}" presName="theInnerList" presStyleCnt="0"/>
      <dgm:spPr/>
    </dgm:pt>
    <dgm:pt modelId="{A9FE4092-E5CF-43C9-BA05-3AE7C0EA0527}" type="pres">
      <dgm:prSet presAssocID="{3EBA1F6E-D6A0-433B-98E9-09A649AD9FA5}" presName="childNode" presStyleLbl="node1" presStyleIdx="6" presStyleCnt="9" custLinFactNeighborX="-3383" custLinFactNeighborY="37196">
        <dgm:presLayoutVars>
          <dgm:bulletEnabled val="1"/>
        </dgm:presLayoutVars>
      </dgm:prSet>
      <dgm:spPr/>
    </dgm:pt>
    <dgm:pt modelId="{A22147E0-0DAA-4807-90D0-A514669C4521}" type="pres">
      <dgm:prSet presAssocID="{3EBA1F6E-D6A0-433B-98E9-09A649AD9FA5}" presName="aSpace2" presStyleCnt="0"/>
      <dgm:spPr/>
    </dgm:pt>
    <dgm:pt modelId="{24905798-A8FF-419C-862D-8C73430FA5F5}" type="pres">
      <dgm:prSet presAssocID="{89B75892-1D0E-4E5F-9579-BED35DF7EB8D}" presName="childNode" presStyleLbl="node1" presStyleIdx="7" presStyleCnt="9">
        <dgm:presLayoutVars>
          <dgm:bulletEnabled val="1"/>
        </dgm:presLayoutVars>
      </dgm:prSet>
      <dgm:spPr/>
    </dgm:pt>
    <dgm:pt modelId="{7AFF2FD1-4069-49CC-BC95-5E3700083BE5}" type="pres">
      <dgm:prSet presAssocID="{89B75892-1D0E-4E5F-9579-BED35DF7EB8D}" presName="aSpace2" presStyleCnt="0"/>
      <dgm:spPr/>
    </dgm:pt>
    <dgm:pt modelId="{51942F11-6138-4801-B203-FD107B1EA1E0}" type="pres">
      <dgm:prSet presAssocID="{4F0BBEBA-05CD-48CC-A21E-6A732D158A71}" presName="childNode" presStyleLbl="node1" presStyleIdx="8" presStyleCnt="9">
        <dgm:presLayoutVars>
          <dgm:bulletEnabled val="1"/>
        </dgm:presLayoutVars>
      </dgm:prSet>
      <dgm:spPr/>
    </dgm:pt>
  </dgm:ptLst>
  <dgm:cxnLst>
    <dgm:cxn modelId="{25B27405-CC95-4123-9134-7F7B6D4BEE92}" type="presOf" srcId="{B5B3B73F-C851-4110-849C-FA9EEFBB2277}" destId="{3318EDEC-852C-48B3-8D19-A15A44DCF5A1}" srcOrd="0" destOrd="0" presId="urn:microsoft.com/office/officeart/2005/8/layout/lProcess2"/>
    <dgm:cxn modelId="{E2ED341A-5A35-4FB8-97C4-A543C70E8D11}" srcId="{C888E768-3879-4427-BBB4-EC3AF4093161}" destId="{B5B3B73F-C851-4110-849C-FA9EEFBB2277}" srcOrd="2" destOrd="0" parTransId="{2EF6C2AF-B883-4993-8846-DD977A883C25}" sibTransId="{C9BF1F3E-B786-4572-B64C-C4AA9C971516}"/>
    <dgm:cxn modelId="{A00D581A-77EC-4F91-9EC4-C5166DB85511}" type="presOf" srcId="{C888E768-3879-4427-BBB4-EC3AF4093161}" destId="{C87629E0-9CBD-4B59-8E1F-D09C37CC2E5B}" srcOrd="0" destOrd="0" presId="urn:microsoft.com/office/officeart/2005/8/layout/lProcess2"/>
    <dgm:cxn modelId="{22199D1B-B476-4645-8F67-76C479CE4A02}" srcId="{FC8CF2C9-E891-4D01-87B3-661020D54184}" destId="{87663CBF-562B-48F0-9E71-FB3D11E4C197}" srcOrd="2" destOrd="0" parTransId="{0E7AF08B-9AC4-44D4-B3DC-BC9BA0BE0EB5}" sibTransId="{F6BD2746-FC94-44B0-A9CD-0966F8A0F060}"/>
    <dgm:cxn modelId="{6E825C1F-67AE-41E7-B185-D4D38294D321}" type="presOf" srcId="{87663CBF-562B-48F0-9E71-FB3D11E4C197}" destId="{28863134-21BE-4668-A40A-B7D94F279788}" srcOrd="0" destOrd="0" presId="urn:microsoft.com/office/officeart/2005/8/layout/lProcess2"/>
    <dgm:cxn modelId="{4CACF91F-E44B-43DA-92F3-C50B9AFC1116}" type="presOf" srcId="{FC8CF2C9-E891-4D01-87B3-661020D54184}" destId="{87A3AF1D-C800-491A-B780-00BF19EDD933}" srcOrd="0" destOrd="0" presId="urn:microsoft.com/office/officeart/2005/8/layout/lProcess2"/>
    <dgm:cxn modelId="{8C5C8721-6161-4D67-BDF1-DA697C85B241}" type="presOf" srcId="{4F0BBEBA-05CD-48CC-A21E-6A732D158A71}" destId="{51942F11-6138-4801-B203-FD107B1EA1E0}" srcOrd="0" destOrd="0" presId="urn:microsoft.com/office/officeart/2005/8/layout/lProcess2"/>
    <dgm:cxn modelId="{9F596523-9849-4FCA-8A7F-A23CD9791AB5}" type="presOf" srcId="{61513BA7-4EDF-4AFB-8781-38E08096231A}" destId="{4A404283-A112-49C4-8952-F56E83F560EE}" srcOrd="0" destOrd="0" presId="urn:microsoft.com/office/officeart/2005/8/layout/lProcess2"/>
    <dgm:cxn modelId="{DE806C23-C1D0-4E0A-8564-4B3FAA9C494B}" type="presOf" srcId="{C888E768-3879-4427-BBB4-EC3AF4093161}" destId="{7B6286DA-ABAB-45D7-B3F9-B81893CEAEFE}" srcOrd="1" destOrd="0" presId="urn:microsoft.com/office/officeart/2005/8/layout/lProcess2"/>
    <dgm:cxn modelId="{D0D2C425-25BD-4298-8AC7-65611A71A0B2}" srcId="{FC8CF2C9-E891-4D01-87B3-661020D54184}" destId="{7CB66BD9-AC36-4AB7-9DC2-4C1634840596}" srcOrd="0" destOrd="0" parTransId="{DF5ACE47-A892-41A4-946F-516D9AC74C08}" sibTransId="{64601962-F3C9-4E6F-8236-088A4290D3AE}"/>
    <dgm:cxn modelId="{B9911A2E-9315-461C-8517-420ED06964F0}" type="presOf" srcId="{BD1AF30B-B30F-4C40-9D41-4F397D1039FA}" destId="{1D806265-EA91-4E3A-826C-2876D146A659}" srcOrd="0" destOrd="0" presId="urn:microsoft.com/office/officeart/2005/8/layout/lProcess2"/>
    <dgm:cxn modelId="{9B67513D-98A1-45B9-9DF7-1B7F9502EC93}" srcId="{C888E768-3879-4427-BBB4-EC3AF4093161}" destId="{61513BA7-4EDF-4AFB-8781-38E08096231A}" srcOrd="1" destOrd="0" parTransId="{438DFC33-97A4-4E6A-9365-34B8112C98E5}" sibTransId="{5E4705A6-2221-48AA-9321-4D199C1CE939}"/>
    <dgm:cxn modelId="{CB08CD43-3BD5-4C3C-AF9F-20430234A371}" type="presOf" srcId="{FC8CF2C9-E891-4D01-87B3-661020D54184}" destId="{C3223BE2-4A2C-4FB3-A9A5-5DEDD6C003C7}" srcOrd="1" destOrd="0" presId="urn:microsoft.com/office/officeart/2005/8/layout/lProcess2"/>
    <dgm:cxn modelId="{A81D3070-5ACD-4813-9CCA-31D0A7A7E3BC}" type="presOf" srcId="{F48DACE2-48DD-4770-A818-A263E6D9FD87}" destId="{11207737-F042-4971-8976-30D0AEFDEDAD}" srcOrd="0" destOrd="0" presId="urn:microsoft.com/office/officeart/2005/8/layout/lProcess2"/>
    <dgm:cxn modelId="{CE438973-BCEA-45AF-A56F-9729B233D0A4}" srcId="{BD1AF30B-B30F-4C40-9D41-4F397D1039FA}" destId="{F48DACE2-48DD-4770-A818-A263E6D9FD87}" srcOrd="2" destOrd="0" parTransId="{AB235E18-81AB-4FEF-96F8-4A5FCF84898A}" sibTransId="{900363F9-28A6-4410-AD9D-9B7E122D412A}"/>
    <dgm:cxn modelId="{CE662C75-76C3-449C-8E4F-A8339F1B203F}" type="presOf" srcId="{89B75892-1D0E-4E5F-9579-BED35DF7EB8D}" destId="{24905798-A8FF-419C-862D-8C73430FA5F5}" srcOrd="0" destOrd="0" presId="urn:microsoft.com/office/officeart/2005/8/layout/lProcess2"/>
    <dgm:cxn modelId="{4F5A5E81-C296-4558-AA65-C4352D84D739}" srcId="{FC8CF2C9-E891-4D01-87B3-661020D54184}" destId="{F82EC172-2F6E-4A35-9A61-1A274247D40A}" srcOrd="1" destOrd="0" parTransId="{2B38AA7C-2D27-4F76-A455-0F6AE33820A4}" sibTransId="{C66A01BC-547A-4FA8-9DE9-F14338BA4CDF}"/>
    <dgm:cxn modelId="{B8184A9C-D63B-47ED-BB37-D2243C685860}" srcId="{BD1AF30B-B30F-4C40-9D41-4F397D1039FA}" destId="{FC8CF2C9-E891-4D01-87B3-661020D54184}" srcOrd="1" destOrd="0" parTransId="{D39D0C51-E406-4230-8572-8ABEAF064402}" sibTransId="{BD2E179C-B894-4E88-A5D1-85C62791BAC1}"/>
    <dgm:cxn modelId="{F3E216A9-39D0-42C6-AD8C-304BBC252724}" srcId="{C888E768-3879-4427-BBB4-EC3AF4093161}" destId="{7CC37094-D335-4B81-A1E7-C04792CE0534}" srcOrd="0" destOrd="0" parTransId="{9613417B-77F0-4BDB-A620-D0905F40E2E2}" sibTransId="{BF3640F2-01FC-4F7A-8561-112D679B1132}"/>
    <dgm:cxn modelId="{F1BA7EB1-1D38-4A52-9A71-F7D9B96B730A}" type="presOf" srcId="{7CB66BD9-AC36-4AB7-9DC2-4C1634840596}" destId="{E2C1C3D3-CCC8-4ECD-A10A-EAD7C4B40010}" srcOrd="0" destOrd="0" presId="urn:microsoft.com/office/officeart/2005/8/layout/lProcess2"/>
    <dgm:cxn modelId="{BC9994C1-399E-4F7D-880C-6EC5F28FF866}" srcId="{F48DACE2-48DD-4770-A818-A263E6D9FD87}" destId="{89B75892-1D0E-4E5F-9579-BED35DF7EB8D}" srcOrd="1" destOrd="0" parTransId="{473404B3-F5A9-44FC-AABE-E6800ABC761B}" sibTransId="{C857BB3E-BDDC-4558-948E-022061D3C885}"/>
    <dgm:cxn modelId="{BBE435CF-2A81-4DD4-BA0F-15156067AB88}" type="presOf" srcId="{F48DACE2-48DD-4770-A818-A263E6D9FD87}" destId="{E5209A55-46A7-47B4-BB4B-3A6C0A969577}" srcOrd="1" destOrd="0" presId="urn:microsoft.com/office/officeart/2005/8/layout/lProcess2"/>
    <dgm:cxn modelId="{718B84DF-79CD-4696-A155-626A0651C67F}" type="presOf" srcId="{F82EC172-2F6E-4A35-9A61-1A274247D40A}" destId="{6CC9A822-1814-4A57-AF02-6F303D75A18A}" srcOrd="0" destOrd="0" presId="urn:microsoft.com/office/officeart/2005/8/layout/lProcess2"/>
    <dgm:cxn modelId="{AE6B82EA-CEBF-4234-8FCF-9B148CD29DD3}" type="presOf" srcId="{7CC37094-D335-4B81-A1E7-C04792CE0534}" destId="{586D8396-FAB0-4E0F-BF4A-0F896A539CB1}" srcOrd="0" destOrd="0" presId="urn:microsoft.com/office/officeart/2005/8/layout/lProcess2"/>
    <dgm:cxn modelId="{EC622CEB-230D-45D3-A4CA-4D1A5CAE4CC2}" srcId="{F48DACE2-48DD-4770-A818-A263E6D9FD87}" destId="{3EBA1F6E-D6A0-433B-98E9-09A649AD9FA5}" srcOrd="0" destOrd="0" parTransId="{3C323512-D986-4697-B9FA-A98143EDEC99}" sibTransId="{BA4A3B09-C9E2-4439-9F6F-6BDD3F68A01B}"/>
    <dgm:cxn modelId="{50B0C1F0-084B-4FBF-976E-282712BCC6F3}" srcId="{BD1AF30B-B30F-4C40-9D41-4F397D1039FA}" destId="{C888E768-3879-4427-BBB4-EC3AF4093161}" srcOrd="0" destOrd="0" parTransId="{B3FFE3A3-1BFA-4AEC-B7D9-45672E83C044}" sibTransId="{A87A510C-9B5C-455C-9352-1C08C8A84347}"/>
    <dgm:cxn modelId="{088417F6-4205-4778-A154-3492E7B5BE49}" type="presOf" srcId="{3EBA1F6E-D6A0-433B-98E9-09A649AD9FA5}" destId="{A9FE4092-E5CF-43C9-BA05-3AE7C0EA0527}" srcOrd="0" destOrd="0" presId="urn:microsoft.com/office/officeart/2005/8/layout/lProcess2"/>
    <dgm:cxn modelId="{D85637FA-DB44-454C-81F0-EE31D4A33A1A}" srcId="{F48DACE2-48DD-4770-A818-A263E6D9FD87}" destId="{4F0BBEBA-05CD-48CC-A21E-6A732D158A71}" srcOrd="2" destOrd="0" parTransId="{EF7D5DF7-641A-4F4D-8510-26B7CF8B2E76}" sibTransId="{75392CD2-2A6C-434A-B899-DA9EA34F0C02}"/>
    <dgm:cxn modelId="{63483E5A-C741-4705-8801-511E0A0F7D91}" type="presParOf" srcId="{1D806265-EA91-4E3A-826C-2876D146A659}" destId="{85E92643-B902-4FE5-A6F3-EACCCD988785}" srcOrd="0" destOrd="0" presId="urn:microsoft.com/office/officeart/2005/8/layout/lProcess2"/>
    <dgm:cxn modelId="{B96F023C-496C-4214-84AD-624F5F1D094A}" type="presParOf" srcId="{85E92643-B902-4FE5-A6F3-EACCCD988785}" destId="{C87629E0-9CBD-4B59-8E1F-D09C37CC2E5B}" srcOrd="0" destOrd="0" presId="urn:microsoft.com/office/officeart/2005/8/layout/lProcess2"/>
    <dgm:cxn modelId="{C8BB7F6D-2432-4482-BA11-165BF9B94129}" type="presParOf" srcId="{85E92643-B902-4FE5-A6F3-EACCCD988785}" destId="{7B6286DA-ABAB-45D7-B3F9-B81893CEAEFE}" srcOrd="1" destOrd="0" presId="urn:microsoft.com/office/officeart/2005/8/layout/lProcess2"/>
    <dgm:cxn modelId="{1F0F1D72-5F72-4A2D-BA3C-1CFEB21FC524}" type="presParOf" srcId="{85E92643-B902-4FE5-A6F3-EACCCD988785}" destId="{C901684D-3528-4810-9F33-7D5A6D8D1C1E}" srcOrd="2" destOrd="0" presId="urn:microsoft.com/office/officeart/2005/8/layout/lProcess2"/>
    <dgm:cxn modelId="{7724D099-333F-4D86-B162-4E7684DCC804}" type="presParOf" srcId="{C901684D-3528-4810-9F33-7D5A6D8D1C1E}" destId="{93842E71-9BFF-42AC-8CA4-58B4CECEB47D}" srcOrd="0" destOrd="0" presId="urn:microsoft.com/office/officeart/2005/8/layout/lProcess2"/>
    <dgm:cxn modelId="{B5FA4367-BF54-49A4-BAB7-A1D3233D1F32}" type="presParOf" srcId="{93842E71-9BFF-42AC-8CA4-58B4CECEB47D}" destId="{586D8396-FAB0-4E0F-BF4A-0F896A539CB1}" srcOrd="0" destOrd="0" presId="urn:microsoft.com/office/officeart/2005/8/layout/lProcess2"/>
    <dgm:cxn modelId="{3F77E8D3-1256-480A-A82E-66ABF0848CC9}" type="presParOf" srcId="{93842E71-9BFF-42AC-8CA4-58B4CECEB47D}" destId="{7E61F39C-2AC0-41C7-B1E6-2B538B2E35ED}" srcOrd="1" destOrd="0" presId="urn:microsoft.com/office/officeart/2005/8/layout/lProcess2"/>
    <dgm:cxn modelId="{B4C59FB9-E8F3-4E98-9E73-2D2429F63004}" type="presParOf" srcId="{93842E71-9BFF-42AC-8CA4-58B4CECEB47D}" destId="{4A404283-A112-49C4-8952-F56E83F560EE}" srcOrd="2" destOrd="0" presId="urn:microsoft.com/office/officeart/2005/8/layout/lProcess2"/>
    <dgm:cxn modelId="{BC8B7164-55DA-4AC6-B371-0E6B41321BCF}" type="presParOf" srcId="{93842E71-9BFF-42AC-8CA4-58B4CECEB47D}" destId="{274220FB-8287-402A-825C-7D1262CABAD8}" srcOrd="3" destOrd="0" presId="urn:microsoft.com/office/officeart/2005/8/layout/lProcess2"/>
    <dgm:cxn modelId="{4C964432-8406-442E-B14B-32674C03A5AA}" type="presParOf" srcId="{93842E71-9BFF-42AC-8CA4-58B4CECEB47D}" destId="{3318EDEC-852C-48B3-8D19-A15A44DCF5A1}" srcOrd="4" destOrd="0" presId="urn:microsoft.com/office/officeart/2005/8/layout/lProcess2"/>
    <dgm:cxn modelId="{D5AAC4DE-44A3-490C-A843-1F5960276043}" type="presParOf" srcId="{1D806265-EA91-4E3A-826C-2876D146A659}" destId="{C5EC6B19-8518-45E9-B622-947D00AB4B6E}" srcOrd="1" destOrd="0" presId="urn:microsoft.com/office/officeart/2005/8/layout/lProcess2"/>
    <dgm:cxn modelId="{65342743-3DE4-4462-85DF-3611419B1365}" type="presParOf" srcId="{1D806265-EA91-4E3A-826C-2876D146A659}" destId="{FDA86BF0-A5FA-494F-B295-46EEBACE2F8B}" srcOrd="2" destOrd="0" presId="urn:microsoft.com/office/officeart/2005/8/layout/lProcess2"/>
    <dgm:cxn modelId="{8B36BD8E-87A2-4B8C-AA8F-A78C5103BE4E}" type="presParOf" srcId="{FDA86BF0-A5FA-494F-B295-46EEBACE2F8B}" destId="{87A3AF1D-C800-491A-B780-00BF19EDD933}" srcOrd="0" destOrd="0" presId="urn:microsoft.com/office/officeart/2005/8/layout/lProcess2"/>
    <dgm:cxn modelId="{F970268A-6484-4A17-9838-EBE48EEA4D51}" type="presParOf" srcId="{FDA86BF0-A5FA-494F-B295-46EEBACE2F8B}" destId="{C3223BE2-4A2C-4FB3-A9A5-5DEDD6C003C7}" srcOrd="1" destOrd="0" presId="urn:microsoft.com/office/officeart/2005/8/layout/lProcess2"/>
    <dgm:cxn modelId="{6E466289-F476-409A-B32C-FF328DA54DE9}" type="presParOf" srcId="{FDA86BF0-A5FA-494F-B295-46EEBACE2F8B}" destId="{F7EB6D88-0C17-4589-ABF4-277F20B96F6B}" srcOrd="2" destOrd="0" presId="urn:microsoft.com/office/officeart/2005/8/layout/lProcess2"/>
    <dgm:cxn modelId="{511E2C69-9694-43E9-BEDE-1FA4DFF234C3}" type="presParOf" srcId="{F7EB6D88-0C17-4589-ABF4-277F20B96F6B}" destId="{21EA8578-25EA-461A-A3C3-C64760551560}" srcOrd="0" destOrd="0" presId="urn:microsoft.com/office/officeart/2005/8/layout/lProcess2"/>
    <dgm:cxn modelId="{1E4C724C-C795-4C87-8659-6CCE00F150B7}" type="presParOf" srcId="{21EA8578-25EA-461A-A3C3-C64760551560}" destId="{E2C1C3D3-CCC8-4ECD-A10A-EAD7C4B40010}" srcOrd="0" destOrd="0" presId="urn:microsoft.com/office/officeart/2005/8/layout/lProcess2"/>
    <dgm:cxn modelId="{2D4B1AB7-6D33-4325-A2CA-AFB18EA99A16}" type="presParOf" srcId="{21EA8578-25EA-461A-A3C3-C64760551560}" destId="{2FB1E43C-6A81-43DD-9CBB-1606B877FC6E}" srcOrd="1" destOrd="0" presId="urn:microsoft.com/office/officeart/2005/8/layout/lProcess2"/>
    <dgm:cxn modelId="{1BCC79AE-EDEE-4B74-9ECF-6F2A03D163D9}" type="presParOf" srcId="{21EA8578-25EA-461A-A3C3-C64760551560}" destId="{6CC9A822-1814-4A57-AF02-6F303D75A18A}" srcOrd="2" destOrd="0" presId="urn:microsoft.com/office/officeart/2005/8/layout/lProcess2"/>
    <dgm:cxn modelId="{F6E8E9DB-FF79-4B9C-9E62-7372855C54F2}" type="presParOf" srcId="{21EA8578-25EA-461A-A3C3-C64760551560}" destId="{CC9A7085-E1BF-431E-B59E-F7BC55E98BA9}" srcOrd="3" destOrd="0" presId="urn:microsoft.com/office/officeart/2005/8/layout/lProcess2"/>
    <dgm:cxn modelId="{B7D9FF79-0E11-4294-8AA7-96C19FA03F56}" type="presParOf" srcId="{21EA8578-25EA-461A-A3C3-C64760551560}" destId="{28863134-21BE-4668-A40A-B7D94F279788}" srcOrd="4" destOrd="0" presId="urn:microsoft.com/office/officeart/2005/8/layout/lProcess2"/>
    <dgm:cxn modelId="{FB7F3D7F-BFD3-440A-B00D-D365B1DB7A88}" type="presParOf" srcId="{1D806265-EA91-4E3A-826C-2876D146A659}" destId="{50C1056A-2512-407F-B428-A75CA0A4F947}" srcOrd="3" destOrd="0" presId="urn:microsoft.com/office/officeart/2005/8/layout/lProcess2"/>
    <dgm:cxn modelId="{530486E8-E84F-4653-B5D2-87B86EBEA23F}" type="presParOf" srcId="{1D806265-EA91-4E3A-826C-2876D146A659}" destId="{F222ADE4-E04C-48EB-8F34-A89910C4928C}" srcOrd="4" destOrd="0" presId="urn:microsoft.com/office/officeart/2005/8/layout/lProcess2"/>
    <dgm:cxn modelId="{965C1500-F77A-4CF6-981A-745AE5BCB6E4}" type="presParOf" srcId="{F222ADE4-E04C-48EB-8F34-A89910C4928C}" destId="{11207737-F042-4971-8976-30D0AEFDEDAD}" srcOrd="0" destOrd="0" presId="urn:microsoft.com/office/officeart/2005/8/layout/lProcess2"/>
    <dgm:cxn modelId="{0EB504B7-9218-4D86-9188-92EE1272EEB1}" type="presParOf" srcId="{F222ADE4-E04C-48EB-8F34-A89910C4928C}" destId="{E5209A55-46A7-47B4-BB4B-3A6C0A969577}" srcOrd="1" destOrd="0" presId="urn:microsoft.com/office/officeart/2005/8/layout/lProcess2"/>
    <dgm:cxn modelId="{4AA28783-1B40-448C-85B6-83D5C4E800BD}" type="presParOf" srcId="{F222ADE4-E04C-48EB-8F34-A89910C4928C}" destId="{10D28D13-5399-4362-84B4-59EC28417135}" srcOrd="2" destOrd="0" presId="urn:microsoft.com/office/officeart/2005/8/layout/lProcess2"/>
    <dgm:cxn modelId="{F286B464-68FB-4B85-8005-4DC58CECAB86}" type="presParOf" srcId="{10D28D13-5399-4362-84B4-59EC28417135}" destId="{8B6F8BD0-F776-4969-9D53-AFFB6141A3D6}" srcOrd="0" destOrd="0" presId="urn:microsoft.com/office/officeart/2005/8/layout/lProcess2"/>
    <dgm:cxn modelId="{285208A4-D545-4FA1-B0CA-01EB68BF2CED}" type="presParOf" srcId="{8B6F8BD0-F776-4969-9D53-AFFB6141A3D6}" destId="{A9FE4092-E5CF-43C9-BA05-3AE7C0EA0527}" srcOrd="0" destOrd="0" presId="urn:microsoft.com/office/officeart/2005/8/layout/lProcess2"/>
    <dgm:cxn modelId="{D0B1DEEB-B2FC-402D-BED6-86E4E97BB9D3}" type="presParOf" srcId="{8B6F8BD0-F776-4969-9D53-AFFB6141A3D6}" destId="{A22147E0-0DAA-4807-90D0-A514669C4521}" srcOrd="1" destOrd="0" presId="urn:microsoft.com/office/officeart/2005/8/layout/lProcess2"/>
    <dgm:cxn modelId="{8ADF1176-EAB0-4D90-8B61-A4CE5C2F935C}" type="presParOf" srcId="{8B6F8BD0-F776-4969-9D53-AFFB6141A3D6}" destId="{24905798-A8FF-419C-862D-8C73430FA5F5}" srcOrd="2" destOrd="0" presId="urn:microsoft.com/office/officeart/2005/8/layout/lProcess2"/>
    <dgm:cxn modelId="{91BCEFD9-11E6-4157-B309-926342428D69}" type="presParOf" srcId="{8B6F8BD0-F776-4969-9D53-AFFB6141A3D6}" destId="{7AFF2FD1-4069-49CC-BC95-5E3700083BE5}" srcOrd="3" destOrd="0" presId="urn:microsoft.com/office/officeart/2005/8/layout/lProcess2"/>
    <dgm:cxn modelId="{D8414AB3-622E-4141-858B-FB604019A9E7}" type="presParOf" srcId="{8B6F8BD0-F776-4969-9D53-AFFB6141A3D6}" destId="{51942F11-6138-4801-B203-FD107B1EA1E0}" srcOrd="4"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CF4743-CCC1-48E3-B103-E011EAA322C9}"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fr-FR"/>
        </a:p>
      </dgm:t>
    </dgm:pt>
    <dgm:pt modelId="{5F5848C1-F113-4073-8CDE-081E6482F88F}">
      <dgm:prSet phldrT="[Texte]"/>
      <dgm:spPr/>
      <dgm:t>
        <a:bodyPr/>
        <a:lstStyle/>
        <a:p>
          <a:r>
            <a:rPr lang="fr-FR" dirty="0" err="1"/>
            <a:t>Scientists</a:t>
          </a:r>
          <a:endParaRPr lang="fr-FR" dirty="0"/>
        </a:p>
      </dgm:t>
    </dgm:pt>
    <dgm:pt modelId="{9686CF30-A952-4151-B4E8-A93C0641C181}" type="parTrans" cxnId="{60126FE6-4A19-45BA-95BD-C7D7DA1296A0}">
      <dgm:prSet/>
      <dgm:spPr/>
      <dgm:t>
        <a:bodyPr/>
        <a:lstStyle/>
        <a:p>
          <a:endParaRPr lang="fr-FR"/>
        </a:p>
      </dgm:t>
    </dgm:pt>
    <dgm:pt modelId="{35FABF41-C60E-4DDD-97EB-219597F0D17A}" type="sibTrans" cxnId="{60126FE6-4A19-45BA-95BD-C7D7DA1296A0}">
      <dgm:prSet/>
      <dgm:spPr/>
      <dgm:t>
        <a:bodyPr/>
        <a:lstStyle/>
        <a:p>
          <a:endParaRPr lang="fr-FR"/>
        </a:p>
      </dgm:t>
    </dgm:pt>
    <dgm:pt modelId="{BE5BC5A3-6BD8-4A87-A95C-F5CA607446DD}">
      <dgm:prSet phldrT="[Texte]"/>
      <dgm:spPr/>
      <dgm:t>
        <a:bodyPr/>
        <a:lstStyle/>
        <a:p>
          <a:r>
            <a:rPr lang="fr-FR" dirty="0"/>
            <a:t>Professional </a:t>
          </a:r>
          <a:r>
            <a:rPr lang="fr-FR" dirty="0" err="1"/>
            <a:t>fishermen</a:t>
          </a:r>
          <a:endParaRPr lang="fr-FR" dirty="0"/>
        </a:p>
        <a:p>
          <a:r>
            <a:rPr lang="fr-FR" dirty="0">
              <a:solidFill>
                <a:schemeClr val="tx1"/>
              </a:solidFill>
            </a:rPr>
            <a:t>(</a:t>
          </a:r>
          <a:r>
            <a:rPr lang="fr-FR" dirty="0" err="1">
              <a:solidFill>
                <a:schemeClr val="tx1"/>
              </a:solidFill>
            </a:rPr>
            <a:t>using</a:t>
          </a:r>
          <a:r>
            <a:rPr lang="fr-FR" dirty="0">
              <a:solidFill>
                <a:schemeClr val="tx1"/>
              </a:solidFill>
            </a:rPr>
            <a:t> </a:t>
          </a:r>
          <a:r>
            <a:rPr lang="fr-FR" dirty="0" err="1">
              <a:solidFill>
                <a:schemeClr val="tx1"/>
              </a:solidFill>
            </a:rPr>
            <a:t>small</a:t>
          </a:r>
          <a:r>
            <a:rPr lang="fr-FR" dirty="0">
              <a:solidFill>
                <a:schemeClr val="tx1"/>
              </a:solidFill>
            </a:rPr>
            <a:t> </a:t>
          </a:r>
          <a:r>
            <a:rPr lang="fr-FR" dirty="0" err="1">
              <a:solidFill>
                <a:schemeClr val="tx1"/>
              </a:solidFill>
            </a:rPr>
            <a:t>purse</a:t>
          </a:r>
          <a:r>
            <a:rPr lang="fr-FR" dirty="0">
              <a:solidFill>
                <a:schemeClr val="tx1"/>
              </a:solidFill>
            </a:rPr>
            <a:t> seines, </a:t>
          </a:r>
          <a:r>
            <a:rPr lang="fr-FR" dirty="0" err="1">
              <a:solidFill>
                <a:schemeClr val="tx1"/>
              </a:solidFill>
            </a:rPr>
            <a:t>gillnets</a:t>
          </a:r>
          <a:r>
            <a:rPr lang="fr-FR" dirty="0">
              <a:solidFill>
                <a:schemeClr val="tx1"/>
              </a:solidFill>
            </a:rPr>
            <a:t>, </a:t>
          </a:r>
          <a:r>
            <a:rPr lang="fr-FR" dirty="0" err="1">
              <a:solidFill>
                <a:schemeClr val="tx1"/>
              </a:solidFill>
            </a:rPr>
            <a:t>longlines</a:t>
          </a:r>
          <a:r>
            <a:rPr lang="fr-FR" dirty="0">
              <a:solidFill>
                <a:schemeClr val="tx1"/>
              </a:solidFill>
            </a:rPr>
            <a:t>)</a:t>
          </a:r>
        </a:p>
      </dgm:t>
    </dgm:pt>
    <dgm:pt modelId="{087AABB3-5500-42A8-88C5-7CC738AF7BA5}" type="parTrans" cxnId="{2522BFA6-B36D-4ACF-BA57-65D4F0102062}">
      <dgm:prSet/>
      <dgm:spPr/>
      <dgm:t>
        <a:bodyPr/>
        <a:lstStyle/>
        <a:p>
          <a:endParaRPr lang="fr-FR"/>
        </a:p>
      </dgm:t>
    </dgm:pt>
    <dgm:pt modelId="{56497D45-F5DE-4E96-8A82-DB0D8860F2B2}" type="sibTrans" cxnId="{2522BFA6-B36D-4ACF-BA57-65D4F0102062}">
      <dgm:prSet/>
      <dgm:spPr/>
      <dgm:t>
        <a:bodyPr/>
        <a:lstStyle/>
        <a:p>
          <a:endParaRPr lang="fr-FR"/>
        </a:p>
      </dgm:t>
    </dgm:pt>
    <dgm:pt modelId="{832E4F90-6A7E-4797-A0A8-2557AA744946}">
      <dgm:prSet phldrT="[Texte]"/>
      <dgm:spPr/>
      <dgm:t>
        <a:bodyPr/>
        <a:lstStyle/>
        <a:p>
          <a:r>
            <a:rPr lang="fr-FR" dirty="0" err="1"/>
            <a:t>Representatives</a:t>
          </a:r>
          <a:r>
            <a:rPr lang="fr-FR" dirty="0"/>
            <a:t> of </a:t>
          </a:r>
          <a:r>
            <a:rPr lang="fr-FR" dirty="0" err="1"/>
            <a:t>professional</a:t>
          </a:r>
          <a:r>
            <a:rPr lang="fr-FR" dirty="0"/>
            <a:t> structure </a:t>
          </a:r>
        </a:p>
        <a:p>
          <a:r>
            <a:rPr lang="fr-FR" dirty="0"/>
            <a:t>(CIDPMEM 6440)</a:t>
          </a:r>
        </a:p>
      </dgm:t>
    </dgm:pt>
    <dgm:pt modelId="{445B6390-F271-4821-8B3F-ED2AD6BC80A1}" type="parTrans" cxnId="{18DAA098-0D8E-433C-9184-A379E618DEB4}">
      <dgm:prSet/>
      <dgm:spPr/>
      <dgm:t>
        <a:bodyPr/>
        <a:lstStyle/>
        <a:p>
          <a:endParaRPr lang="fr-FR"/>
        </a:p>
      </dgm:t>
    </dgm:pt>
    <dgm:pt modelId="{840C60F1-DC32-4991-B9B9-2D40891E8CF1}" type="sibTrans" cxnId="{18DAA098-0D8E-433C-9184-A379E618DEB4}">
      <dgm:prSet/>
      <dgm:spPr/>
      <dgm:t>
        <a:bodyPr/>
        <a:lstStyle/>
        <a:p>
          <a:endParaRPr lang="fr-FR"/>
        </a:p>
      </dgm:t>
    </dgm:pt>
    <dgm:pt modelId="{5DA5250E-736D-4738-8A78-27CA097685CD}" type="pres">
      <dgm:prSet presAssocID="{C5CF4743-CCC1-48E3-B103-E011EAA322C9}" presName="cycle" presStyleCnt="0">
        <dgm:presLayoutVars>
          <dgm:dir/>
          <dgm:resizeHandles val="exact"/>
        </dgm:presLayoutVars>
      </dgm:prSet>
      <dgm:spPr/>
    </dgm:pt>
    <dgm:pt modelId="{469F28D5-EC78-47A8-8725-1A622F375386}" type="pres">
      <dgm:prSet presAssocID="{5F5848C1-F113-4073-8CDE-081E6482F88F}" presName="node" presStyleLbl="node1" presStyleIdx="0" presStyleCnt="3">
        <dgm:presLayoutVars>
          <dgm:bulletEnabled val="1"/>
        </dgm:presLayoutVars>
      </dgm:prSet>
      <dgm:spPr/>
    </dgm:pt>
    <dgm:pt modelId="{2A3C15C4-6FAB-4088-AFEB-BCADF4CDA3D5}" type="pres">
      <dgm:prSet presAssocID="{5F5848C1-F113-4073-8CDE-081E6482F88F}" presName="spNode" presStyleCnt="0"/>
      <dgm:spPr/>
    </dgm:pt>
    <dgm:pt modelId="{E26A669C-96AA-494C-A687-D9F621DE2FB9}" type="pres">
      <dgm:prSet presAssocID="{35FABF41-C60E-4DDD-97EB-219597F0D17A}" presName="sibTrans" presStyleLbl="sibTrans1D1" presStyleIdx="0" presStyleCnt="3"/>
      <dgm:spPr/>
    </dgm:pt>
    <dgm:pt modelId="{B9F8B16E-B150-4909-80FE-AFAD09A1425D}" type="pres">
      <dgm:prSet presAssocID="{BE5BC5A3-6BD8-4A87-A95C-F5CA607446DD}" presName="node" presStyleLbl="node1" presStyleIdx="1" presStyleCnt="3">
        <dgm:presLayoutVars>
          <dgm:bulletEnabled val="1"/>
        </dgm:presLayoutVars>
      </dgm:prSet>
      <dgm:spPr/>
    </dgm:pt>
    <dgm:pt modelId="{5374387B-03B2-49E9-943E-DB4F3D9F5FF4}" type="pres">
      <dgm:prSet presAssocID="{BE5BC5A3-6BD8-4A87-A95C-F5CA607446DD}" presName="spNode" presStyleCnt="0"/>
      <dgm:spPr/>
    </dgm:pt>
    <dgm:pt modelId="{80419B6B-4332-441A-9A29-0D3C98289427}" type="pres">
      <dgm:prSet presAssocID="{56497D45-F5DE-4E96-8A82-DB0D8860F2B2}" presName="sibTrans" presStyleLbl="sibTrans1D1" presStyleIdx="1" presStyleCnt="3"/>
      <dgm:spPr/>
    </dgm:pt>
    <dgm:pt modelId="{105AC606-1652-426B-9989-EADD8892B993}" type="pres">
      <dgm:prSet presAssocID="{832E4F90-6A7E-4797-A0A8-2557AA744946}" presName="node" presStyleLbl="node1" presStyleIdx="2" presStyleCnt="3">
        <dgm:presLayoutVars>
          <dgm:bulletEnabled val="1"/>
        </dgm:presLayoutVars>
      </dgm:prSet>
      <dgm:spPr/>
    </dgm:pt>
    <dgm:pt modelId="{B304A2B0-826E-4973-BDC2-66E281B6F2EF}" type="pres">
      <dgm:prSet presAssocID="{832E4F90-6A7E-4797-A0A8-2557AA744946}" presName="spNode" presStyleCnt="0"/>
      <dgm:spPr/>
    </dgm:pt>
    <dgm:pt modelId="{9965C908-AA1D-431D-B72C-9BBF30742CE9}" type="pres">
      <dgm:prSet presAssocID="{840C60F1-DC32-4991-B9B9-2D40891E8CF1}" presName="sibTrans" presStyleLbl="sibTrans1D1" presStyleIdx="2" presStyleCnt="3"/>
      <dgm:spPr/>
    </dgm:pt>
  </dgm:ptLst>
  <dgm:cxnLst>
    <dgm:cxn modelId="{DFC52714-D559-4328-8483-C7888D186EF5}" type="presOf" srcId="{840C60F1-DC32-4991-B9B9-2D40891E8CF1}" destId="{9965C908-AA1D-431D-B72C-9BBF30742CE9}" srcOrd="0" destOrd="0" presId="urn:microsoft.com/office/officeart/2005/8/layout/cycle5"/>
    <dgm:cxn modelId="{15570F23-066F-4BA9-AE64-2399D337F68B}" type="presOf" srcId="{C5CF4743-CCC1-48E3-B103-E011EAA322C9}" destId="{5DA5250E-736D-4738-8A78-27CA097685CD}" srcOrd="0" destOrd="0" presId="urn:microsoft.com/office/officeart/2005/8/layout/cycle5"/>
    <dgm:cxn modelId="{38EA3B6E-3418-40EB-8485-B3937038934E}" type="presOf" srcId="{832E4F90-6A7E-4797-A0A8-2557AA744946}" destId="{105AC606-1652-426B-9989-EADD8892B993}" srcOrd="0" destOrd="0" presId="urn:microsoft.com/office/officeart/2005/8/layout/cycle5"/>
    <dgm:cxn modelId="{56D57D81-DE38-4603-AE60-2B5C5A66B6F1}" type="presOf" srcId="{BE5BC5A3-6BD8-4A87-A95C-F5CA607446DD}" destId="{B9F8B16E-B150-4909-80FE-AFAD09A1425D}" srcOrd="0" destOrd="0" presId="urn:microsoft.com/office/officeart/2005/8/layout/cycle5"/>
    <dgm:cxn modelId="{18DAA098-0D8E-433C-9184-A379E618DEB4}" srcId="{C5CF4743-CCC1-48E3-B103-E011EAA322C9}" destId="{832E4F90-6A7E-4797-A0A8-2557AA744946}" srcOrd="2" destOrd="0" parTransId="{445B6390-F271-4821-8B3F-ED2AD6BC80A1}" sibTransId="{840C60F1-DC32-4991-B9B9-2D40891E8CF1}"/>
    <dgm:cxn modelId="{C2C69DA0-A40E-4DC1-9D3E-751CE4F3BD4F}" type="presOf" srcId="{5F5848C1-F113-4073-8CDE-081E6482F88F}" destId="{469F28D5-EC78-47A8-8725-1A622F375386}" srcOrd="0" destOrd="0" presId="urn:microsoft.com/office/officeart/2005/8/layout/cycle5"/>
    <dgm:cxn modelId="{2522BFA6-B36D-4ACF-BA57-65D4F0102062}" srcId="{C5CF4743-CCC1-48E3-B103-E011EAA322C9}" destId="{BE5BC5A3-6BD8-4A87-A95C-F5CA607446DD}" srcOrd="1" destOrd="0" parTransId="{087AABB3-5500-42A8-88C5-7CC738AF7BA5}" sibTransId="{56497D45-F5DE-4E96-8A82-DB0D8860F2B2}"/>
    <dgm:cxn modelId="{542E13AB-6558-459A-B504-C0043F1C4F94}" type="presOf" srcId="{35FABF41-C60E-4DDD-97EB-219597F0D17A}" destId="{E26A669C-96AA-494C-A687-D9F621DE2FB9}" srcOrd="0" destOrd="0" presId="urn:microsoft.com/office/officeart/2005/8/layout/cycle5"/>
    <dgm:cxn modelId="{B88E3DB6-D5AB-49E1-B629-28B4B469D939}" type="presOf" srcId="{56497D45-F5DE-4E96-8A82-DB0D8860F2B2}" destId="{80419B6B-4332-441A-9A29-0D3C98289427}" srcOrd="0" destOrd="0" presId="urn:microsoft.com/office/officeart/2005/8/layout/cycle5"/>
    <dgm:cxn modelId="{60126FE6-4A19-45BA-95BD-C7D7DA1296A0}" srcId="{C5CF4743-CCC1-48E3-B103-E011EAA322C9}" destId="{5F5848C1-F113-4073-8CDE-081E6482F88F}" srcOrd="0" destOrd="0" parTransId="{9686CF30-A952-4151-B4E8-A93C0641C181}" sibTransId="{35FABF41-C60E-4DDD-97EB-219597F0D17A}"/>
    <dgm:cxn modelId="{4769F710-5BD4-40A8-B9F7-12B0E4DB8719}" type="presParOf" srcId="{5DA5250E-736D-4738-8A78-27CA097685CD}" destId="{469F28D5-EC78-47A8-8725-1A622F375386}" srcOrd="0" destOrd="0" presId="urn:microsoft.com/office/officeart/2005/8/layout/cycle5"/>
    <dgm:cxn modelId="{EE3EED71-C432-44D4-AA0B-6BBCCDC4B0F4}" type="presParOf" srcId="{5DA5250E-736D-4738-8A78-27CA097685CD}" destId="{2A3C15C4-6FAB-4088-AFEB-BCADF4CDA3D5}" srcOrd="1" destOrd="0" presId="urn:microsoft.com/office/officeart/2005/8/layout/cycle5"/>
    <dgm:cxn modelId="{8E88B422-E141-4350-B8A7-73513754C0B4}" type="presParOf" srcId="{5DA5250E-736D-4738-8A78-27CA097685CD}" destId="{E26A669C-96AA-494C-A687-D9F621DE2FB9}" srcOrd="2" destOrd="0" presId="urn:microsoft.com/office/officeart/2005/8/layout/cycle5"/>
    <dgm:cxn modelId="{AF106B06-DA21-4613-99A7-FD77896EA274}" type="presParOf" srcId="{5DA5250E-736D-4738-8A78-27CA097685CD}" destId="{B9F8B16E-B150-4909-80FE-AFAD09A1425D}" srcOrd="3" destOrd="0" presId="urn:microsoft.com/office/officeart/2005/8/layout/cycle5"/>
    <dgm:cxn modelId="{D79C1846-EE98-4AE5-80B3-6B2D5BBAF183}" type="presParOf" srcId="{5DA5250E-736D-4738-8A78-27CA097685CD}" destId="{5374387B-03B2-49E9-943E-DB4F3D9F5FF4}" srcOrd="4" destOrd="0" presId="urn:microsoft.com/office/officeart/2005/8/layout/cycle5"/>
    <dgm:cxn modelId="{83131263-98A2-4CC1-90F5-D0E43B53C70E}" type="presParOf" srcId="{5DA5250E-736D-4738-8A78-27CA097685CD}" destId="{80419B6B-4332-441A-9A29-0D3C98289427}" srcOrd="5" destOrd="0" presId="urn:microsoft.com/office/officeart/2005/8/layout/cycle5"/>
    <dgm:cxn modelId="{65EAC285-6CC7-408C-BF55-E0628D0AAEEE}" type="presParOf" srcId="{5DA5250E-736D-4738-8A78-27CA097685CD}" destId="{105AC606-1652-426B-9989-EADD8892B993}" srcOrd="6" destOrd="0" presId="urn:microsoft.com/office/officeart/2005/8/layout/cycle5"/>
    <dgm:cxn modelId="{4E2C77A3-3C46-499D-A80A-3497F20396C6}" type="presParOf" srcId="{5DA5250E-736D-4738-8A78-27CA097685CD}" destId="{B304A2B0-826E-4973-BDC2-66E281B6F2EF}" srcOrd="7" destOrd="0" presId="urn:microsoft.com/office/officeart/2005/8/layout/cycle5"/>
    <dgm:cxn modelId="{20182F97-4738-4C36-AA47-432590776296}" type="presParOf" srcId="{5DA5250E-736D-4738-8A78-27CA097685CD}" destId="{9965C908-AA1D-431D-B72C-9BBF30742CE9}" srcOrd="8" destOrd="0" presId="urn:microsoft.com/office/officeart/2005/8/layout/cycle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A30EC1-BC90-4D76-AA38-5DA8FB37BD8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1CF1EA96-1EC6-4DF7-B242-28B9B137C1E7}">
      <dgm:prSet phldrT="[Texte]" phldr="1"/>
      <dgm:spPr>
        <a:blipFill rotWithShape="0">
          <a:blip xmlns:r="http://schemas.openxmlformats.org/officeDocument/2006/relationships" r:embed="rId1"/>
          <a:stretch>
            <a:fillRect/>
          </a:stretch>
        </a:blipFill>
      </dgm:spPr>
      <dgm:t>
        <a:bodyPr/>
        <a:lstStyle/>
        <a:p>
          <a:endParaRPr lang="fr-FR" dirty="0"/>
        </a:p>
      </dgm:t>
    </dgm:pt>
    <dgm:pt modelId="{3F7AB799-2D38-441C-9F11-06570EC036A4}" type="parTrans" cxnId="{24A23139-C64C-4CC4-8050-8C23E3DF5B15}">
      <dgm:prSet/>
      <dgm:spPr/>
      <dgm:t>
        <a:bodyPr/>
        <a:lstStyle/>
        <a:p>
          <a:endParaRPr lang="fr-FR"/>
        </a:p>
      </dgm:t>
    </dgm:pt>
    <dgm:pt modelId="{73E5AD6F-B519-42AB-829C-62034CF1FFC1}" type="sibTrans" cxnId="{24A23139-C64C-4CC4-8050-8C23E3DF5B15}">
      <dgm:prSet/>
      <dgm:spPr/>
      <dgm:t>
        <a:bodyPr/>
        <a:lstStyle/>
        <a:p>
          <a:endParaRPr lang="fr-FR"/>
        </a:p>
      </dgm:t>
    </dgm:pt>
    <dgm:pt modelId="{BE99758E-A921-40FD-9D8C-2CF5A7E725AC}">
      <dgm:prSet phldrT="[Texte]" phldr="1"/>
      <dgm:spPr>
        <a:blipFill rotWithShape="0">
          <a:blip xmlns:r="http://schemas.openxmlformats.org/officeDocument/2006/relationships" r:embed="rId2"/>
          <a:stretch>
            <a:fillRect/>
          </a:stretch>
        </a:blipFill>
      </dgm:spPr>
      <dgm:t>
        <a:bodyPr/>
        <a:lstStyle/>
        <a:p>
          <a:endParaRPr lang="fr-FR" dirty="0"/>
        </a:p>
      </dgm:t>
    </dgm:pt>
    <dgm:pt modelId="{F6F0D8D2-D231-44F7-932F-C7918627A3D6}" type="parTrans" cxnId="{CFA32C69-DA09-4430-B7FF-DE6117B6F31D}">
      <dgm:prSet/>
      <dgm:spPr/>
      <dgm:t>
        <a:bodyPr/>
        <a:lstStyle/>
        <a:p>
          <a:endParaRPr lang="fr-FR"/>
        </a:p>
      </dgm:t>
    </dgm:pt>
    <dgm:pt modelId="{0D9101E0-1DB5-4C6E-B78A-49C1F6869FFE}" type="sibTrans" cxnId="{CFA32C69-DA09-4430-B7FF-DE6117B6F31D}">
      <dgm:prSet/>
      <dgm:spPr/>
      <dgm:t>
        <a:bodyPr/>
        <a:lstStyle/>
        <a:p>
          <a:endParaRPr lang="fr-FR"/>
        </a:p>
      </dgm:t>
    </dgm:pt>
    <dgm:pt modelId="{D9658269-A26E-4440-9BF4-4CAF3BC071D2}">
      <dgm:prSet phldrT="[Texte]" phldr="1"/>
      <dgm:spPr>
        <a:blipFill rotWithShape="0">
          <a:blip xmlns:r="http://schemas.openxmlformats.org/officeDocument/2006/relationships" r:embed="rId3"/>
          <a:stretch>
            <a:fillRect/>
          </a:stretch>
        </a:blipFill>
      </dgm:spPr>
      <dgm:t>
        <a:bodyPr/>
        <a:lstStyle/>
        <a:p>
          <a:endParaRPr lang="fr-FR" dirty="0"/>
        </a:p>
      </dgm:t>
    </dgm:pt>
    <dgm:pt modelId="{709EF8BC-C0CE-4945-9ADA-DBC6E635775C}" type="parTrans" cxnId="{8C4D0DF7-3276-45A8-9AD6-E8DBC9C21EDD}">
      <dgm:prSet/>
      <dgm:spPr/>
      <dgm:t>
        <a:bodyPr/>
        <a:lstStyle/>
        <a:p>
          <a:endParaRPr lang="fr-FR"/>
        </a:p>
      </dgm:t>
    </dgm:pt>
    <dgm:pt modelId="{7088E3A0-7F77-45FB-8389-45B52A90F118}" type="sibTrans" cxnId="{8C4D0DF7-3276-45A8-9AD6-E8DBC9C21EDD}">
      <dgm:prSet/>
      <dgm:spPr/>
      <dgm:t>
        <a:bodyPr/>
        <a:lstStyle/>
        <a:p>
          <a:endParaRPr lang="fr-FR"/>
        </a:p>
      </dgm:t>
    </dgm:pt>
    <dgm:pt modelId="{C4DC7A07-3975-4D45-853C-583563693937}">
      <dgm:prSet phldrT="[Texte]" phldr="1"/>
      <dgm:spPr>
        <a:blipFill rotWithShape="0">
          <a:blip xmlns:r="http://schemas.openxmlformats.org/officeDocument/2006/relationships" r:embed="rId4"/>
          <a:stretch>
            <a:fillRect/>
          </a:stretch>
        </a:blipFill>
      </dgm:spPr>
      <dgm:t>
        <a:bodyPr/>
        <a:lstStyle/>
        <a:p>
          <a:endParaRPr lang="fr-FR" dirty="0"/>
        </a:p>
      </dgm:t>
    </dgm:pt>
    <dgm:pt modelId="{D619B302-A48E-46F5-B0F4-5168B5A1E1DE}" type="parTrans" cxnId="{BA0143BE-FDF9-4F5B-9BDA-E71B521C3680}">
      <dgm:prSet/>
      <dgm:spPr/>
      <dgm:t>
        <a:bodyPr/>
        <a:lstStyle/>
        <a:p>
          <a:endParaRPr lang="fr-FR"/>
        </a:p>
      </dgm:t>
    </dgm:pt>
    <dgm:pt modelId="{1FCF4F21-0DAA-47BA-8982-83C81FC537D0}" type="sibTrans" cxnId="{BA0143BE-FDF9-4F5B-9BDA-E71B521C3680}">
      <dgm:prSet/>
      <dgm:spPr/>
      <dgm:t>
        <a:bodyPr/>
        <a:lstStyle/>
        <a:p>
          <a:endParaRPr lang="fr-FR"/>
        </a:p>
      </dgm:t>
    </dgm:pt>
    <dgm:pt modelId="{FB98D291-AB34-4B18-8C22-B1EEA6CDA361}">
      <dgm:prSet phldrT="[Texte]" phldr="1"/>
      <dgm:spPr>
        <a:blipFill rotWithShape="0">
          <a:blip xmlns:r="http://schemas.openxmlformats.org/officeDocument/2006/relationships" r:embed="rId5"/>
          <a:stretch>
            <a:fillRect/>
          </a:stretch>
        </a:blipFill>
      </dgm:spPr>
      <dgm:t>
        <a:bodyPr/>
        <a:lstStyle/>
        <a:p>
          <a:endParaRPr lang="fr-FR" dirty="0"/>
        </a:p>
      </dgm:t>
    </dgm:pt>
    <dgm:pt modelId="{6D763C57-C3CC-4FA0-95AD-5B68B6978BA7}" type="parTrans" cxnId="{790E873B-3AF8-431E-96D6-AB702DC9BAF4}">
      <dgm:prSet/>
      <dgm:spPr/>
      <dgm:t>
        <a:bodyPr/>
        <a:lstStyle/>
        <a:p>
          <a:endParaRPr lang="fr-FR"/>
        </a:p>
      </dgm:t>
    </dgm:pt>
    <dgm:pt modelId="{C525D781-B4B8-4A36-AEF5-174E72A79BB2}" type="sibTrans" cxnId="{790E873B-3AF8-431E-96D6-AB702DC9BAF4}">
      <dgm:prSet/>
      <dgm:spPr/>
      <dgm:t>
        <a:bodyPr/>
        <a:lstStyle/>
        <a:p>
          <a:endParaRPr lang="fr-FR"/>
        </a:p>
      </dgm:t>
    </dgm:pt>
    <dgm:pt modelId="{C0D10DA4-F8FB-4A3B-A479-E37E5A91B315}" type="pres">
      <dgm:prSet presAssocID="{99A30EC1-BC90-4D76-AA38-5DA8FB37BD8B}" presName="cycle" presStyleCnt="0">
        <dgm:presLayoutVars>
          <dgm:dir/>
          <dgm:resizeHandles val="exact"/>
        </dgm:presLayoutVars>
      </dgm:prSet>
      <dgm:spPr/>
    </dgm:pt>
    <dgm:pt modelId="{A2B595D0-7461-41C8-86BC-F7E0AD2C7FC1}" type="pres">
      <dgm:prSet presAssocID="{1CF1EA96-1EC6-4DF7-B242-28B9B137C1E7}" presName="node" presStyleLbl="node1" presStyleIdx="0" presStyleCnt="5">
        <dgm:presLayoutVars>
          <dgm:bulletEnabled val="1"/>
        </dgm:presLayoutVars>
      </dgm:prSet>
      <dgm:spPr/>
    </dgm:pt>
    <dgm:pt modelId="{D3688DCE-811B-452D-98CF-A499BDA67D74}" type="pres">
      <dgm:prSet presAssocID="{1CF1EA96-1EC6-4DF7-B242-28B9B137C1E7}" presName="spNode" presStyleCnt="0"/>
      <dgm:spPr/>
    </dgm:pt>
    <dgm:pt modelId="{B0087E67-0DA4-4B93-AE38-ABD787ACB6D1}" type="pres">
      <dgm:prSet presAssocID="{73E5AD6F-B519-42AB-829C-62034CF1FFC1}" presName="sibTrans" presStyleLbl="sibTrans1D1" presStyleIdx="0" presStyleCnt="5"/>
      <dgm:spPr/>
    </dgm:pt>
    <dgm:pt modelId="{DC2EE0DF-E19B-42C9-B87B-91BD5DA6B5A1}" type="pres">
      <dgm:prSet presAssocID="{BE99758E-A921-40FD-9D8C-2CF5A7E725AC}" presName="node" presStyleLbl="node1" presStyleIdx="1" presStyleCnt="5">
        <dgm:presLayoutVars>
          <dgm:bulletEnabled val="1"/>
        </dgm:presLayoutVars>
      </dgm:prSet>
      <dgm:spPr/>
    </dgm:pt>
    <dgm:pt modelId="{8805351B-CE15-4485-9865-53B237D4E19F}" type="pres">
      <dgm:prSet presAssocID="{BE99758E-A921-40FD-9D8C-2CF5A7E725AC}" presName="spNode" presStyleCnt="0"/>
      <dgm:spPr/>
    </dgm:pt>
    <dgm:pt modelId="{9AA31E88-3C35-49AD-BB1D-6E5028768B67}" type="pres">
      <dgm:prSet presAssocID="{0D9101E0-1DB5-4C6E-B78A-49C1F6869FFE}" presName="sibTrans" presStyleLbl="sibTrans1D1" presStyleIdx="1" presStyleCnt="5"/>
      <dgm:spPr/>
    </dgm:pt>
    <dgm:pt modelId="{A3907D47-2D12-4F58-AA86-133925B33091}" type="pres">
      <dgm:prSet presAssocID="{D9658269-A26E-4440-9BF4-4CAF3BC071D2}" presName="node" presStyleLbl="node1" presStyleIdx="2" presStyleCnt="5" custRadScaleRad="105995" custRadScaleInc="3481">
        <dgm:presLayoutVars>
          <dgm:bulletEnabled val="1"/>
        </dgm:presLayoutVars>
      </dgm:prSet>
      <dgm:spPr/>
    </dgm:pt>
    <dgm:pt modelId="{723B308D-A278-4577-9B7F-D3C92F3F5BE9}" type="pres">
      <dgm:prSet presAssocID="{D9658269-A26E-4440-9BF4-4CAF3BC071D2}" presName="spNode" presStyleCnt="0"/>
      <dgm:spPr/>
    </dgm:pt>
    <dgm:pt modelId="{3E5DDBFD-D591-4C28-B044-22676642BA7E}" type="pres">
      <dgm:prSet presAssocID="{7088E3A0-7F77-45FB-8389-45B52A90F118}" presName="sibTrans" presStyleLbl="sibTrans1D1" presStyleIdx="2" presStyleCnt="5"/>
      <dgm:spPr/>
    </dgm:pt>
    <dgm:pt modelId="{3F7CDA35-5110-46D0-B463-A8F2A54B8ACD}" type="pres">
      <dgm:prSet presAssocID="{C4DC7A07-3975-4D45-853C-583563693937}" presName="node" presStyleLbl="node1" presStyleIdx="3" presStyleCnt="5">
        <dgm:presLayoutVars>
          <dgm:bulletEnabled val="1"/>
        </dgm:presLayoutVars>
      </dgm:prSet>
      <dgm:spPr/>
    </dgm:pt>
    <dgm:pt modelId="{81FF8BDA-88A4-40A3-8DC6-A76E136AB40C}" type="pres">
      <dgm:prSet presAssocID="{C4DC7A07-3975-4D45-853C-583563693937}" presName="spNode" presStyleCnt="0"/>
      <dgm:spPr/>
    </dgm:pt>
    <dgm:pt modelId="{B2F081C0-C3A8-416F-B04A-63B25ECEF548}" type="pres">
      <dgm:prSet presAssocID="{1FCF4F21-0DAA-47BA-8982-83C81FC537D0}" presName="sibTrans" presStyleLbl="sibTrans1D1" presStyleIdx="3" presStyleCnt="5"/>
      <dgm:spPr/>
    </dgm:pt>
    <dgm:pt modelId="{766869DF-2779-41DD-9AEB-9BB13AC35D30}" type="pres">
      <dgm:prSet presAssocID="{FB98D291-AB34-4B18-8C22-B1EEA6CDA361}" presName="node" presStyleLbl="node1" presStyleIdx="4" presStyleCnt="5">
        <dgm:presLayoutVars>
          <dgm:bulletEnabled val="1"/>
        </dgm:presLayoutVars>
      </dgm:prSet>
      <dgm:spPr/>
    </dgm:pt>
    <dgm:pt modelId="{C634BBFC-07C8-4F3C-8BD9-52E023135017}" type="pres">
      <dgm:prSet presAssocID="{FB98D291-AB34-4B18-8C22-B1EEA6CDA361}" presName="spNode" presStyleCnt="0"/>
      <dgm:spPr/>
    </dgm:pt>
    <dgm:pt modelId="{9FE67120-0561-42E5-B994-71AD93C8C5DA}" type="pres">
      <dgm:prSet presAssocID="{C525D781-B4B8-4A36-AEF5-174E72A79BB2}" presName="sibTrans" presStyleLbl="sibTrans1D1" presStyleIdx="4" presStyleCnt="5"/>
      <dgm:spPr/>
    </dgm:pt>
  </dgm:ptLst>
  <dgm:cxnLst>
    <dgm:cxn modelId="{299DC907-6912-429D-847F-F986CBAFC210}" type="presOf" srcId="{1CF1EA96-1EC6-4DF7-B242-28B9B137C1E7}" destId="{A2B595D0-7461-41C8-86BC-F7E0AD2C7FC1}" srcOrd="0" destOrd="0" presId="urn:microsoft.com/office/officeart/2005/8/layout/cycle6"/>
    <dgm:cxn modelId="{6981851B-8E8E-447C-ABB2-6A020DA2B8A0}" type="presOf" srcId="{BE99758E-A921-40FD-9D8C-2CF5A7E725AC}" destId="{DC2EE0DF-E19B-42C9-B87B-91BD5DA6B5A1}" srcOrd="0" destOrd="0" presId="urn:microsoft.com/office/officeart/2005/8/layout/cycle6"/>
    <dgm:cxn modelId="{38467F35-3E30-4987-82F1-CD3B6219D5F4}" type="presOf" srcId="{73E5AD6F-B519-42AB-829C-62034CF1FFC1}" destId="{B0087E67-0DA4-4B93-AE38-ABD787ACB6D1}" srcOrd="0" destOrd="0" presId="urn:microsoft.com/office/officeart/2005/8/layout/cycle6"/>
    <dgm:cxn modelId="{7D7EC938-2025-448A-BBC8-45FBBC108231}" type="presOf" srcId="{FB98D291-AB34-4B18-8C22-B1EEA6CDA361}" destId="{766869DF-2779-41DD-9AEB-9BB13AC35D30}" srcOrd="0" destOrd="0" presId="urn:microsoft.com/office/officeart/2005/8/layout/cycle6"/>
    <dgm:cxn modelId="{24A23139-C64C-4CC4-8050-8C23E3DF5B15}" srcId="{99A30EC1-BC90-4D76-AA38-5DA8FB37BD8B}" destId="{1CF1EA96-1EC6-4DF7-B242-28B9B137C1E7}" srcOrd="0" destOrd="0" parTransId="{3F7AB799-2D38-441C-9F11-06570EC036A4}" sibTransId="{73E5AD6F-B519-42AB-829C-62034CF1FFC1}"/>
    <dgm:cxn modelId="{790E873B-3AF8-431E-96D6-AB702DC9BAF4}" srcId="{99A30EC1-BC90-4D76-AA38-5DA8FB37BD8B}" destId="{FB98D291-AB34-4B18-8C22-B1EEA6CDA361}" srcOrd="4" destOrd="0" parTransId="{6D763C57-C3CC-4FA0-95AD-5B68B6978BA7}" sibTransId="{C525D781-B4B8-4A36-AEF5-174E72A79BB2}"/>
    <dgm:cxn modelId="{CFA32C69-DA09-4430-B7FF-DE6117B6F31D}" srcId="{99A30EC1-BC90-4D76-AA38-5DA8FB37BD8B}" destId="{BE99758E-A921-40FD-9D8C-2CF5A7E725AC}" srcOrd="1" destOrd="0" parTransId="{F6F0D8D2-D231-44F7-932F-C7918627A3D6}" sibTransId="{0D9101E0-1DB5-4C6E-B78A-49C1F6869FFE}"/>
    <dgm:cxn modelId="{F9B1C179-F587-488A-AA92-3E87D6D1715F}" type="presOf" srcId="{C4DC7A07-3975-4D45-853C-583563693937}" destId="{3F7CDA35-5110-46D0-B463-A8F2A54B8ACD}" srcOrd="0" destOrd="0" presId="urn:microsoft.com/office/officeart/2005/8/layout/cycle6"/>
    <dgm:cxn modelId="{C5280E7C-207B-4BC8-BB37-0381835CB225}" type="presOf" srcId="{7088E3A0-7F77-45FB-8389-45B52A90F118}" destId="{3E5DDBFD-D591-4C28-B044-22676642BA7E}" srcOrd="0" destOrd="0" presId="urn:microsoft.com/office/officeart/2005/8/layout/cycle6"/>
    <dgm:cxn modelId="{23BFC587-E783-46D7-9377-2042E52D4CD3}" type="presOf" srcId="{C525D781-B4B8-4A36-AEF5-174E72A79BB2}" destId="{9FE67120-0561-42E5-B994-71AD93C8C5DA}" srcOrd="0" destOrd="0" presId="urn:microsoft.com/office/officeart/2005/8/layout/cycle6"/>
    <dgm:cxn modelId="{BBE7B88C-E431-4E7C-85E0-4B4A55F62643}" type="presOf" srcId="{1FCF4F21-0DAA-47BA-8982-83C81FC537D0}" destId="{B2F081C0-C3A8-416F-B04A-63B25ECEF548}" srcOrd="0" destOrd="0" presId="urn:microsoft.com/office/officeart/2005/8/layout/cycle6"/>
    <dgm:cxn modelId="{BA0143BE-FDF9-4F5B-9BDA-E71B521C3680}" srcId="{99A30EC1-BC90-4D76-AA38-5DA8FB37BD8B}" destId="{C4DC7A07-3975-4D45-853C-583563693937}" srcOrd="3" destOrd="0" parTransId="{D619B302-A48E-46F5-B0F4-5168B5A1E1DE}" sibTransId="{1FCF4F21-0DAA-47BA-8982-83C81FC537D0}"/>
    <dgm:cxn modelId="{8D74DACC-23B2-4764-A250-7ABBA90E1847}" type="presOf" srcId="{99A30EC1-BC90-4D76-AA38-5DA8FB37BD8B}" destId="{C0D10DA4-F8FB-4A3B-A479-E37E5A91B315}" srcOrd="0" destOrd="0" presId="urn:microsoft.com/office/officeart/2005/8/layout/cycle6"/>
    <dgm:cxn modelId="{06F957D0-BF6A-4129-9DBB-271DC7773F1E}" type="presOf" srcId="{0D9101E0-1DB5-4C6E-B78A-49C1F6869FFE}" destId="{9AA31E88-3C35-49AD-BB1D-6E5028768B67}" srcOrd="0" destOrd="0" presId="urn:microsoft.com/office/officeart/2005/8/layout/cycle6"/>
    <dgm:cxn modelId="{88E960F6-4BE6-409F-9D38-7F59BAFB5B14}" type="presOf" srcId="{D9658269-A26E-4440-9BF4-4CAF3BC071D2}" destId="{A3907D47-2D12-4F58-AA86-133925B33091}" srcOrd="0" destOrd="0" presId="urn:microsoft.com/office/officeart/2005/8/layout/cycle6"/>
    <dgm:cxn modelId="{8C4D0DF7-3276-45A8-9AD6-E8DBC9C21EDD}" srcId="{99A30EC1-BC90-4D76-AA38-5DA8FB37BD8B}" destId="{D9658269-A26E-4440-9BF4-4CAF3BC071D2}" srcOrd="2" destOrd="0" parTransId="{709EF8BC-C0CE-4945-9ADA-DBC6E635775C}" sibTransId="{7088E3A0-7F77-45FB-8389-45B52A90F118}"/>
    <dgm:cxn modelId="{44E7FDEC-AEBC-4D14-8ED3-9C5A6E8257B1}" type="presParOf" srcId="{C0D10DA4-F8FB-4A3B-A479-E37E5A91B315}" destId="{A2B595D0-7461-41C8-86BC-F7E0AD2C7FC1}" srcOrd="0" destOrd="0" presId="urn:microsoft.com/office/officeart/2005/8/layout/cycle6"/>
    <dgm:cxn modelId="{B25DCF68-DB12-488E-89A6-3375A789043F}" type="presParOf" srcId="{C0D10DA4-F8FB-4A3B-A479-E37E5A91B315}" destId="{D3688DCE-811B-452D-98CF-A499BDA67D74}" srcOrd="1" destOrd="0" presId="urn:microsoft.com/office/officeart/2005/8/layout/cycle6"/>
    <dgm:cxn modelId="{01F91413-61B7-4120-902F-4B071AF8E832}" type="presParOf" srcId="{C0D10DA4-F8FB-4A3B-A479-E37E5A91B315}" destId="{B0087E67-0DA4-4B93-AE38-ABD787ACB6D1}" srcOrd="2" destOrd="0" presId="urn:microsoft.com/office/officeart/2005/8/layout/cycle6"/>
    <dgm:cxn modelId="{0FA892DE-63A1-4721-AB6D-ABFE79939DBC}" type="presParOf" srcId="{C0D10DA4-F8FB-4A3B-A479-E37E5A91B315}" destId="{DC2EE0DF-E19B-42C9-B87B-91BD5DA6B5A1}" srcOrd="3" destOrd="0" presId="urn:microsoft.com/office/officeart/2005/8/layout/cycle6"/>
    <dgm:cxn modelId="{0D5C6CA2-1670-47D0-96A9-87A76F039C7D}" type="presParOf" srcId="{C0D10DA4-F8FB-4A3B-A479-E37E5A91B315}" destId="{8805351B-CE15-4485-9865-53B237D4E19F}" srcOrd="4" destOrd="0" presId="urn:microsoft.com/office/officeart/2005/8/layout/cycle6"/>
    <dgm:cxn modelId="{DB64B938-4609-475E-A34B-67F4DAAA6129}" type="presParOf" srcId="{C0D10DA4-F8FB-4A3B-A479-E37E5A91B315}" destId="{9AA31E88-3C35-49AD-BB1D-6E5028768B67}" srcOrd="5" destOrd="0" presId="urn:microsoft.com/office/officeart/2005/8/layout/cycle6"/>
    <dgm:cxn modelId="{D82D654C-434D-4FF9-A767-70D55FDEF7A6}" type="presParOf" srcId="{C0D10DA4-F8FB-4A3B-A479-E37E5A91B315}" destId="{A3907D47-2D12-4F58-AA86-133925B33091}" srcOrd="6" destOrd="0" presId="urn:microsoft.com/office/officeart/2005/8/layout/cycle6"/>
    <dgm:cxn modelId="{8491CF67-C1ED-4C2E-9B2D-82F84E86FAE9}" type="presParOf" srcId="{C0D10DA4-F8FB-4A3B-A479-E37E5A91B315}" destId="{723B308D-A278-4577-9B7F-D3C92F3F5BE9}" srcOrd="7" destOrd="0" presId="urn:microsoft.com/office/officeart/2005/8/layout/cycle6"/>
    <dgm:cxn modelId="{6D7E17D0-704C-4739-9F51-136D93222DDD}" type="presParOf" srcId="{C0D10DA4-F8FB-4A3B-A479-E37E5A91B315}" destId="{3E5DDBFD-D591-4C28-B044-22676642BA7E}" srcOrd="8" destOrd="0" presId="urn:microsoft.com/office/officeart/2005/8/layout/cycle6"/>
    <dgm:cxn modelId="{479A2C6E-E715-47D6-85FE-D80ACA07D971}" type="presParOf" srcId="{C0D10DA4-F8FB-4A3B-A479-E37E5A91B315}" destId="{3F7CDA35-5110-46D0-B463-A8F2A54B8ACD}" srcOrd="9" destOrd="0" presId="urn:microsoft.com/office/officeart/2005/8/layout/cycle6"/>
    <dgm:cxn modelId="{4EACCA3B-1C1D-49BA-8DED-2194046B225C}" type="presParOf" srcId="{C0D10DA4-F8FB-4A3B-A479-E37E5A91B315}" destId="{81FF8BDA-88A4-40A3-8DC6-A76E136AB40C}" srcOrd="10" destOrd="0" presId="urn:microsoft.com/office/officeart/2005/8/layout/cycle6"/>
    <dgm:cxn modelId="{3D9159DC-500D-45F1-8037-5454CF77AE04}" type="presParOf" srcId="{C0D10DA4-F8FB-4A3B-A479-E37E5A91B315}" destId="{B2F081C0-C3A8-416F-B04A-63B25ECEF548}" srcOrd="11" destOrd="0" presId="urn:microsoft.com/office/officeart/2005/8/layout/cycle6"/>
    <dgm:cxn modelId="{835DABC4-2E7A-467D-9797-C039857CAC4A}" type="presParOf" srcId="{C0D10DA4-F8FB-4A3B-A479-E37E5A91B315}" destId="{766869DF-2779-41DD-9AEB-9BB13AC35D30}" srcOrd="12" destOrd="0" presId="urn:microsoft.com/office/officeart/2005/8/layout/cycle6"/>
    <dgm:cxn modelId="{D475D60C-5D2D-4330-AB2A-548D11E4ECB7}" type="presParOf" srcId="{C0D10DA4-F8FB-4A3B-A479-E37E5A91B315}" destId="{C634BBFC-07C8-4F3C-8BD9-52E023135017}" srcOrd="13" destOrd="0" presId="urn:microsoft.com/office/officeart/2005/8/layout/cycle6"/>
    <dgm:cxn modelId="{EEADFAE9-6383-4E51-8017-E01E3BA1A9EF}" type="presParOf" srcId="{C0D10DA4-F8FB-4A3B-A479-E37E5A91B315}" destId="{9FE67120-0561-42E5-B994-71AD93C8C5DA}"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solidFill>
        <a:ln>
          <a:solidFill>
            <a:schemeClr val="tx1"/>
          </a:solidFill>
        </a:ln>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solidFill>
        <a:ln>
          <a:solidFill>
            <a:schemeClr val="tx1"/>
          </a:solidFill>
        </a:ln>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alpha val="35000"/>
          </a:srgbClr>
        </a:solidFill>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alpha val="35000"/>
          </a:srgbClr>
        </a:solidFill>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E9931F-7D12-4D75-A45D-824A7706573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DB63866F-3182-4C4C-A8EF-64E8C5C96577}">
      <dgm:prSet phldrT="[Texte]"/>
      <dgm:spPr>
        <a:solidFill>
          <a:srgbClr val="B5BE00"/>
        </a:solidFill>
      </dgm:spPr>
      <dgm:t>
        <a:bodyPr/>
        <a:lstStyle/>
        <a:p>
          <a:r>
            <a:rPr lang="en-US" b="1" dirty="0">
              <a:solidFill>
                <a:srgbClr val="002060"/>
              </a:solidFill>
            </a:rPr>
            <a:t>What are the mechanisms governing the choice of a fishing trip (or not) which are linked to the environment or socio-economic considerations?</a:t>
          </a:r>
          <a:endParaRPr lang="fr-FR" b="1" dirty="0">
            <a:solidFill>
              <a:srgbClr val="002060"/>
            </a:solidFill>
          </a:endParaRPr>
        </a:p>
      </dgm:t>
    </dgm:pt>
    <dgm:pt modelId="{FACEB5D1-D662-4B9A-90E7-EAB768540850}" type="parTrans" cxnId="{3DDAA48D-987B-4727-81D5-BF7D89471873}">
      <dgm:prSet/>
      <dgm:spPr/>
      <dgm:t>
        <a:bodyPr/>
        <a:lstStyle/>
        <a:p>
          <a:endParaRPr lang="fr-FR"/>
        </a:p>
      </dgm:t>
    </dgm:pt>
    <dgm:pt modelId="{57FFC04F-3A00-44B5-864D-F6394EA79C13}" type="sibTrans" cxnId="{3DDAA48D-987B-4727-81D5-BF7D89471873}">
      <dgm:prSet/>
      <dgm:spPr/>
      <dgm:t>
        <a:bodyPr/>
        <a:lstStyle/>
        <a:p>
          <a:endParaRPr lang="fr-FR"/>
        </a:p>
      </dgm:t>
    </dgm:pt>
    <dgm:pt modelId="{634829E3-1B7A-45AF-A7A3-A50789CEDBE3}">
      <dgm:prSet phldrT="[Texte]"/>
      <dgm:spPr>
        <a:solidFill>
          <a:srgbClr val="B5BE00"/>
        </a:solidFill>
      </dgm:spPr>
      <dgm:t>
        <a:bodyPr/>
        <a:lstStyle/>
        <a:p>
          <a:r>
            <a:rPr lang="en-US" dirty="0"/>
            <a:t>Impacts of environmental changes (including CC) generally focus on resources/communities.</a:t>
          </a:r>
          <a:endParaRPr lang="fr-FR" dirty="0"/>
        </a:p>
      </dgm:t>
    </dgm:pt>
    <dgm:pt modelId="{A2B59708-8E8E-4136-902C-4F7C9C66EC84}" type="parTrans" cxnId="{F862CE98-0623-4321-9A92-68622606526E}">
      <dgm:prSet/>
      <dgm:spPr/>
      <dgm:t>
        <a:bodyPr/>
        <a:lstStyle/>
        <a:p>
          <a:endParaRPr lang="fr-FR"/>
        </a:p>
      </dgm:t>
    </dgm:pt>
    <dgm:pt modelId="{D65A2560-8732-4286-89DA-D5217D9F707D}" type="sibTrans" cxnId="{F862CE98-0623-4321-9A92-68622606526E}">
      <dgm:prSet/>
      <dgm:spPr/>
      <dgm:t>
        <a:bodyPr/>
        <a:lstStyle/>
        <a:p>
          <a:endParaRPr lang="fr-FR"/>
        </a:p>
      </dgm:t>
    </dgm:pt>
    <dgm:pt modelId="{488FB743-858B-4D03-9B68-D5CC25B2AB85}">
      <dgm:prSet phldrT="[Texte]"/>
      <dgm:spPr>
        <a:solidFill>
          <a:srgbClr val="B5BE00"/>
        </a:solidFill>
      </dgm:spPr>
      <dgm:t>
        <a:bodyPr/>
        <a:lstStyle/>
        <a:p>
          <a:r>
            <a:rPr lang="en-US" dirty="0"/>
            <a:t>Swell and/or wind conditions, etc. can prevent vessels from leaving the port, alongside economic conditions...</a:t>
          </a:r>
          <a:endParaRPr lang="fr-FR" dirty="0"/>
        </a:p>
      </dgm:t>
    </dgm:pt>
    <dgm:pt modelId="{8B2C294C-07B8-4024-8A25-6E463DD88FD0}" type="parTrans" cxnId="{773BACD3-D3E8-478E-A8BF-AE78E0960ADD}">
      <dgm:prSet/>
      <dgm:spPr/>
      <dgm:t>
        <a:bodyPr/>
        <a:lstStyle/>
        <a:p>
          <a:endParaRPr lang="fr-FR"/>
        </a:p>
      </dgm:t>
    </dgm:pt>
    <dgm:pt modelId="{87F2E8E2-4138-4376-A391-36C51F489506}" type="sibTrans" cxnId="{773BACD3-D3E8-478E-A8BF-AE78E0960ADD}">
      <dgm:prSet/>
      <dgm:spPr/>
      <dgm:t>
        <a:bodyPr/>
        <a:lstStyle/>
        <a:p>
          <a:endParaRPr lang="fr-FR"/>
        </a:p>
      </dgm:t>
    </dgm:pt>
    <dgm:pt modelId="{ECB0EDC8-8DEE-43A2-A364-30E4FEFB42B6}" type="pres">
      <dgm:prSet presAssocID="{F9E9931F-7D12-4D75-A45D-824A7706573C}" presName="hierChild1" presStyleCnt="0">
        <dgm:presLayoutVars>
          <dgm:orgChart val="1"/>
          <dgm:chPref val="1"/>
          <dgm:dir/>
          <dgm:animOne val="branch"/>
          <dgm:animLvl val="lvl"/>
          <dgm:resizeHandles/>
        </dgm:presLayoutVars>
      </dgm:prSet>
      <dgm:spPr/>
    </dgm:pt>
    <dgm:pt modelId="{B1A32B7E-EB24-4667-B332-72E1235E236F}" type="pres">
      <dgm:prSet presAssocID="{DB63866F-3182-4C4C-A8EF-64E8C5C96577}" presName="hierRoot1" presStyleCnt="0">
        <dgm:presLayoutVars>
          <dgm:hierBranch val="init"/>
        </dgm:presLayoutVars>
      </dgm:prSet>
      <dgm:spPr/>
    </dgm:pt>
    <dgm:pt modelId="{EF1A5EC8-CCE3-4929-A6D5-5E8AA64310BC}" type="pres">
      <dgm:prSet presAssocID="{DB63866F-3182-4C4C-A8EF-64E8C5C96577}" presName="rootComposite1" presStyleCnt="0"/>
      <dgm:spPr/>
    </dgm:pt>
    <dgm:pt modelId="{41FF8801-8998-4C96-AB46-887FDF6C074E}" type="pres">
      <dgm:prSet presAssocID="{DB63866F-3182-4C4C-A8EF-64E8C5C96577}" presName="rootText1" presStyleLbl="node0" presStyleIdx="0" presStyleCnt="1" custScaleX="367184">
        <dgm:presLayoutVars>
          <dgm:chPref val="3"/>
        </dgm:presLayoutVars>
      </dgm:prSet>
      <dgm:spPr/>
    </dgm:pt>
    <dgm:pt modelId="{B80D6449-65C9-41D4-AEE6-DCA82CFC1963}" type="pres">
      <dgm:prSet presAssocID="{DB63866F-3182-4C4C-A8EF-64E8C5C96577}" presName="rootConnector1" presStyleLbl="node1" presStyleIdx="0" presStyleCnt="0"/>
      <dgm:spPr/>
    </dgm:pt>
    <dgm:pt modelId="{9DD1EE05-D1B9-4CDA-B76D-D4858C5905E9}" type="pres">
      <dgm:prSet presAssocID="{DB63866F-3182-4C4C-A8EF-64E8C5C96577}" presName="hierChild2" presStyleCnt="0"/>
      <dgm:spPr/>
    </dgm:pt>
    <dgm:pt modelId="{80160BDB-4408-44F8-AC1F-A6866A8BF7D5}" type="pres">
      <dgm:prSet presAssocID="{A2B59708-8E8E-4136-902C-4F7C9C66EC84}" presName="Name37" presStyleLbl="parChTrans1D2" presStyleIdx="0" presStyleCnt="2"/>
      <dgm:spPr/>
    </dgm:pt>
    <dgm:pt modelId="{8A617251-122B-4D78-85F8-40FD14FC2226}" type="pres">
      <dgm:prSet presAssocID="{634829E3-1B7A-45AF-A7A3-A50789CEDBE3}" presName="hierRoot2" presStyleCnt="0">
        <dgm:presLayoutVars>
          <dgm:hierBranch val="init"/>
        </dgm:presLayoutVars>
      </dgm:prSet>
      <dgm:spPr/>
    </dgm:pt>
    <dgm:pt modelId="{92D6903C-999E-4D4A-81CE-3C9058DC339B}" type="pres">
      <dgm:prSet presAssocID="{634829E3-1B7A-45AF-A7A3-A50789CEDBE3}" presName="rootComposite" presStyleCnt="0"/>
      <dgm:spPr/>
    </dgm:pt>
    <dgm:pt modelId="{FB773228-B141-4949-8123-D6CD6991C205}" type="pres">
      <dgm:prSet presAssocID="{634829E3-1B7A-45AF-A7A3-A50789CEDBE3}" presName="rootText" presStyleLbl="node2" presStyleIdx="0" presStyleCnt="2" custScaleX="175845">
        <dgm:presLayoutVars>
          <dgm:chPref val="3"/>
        </dgm:presLayoutVars>
      </dgm:prSet>
      <dgm:spPr/>
    </dgm:pt>
    <dgm:pt modelId="{4390A833-7FA5-4D52-BE0B-130CCFDD14C6}" type="pres">
      <dgm:prSet presAssocID="{634829E3-1B7A-45AF-A7A3-A50789CEDBE3}" presName="rootConnector" presStyleLbl="node2" presStyleIdx="0" presStyleCnt="2"/>
      <dgm:spPr/>
    </dgm:pt>
    <dgm:pt modelId="{A8267EF9-EE9D-40B2-A338-9F23B9CD4390}" type="pres">
      <dgm:prSet presAssocID="{634829E3-1B7A-45AF-A7A3-A50789CEDBE3}" presName="hierChild4" presStyleCnt="0"/>
      <dgm:spPr/>
    </dgm:pt>
    <dgm:pt modelId="{6CEA6C65-EECA-4218-811A-2A14F71E1BED}" type="pres">
      <dgm:prSet presAssocID="{634829E3-1B7A-45AF-A7A3-A50789CEDBE3}" presName="hierChild5" presStyleCnt="0"/>
      <dgm:spPr/>
    </dgm:pt>
    <dgm:pt modelId="{DB6DCD03-F713-47EA-BB10-1D6C18E47F48}" type="pres">
      <dgm:prSet presAssocID="{8B2C294C-07B8-4024-8A25-6E463DD88FD0}" presName="Name37" presStyleLbl="parChTrans1D2" presStyleIdx="1" presStyleCnt="2"/>
      <dgm:spPr/>
    </dgm:pt>
    <dgm:pt modelId="{3C9D8830-4889-4610-AEBF-EDF1E58C9246}" type="pres">
      <dgm:prSet presAssocID="{488FB743-858B-4D03-9B68-D5CC25B2AB85}" presName="hierRoot2" presStyleCnt="0">
        <dgm:presLayoutVars>
          <dgm:hierBranch val="init"/>
        </dgm:presLayoutVars>
      </dgm:prSet>
      <dgm:spPr/>
    </dgm:pt>
    <dgm:pt modelId="{43458879-87E5-4656-8378-D6B18F9B142E}" type="pres">
      <dgm:prSet presAssocID="{488FB743-858B-4D03-9B68-D5CC25B2AB85}" presName="rootComposite" presStyleCnt="0"/>
      <dgm:spPr/>
    </dgm:pt>
    <dgm:pt modelId="{2A47482B-2785-4B64-9E37-AA1ABBD7E7AB}" type="pres">
      <dgm:prSet presAssocID="{488FB743-858B-4D03-9B68-D5CC25B2AB85}" presName="rootText" presStyleLbl="node2" presStyleIdx="1" presStyleCnt="2" custScaleX="184449">
        <dgm:presLayoutVars>
          <dgm:chPref val="3"/>
        </dgm:presLayoutVars>
      </dgm:prSet>
      <dgm:spPr/>
    </dgm:pt>
    <dgm:pt modelId="{823CEF10-57BE-40B9-8780-FCD4BC86D543}" type="pres">
      <dgm:prSet presAssocID="{488FB743-858B-4D03-9B68-D5CC25B2AB85}" presName="rootConnector" presStyleLbl="node2" presStyleIdx="1" presStyleCnt="2"/>
      <dgm:spPr/>
    </dgm:pt>
    <dgm:pt modelId="{B044A21A-ADD4-479E-AA43-B58637614F59}" type="pres">
      <dgm:prSet presAssocID="{488FB743-858B-4D03-9B68-D5CC25B2AB85}" presName="hierChild4" presStyleCnt="0"/>
      <dgm:spPr/>
    </dgm:pt>
    <dgm:pt modelId="{14CF034F-6B54-4C50-86DD-B2419D541375}" type="pres">
      <dgm:prSet presAssocID="{488FB743-858B-4D03-9B68-D5CC25B2AB85}" presName="hierChild5" presStyleCnt="0"/>
      <dgm:spPr/>
    </dgm:pt>
    <dgm:pt modelId="{B94D5733-63BE-4DBA-B813-2EBDA93E1DCA}" type="pres">
      <dgm:prSet presAssocID="{DB63866F-3182-4C4C-A8EF-64E8C5C96577}" presName="hierChild3" presStyleCnt="0"/>
      <dgm:spPr/>
    </dgm:pt>
  </dgm:ptLst>
  <dgm:cxnLst>
    <dgm:cxn modelId="{25008E0B-8173-4D3A-949D-A710838313F3}" type="presOf" srcId="{488FB743-858B-4D03-9B68-D5CC25B2AB85}" destId="{2A47482B-2785-4B64-9E37-AA1ABBD7E7AB}" srcOrd="0" destOrd="0" presId="urn:microsoft.com/office/officeart/2005/8/layout/orgChart1"/>
    <dgm:cxn modelId="{A1D8D87E-BF26-45C0-BA23-6B68D0E0FC93}" type="presOf" srcId="{A2B59708-8E8E-4136-902C-4F7C9C66EC84}" destId="{80160BDB-4408-44F8-AC1F-A6866A8BF7D5}" srcOrd="0" destOrd="0" presId="urn:microsoft.com/office/officeart/2005/8/layout/orgChart1"/>
    <dgm:cxn modelId="{3DDAA48D-987B-4727-81D5-BF7D89471873}" srcId="{F9E9931F-7D12-4D75-A45D-824A7706573C}" destId="{DB63866F-3182-4C4C-A8EF-64E8C5C96577}" srcOrd="0" destOrd="0" parTransId="{FACEB5D1-D662-4B9A-90E7-EAB768540850}" sibTransId="{57FFC04F-3A00-44B5-864D-F6394EA79C13}"/>
    <dgm:cxn modelId="{F862CE98-0623-4321-9A92-68622606526E}" srcId="{DB63866F-3182-4C4C-A8EF-64E8C5C96577}" destId="{634829E3-1B7A-45AF-A7A3-A50789CEDBE3}" srcOrd="0" destOrd="0" parTransId="{A2B59708-8E8E-4136-902C-4F7C9C66EC84}" sibTransId="{D65A2560-8732-4286-89DA-D5217D9F707D}"/>
    <dgm:cxn modelId="{BEF505A7-AE3C-4CF3-AAA4-039687C08AD1}" type="presOf" srcId="{8B2C294C-07B8-4024-8A25-6E463DD88FD0}" destId="{DB6DCD03-F713-47EA-BB10-1D6C18E47F48}" srcOrd="0" destOrd="0" presId="urn:microsoft.com/office/officeart/2005/8/layout/orgChart1"/>
    <dgm:cxn modelId="{553F85AE-9D43-4275-B634-E044172A512F}" type="presOf" srcId="{F9E9931F-7D12-4D75-A45D-824A7706573C}" destId="{ECB0EDC8-8DEE-43A2-A364-30E4FEFB42B6}" srcOrd="0" destOrd="0" presId="urn:microsoft.com/office/officeart/2005/8/layout/orgChart1"/>
    <dgm:cxn modelId="{C48717C9-8374-4218-A07A-7911D5BB41A4}" type="presOf" srcId="{634829E3-1B7A-45AF-A7A3-A50789CEDBE3}" destId="{4390A833-7FA5-4D52-BE0B-130CCFDD14C6}" srcOrd="1" destOrd="0" presId="urn:microsoft.com/office/officeart/2005/8/layout/orgChart1"/>
    <dgm:cxn modelId="{773BACD3-D3E8-478E-A8BF-AE78E0960ADD}" srcId="{DB63866F-3182-4C4C-A8EF-64E8C5C96577}" destId="{488FB743-858B-4D03-9B68-D5CC25B2AB85}" srcOrd="1" destOrd="0" parTransId="{8B2C294C-07B8-4024-8A25-6E463DD88FD0}" sibTransId="{87F2E8E2-4138-4376-A391-36C51F489506}"/>
    <dgm:cxn modelId="{7B1C0CDB-7752-4CC4-8C51-910D21103397}" type="presOf" srcId="{634829E3-1B7A-45AF-A7A3-A50789CEDBE3}" destId="{FB773228-B141-4949-8123-D6CD6991C205}" srcOrd="0" destOrd="0" presId="urn:microsoft.com/office/officeart/2005/8/layout/orgChart1"/>
    <dgm:cxn modelId="{D94962DD-582E-4532-9788-AFFD31227B32}" type="presOf" srcId="{DB63866F-3182-4C4C-A8EF-64E8C5C96577}" destId="{41FF8801-8998-4C96-AB46-887FDF6C074E}" srcOrd="0" destOrd="0" presId="urn:microsoft.com/office/officeart/2005/8/layout/orgChart1"/>
    <dgm:cxn modelId="{4BBA4EEB-C12B-4392-BC58-3E38BD9D98DF}" type="presOf" srcId="{DB63866F-3182-4C4C-A8EF-64E8C5C96577}" destId="{B80D6449-65C9-41D4-AEE6-DCA82CFC1963}" srcOrd="1" destOrd="0" presId="urn:microsoft.com/office/officeart/2005/8/layout/orgChart1"/>
    <dgm:cxn modelId="{EDF8E8EE-26D4-4738-8F02-5A33A2387219}" type="presOf" srcId="{488FB743-858B-4D03-9B68-D5CC25B2AB85}" destId="{823CEF10-57BE-40B9-8780-FCD4BC86D543}" srcOrd="1" destOrd="0" presId="urn:microsoft.com/office/officeart/2005/8/layout/orgChart1"/>
    <dgm:cxn modelId="{2BE08AFF-90BE-40D3-AC22-34BDCECCC5B0}" type="presParOf" srcId="{ECB0EDC8-8DEE-43A2-A364-30E4FEFB42B6}" destId="{B1A32B7E-EB24-4667-B332-72E1235E236F}" srcOrd="0" destOrd="0" presId="urn:microsoft.com/office/officeart/2005/8/layout/orgChart1"/>
    <dgm:cxn modelId="{8B75BA27-2FC4-4E57-A20C-F7AB3ED83A65}" type="presParOf" srcId="{B1A32B7E-EB24-4667-B332-72E1235E236F}" destId="{EF1A5EC8-CCE3-4929-A6D5-5E8AA64310BC}" srcOrd="0" destOrd="0" presId="urn:microsoft.com/office/officeart/2005/8/layout/orgChart1"/>
    <dgm:cxn modelId="{C8F0895A-D995-45D0-AC54-82B34D1131C9}" type="presParOf" srcId="{EF1A5EC8-CCE3-4929-A6D5-5E8AA64310BC}" destId="{41FF8801-8998-4C96-AB46-887FDF6C074E}" srcOrd="0" destOrd="0" presId="urn:microsoft.com/office/officeart/2005/8/layout/orgChart1"/>
    <dgm:cxn modelId="{AEB03CD3-DA6A-4B5E-8843-178C8097A607}" type="presParOf" srcId="{EF1A5EC8-CCE3-4929-A6D5-5E8AA64310BC}" destId="{B80D6449-65C9-41D4-AEE6-DCA82CFC1963}" srcOrd="1" destOrd="0" presId="urn:microsoft.com/office/officeart/2005/8/layout/orgChart1"/>
    <dgm:cxn modelId="{1B895C9D-3DE9-4FCF-9A77-C80A21DECF79}" type="presParOf" srcId="{B1A32B7E-EB24-4667-B332-72E1235E236F}" destId="{9DD1EE05-D1B9-4CDA-B76D-D4858C5905E9}" srcOrd="1" destOrd="0" presId="urn:microsoft.com/office/officeart/2005/8/layout/orgChart1"/>
    <dgm:cxn modelId="{52F05B1D-8D0A-4712-9FB9-A2C6CE44AE11}" type="presParOf" srcId="{9DD1EE05-D1B9-4CDA-B76D-D4858C5905E9}" destId="{80160BDB-4408-44F8-AC1F-A6866A8BF7D5}" srcOrd="0" destOrd="0" presId="urn:microsoft.com/office/officeart/2005/8/layout/orgChart1"/>
    <dgm:cxn modelId="{AA582CB8-31BC-4EDD-B1CA-8176575AEFDB}" type="presParOf" srcId="{9DD1EE05-D1B9-4CDA-B76D-D4858C5905E9}" destId="{8A617251-122B-4D78-85F8-40FD14FC2226}" srcOrd="1" destOrd="0" presId="urn:microsoft.com/office/officeart/2005/8/layout/orgChart1"/>
    <dgm:cxn modelId="{1C984664-BFC1-47C2-8436-5FF95B1A7364}" type="presParOf" srcId="{8A617251-122B-4D78-85F8-40FD14FC2226}" destId="{92D6903C-999E-4D4A-81CE-3C9058DC339B}" srcOrd="0" destOrd="0" presId="urn:microsoft.com/office/officeart/2005/8/layout/orgChart1"/>
    <dgm:cxn modelId="{AEEB5E63-092C-4531-A52A-1D22E9F9BCCF}" type="presParOf" srcId="{92D6903C-999E-4D4A-81CE-3C9058DC339B}" destId="{FB773228-B141-4949-8123-D6CD6991C205}" srcOrd="0" destOrd="0" presId="urn:microsoft.com/office/officeart/2005/8/layout/orgChart1"/>
    <dgm:cxn modelId="{6B93BBAC-90B2-4EF9-860A-C6458FCFD2F2}" type="presParOf" srcId="{92D6903C-999E-4D4A-81CE-3C9058DC339B}" destId="{4390A833-7FA5-4D52-BE0B-130CCFDD14C6}" srcOrd="1" destOrd="0" presId="urn:microsoft.com/office/officeart/2005/8/layout/orgChart1"/>
    <dgm:cxn modelId="{C05DCF72-D0F6-4C7F-8537-A93FA86561CA}" type="presParOf" srcId="{8A617251-122B-4D78-85F8-40FD14FC2226}" destId="{A8267EF9-EE9D-40B2-A338-9F23B9CD4390}" srcOrd="1" destOrd="0" presId="urn:microsoft.com/office/officeart/2005/8/layout/orgChart1"/>
    <dgm:cxn modelId="{E0E82612-BB36-48D0-8C71-A81B9E4799FB}" type="presParOf" srcId="{8A617251-122B-4D78-85F8-40FD14FC2226}" destId="{6CEA6C65-EECA-4218-811A-2A14F71E1BED}" srcOrd="2" destOrd="0" presId="urn:microsoft.com/office/officeart/2005/8/layout/orgChart1"/>
    <dgm:cxn modelId="{A1199EE3-C13B-4C74-A92D-2C717F7F629F}" type="presParOf" srcId="{9DD1EE05-D1B9-4CDA-B76D-D4858C5905E9}" destId="{DB6DCD03-F713-47EA-BB10-1D6C18E47F48}" srcOrd="2" destOrd="0" presId="urn:microsoft.com/office/officeart/2005/8/layout/orgChart1"/>
    <dgm:cxn modelId="{F7AEE9F9-7DB2-4AE3-9105-170DE49B8E29}" type="presParOf" srcId="{9DD1EE05-D1B9-4CDA-B76D-D4858C5905E9}" destId="{3C9D8830-4889-4610-AEBF-EDF1E58C9246}" srcOrd="3" destOrd="0" presId="urn:microsoft.com/office/officeart/2005/8/layout/orgChart1"/>
    <dgm:cxn modelId="{5C421F28-B549-4EEA-849F-42016887A4B5}" type="presParOf" srcId="{3C9D8830-4889-4610-AEBF-EDF1E58C9246}" destId="{43458879-87E5-4656-8378-D6B18F9B142E}" srcOrd="0" destOrd="0" presId="urn:microsoft.com/office/officeart/2005/8/layout/orgChart1"/>
    <dgm:cxn modelId="{5DF96A39-5171-4C08-B1FA-1BFCE002BE0F}" type="presParOf" srcId="{43458879-87E5-4656-8378-D6B18F9B142E}" destId="{2A47482B-2785-4B64-9E37-AA1ABBD7E7AB}" srcOrd="0" destOrd="0" presId="urn:microsoft.com/office/officeart/2005/8/layout/orgChart1"/>
    <dgm:cxn modelId="{F5D2D23C-FAF5-4365-802E-848549AF7C5E}" type="presParOf" srcId="{43458879-87E5-4656-8378-D6B18F9B142E}" destId="{823CEF10-57BE-40B9-8780-FCD4BC86D543}" srcOrd="1" destOrd="0" presId="urn:microsoft.com/office/officeart/2005/8/layout/orgChart1"/>
    <dgm:cxn modelId="{A883BC4F-78E6-4C9E-B3B2-87D0C470D885}" type="presParOf" srcId="{3C9D8830-4889-4610-AEBF-EDF1E58C9246}" destId="{B044A21A-ADD4-479E-AA43-B58637614F59}" srcOrd="1" destOrd="0" presId="urn:microsoft.com/office/officeart/2005/8/layout/orgChart1"/>
    <dgm:cxn modelId="{541504AA-9B9B-4EA5-A132-C5C583969AA0}" type="presParOf" srcId="{3C9D8830-4889-4610-AEBF-EDF1E58C9246}" destId="{14CF034F-6B54-4C50-86DD-B2419D541375}" srcOrd="2" destOrd="0" presId="urn:microsoft.com/office/officeart/2005/8/layout/orgChart1"/>
    <dgm:cxn modelId="{14673205-8988-4ED2-A252-043C698EFD5D}" type="presParOf" srcId="{B1A32B7E-EB24-4667-B332-72E1235E236F}" destId="{B94D5733-63BE-4DBA-B813-2EBDA93E1DC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solidFill>
        <a:ln>
          <a:solidFill>
            <a:schemeClr val="tx1"/>
          </a:solidFill>
        </a:ln>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alpha val="35000"/>
          </a:srgbClr>
        </a:solidFill>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3E3265C-C3FF-4A03-89C9-A36D6DF9ED1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fr-FR"/>
        </a:p>
      </dgm:t>
    </dgm:pt>
    <dgm:pt modelId="{CB6C177B-0C42-4A9C-9109-6FA3DE41EBB6}">
      <dgm:prSet phldrT="[Texte]"/>
      <dgm:spPr>
        <a:solidFill>
          <a:srgbClr val="FFFF00"/>
        </a:solidFill>
      </dgm:spPr>
      <dgm:t>
        <a:bodyPr/>
        <a:lstStyle/>
        <a:p>
          <a:r>
            <a:rPr lang="en-US" dirty="0"/>
            <a:t>Activities of the fleets of the maritime district of Bayonne  </a:t>
          </a:r>
          <a:r>
            <a:rPr lang="en-US" dirty="0">
              <a:solidFill>
                <a:srgbClr val="FF0000"/>
              </a:solidFill>
              <a:sym typeface="Wingdings 2" panose="05020102010507070707" pitchFamily="18" charset="2"/>
            </a:rPr>
            <a:t></a:t>
          </a:r>
          <a:endParaRPr lang="fr-FR" dirty="0">
            <a:solidFill>
              <a:srgbClr val="FF0000"/>
            </a:solidFill>
          </a:endParaRPr>
        </a:p>
      </dgm:t>
    </dgm:pt>
    <dgm:pt modelId="{4997C2AC-67BE-4273-A008-B8D0836B53E4}" type="parTrans" cxnId="{DCFEFFDD-DF40-4AC5-9022-D2649DD6C723}">
      <dgm:prSet/>
      <dgm:spPr/>
      <dgm:t>
        <a:bodyPr/>
        <a:lstStyle/>
        <a:p>
          <a:endParaRPr lang="fr-FR"/>
        </a:p>
      </dgm:t>
    </dgm:pt>
    <dgm:pt modelId="{1460F935-1CD3-4368-8914-BC674845781E}" type="sibTrans" cxnId="{DCFEFFDD-DF40-4AC5-9022-D2649DD6C723}">
      <dgm:prSet/>
      <dgm:spPr/>
      <dgm:t>
        <a:bodyPr/>
        <a:lstStyle/>
        <a:p>
          <a:endParaRPr lang="fr-FR"/>
        </a:p>
      </dgm:t>
    </dgm:pt>
    <dgm:pt modelId="{A431D1C1-5D14-4E60-ABE4-4993C90F2A44}">
      <dgm:prSet phldrT="[Texte]"/>
      <dgm:spPr>
        <a:ln>
          <a:solidFill>
            <a:srgbClr val="FFFF00">
              <a:alpha val="90000"/>
            </a:srgbClr>
          </a:solidFill>
        </a:ln>
      </dgm:spPr>
      <dgm:t>
        <a:bodyPr/>
        <a:lstStyle/>
        <a:p>
          <a:r>
            <a:rPr lang="fr-FR" dirty="0"/>
            <a:t> </a:t>
          </a:r>
          <a:r>
            <a:rPr lang="fr-FR" dirty="0" err="1"/>
            <a:t>Database</a:t>
          </a:r>
          <a:r>
            <a:rPr lang="fr-FR" dirty="0"/>
            <a:t> SACROIS</a:t>
          </a:r>
        </a:p>
      </dgm:t>
    </dgm:pt>
    <dgm:pt modelId="{62DA3645-56E1-4F44-9237-04C4B075FB94}" type="parTrans" cxnId="{B72879A4-0BE7-447C-BE72-954C03FBCFC8}">
      <dgm:prSet/>
      <dgm:spPr/>
      <dgm:t>
        <a:bodyPr/>
        <a:lstStyle/>
        <a:p>
          <a:endParaRPr lang="fr-FR"/>
        </a:p>
      </dgm:t>
    </dgm:pt>
    <dgm:pt modelId="{9AC5124B-EACB-4A1D-9A33-0D64D3283B80}" type="sibTrans" cxnId="{B72879A4-0BE7-447C-BE72-954C03FBCFC8}">
      <dgm:prSet/>
      <dgm:spPr/>
      <dgm:t>
        <a:bodyPr/>
        <a:lstStyle/>
        <a:p>
          <a:endParaRPr lang="fr-FR"/>
        </a:p>
      </dgm:t>
    </dgm:pt>
    <dgm:pt modelId="{BA00781A-471C-4CDC-B34A-BDFB45839FE8}">
      <dgm:prSet phldrT="[Texte]"/>
      <dgm:spPr>
        <a:ln>
          <a:solidFill>
            <a:srgbClr val="FFFF00">
              <a:alpha val="90000"/>
            </a:srgbClr>
          </a:solidFill>
        </a:ln>
      </dgm:spPr>
      <dgm:t>
        <a:bodyPr/>
        <a:lstStyle/>
        <a:p>
          <a:r>
            <a:rPr lang="fr-FR" dirty="0"/>
            <a:t> 3 ports</a:t>
          </a:r>
        </a:p>
      </dgm:t>
    </dgm:pt>
    <dgm:pt modelId="{68D39867-6605-4E01-8545-49A0F61A56BA}" type="parTrans" cxnId="{30AA3F4F-12F6-4020-B100-59859F79AD2C}">
      <dgm:prSet/>
      <dgm:spPr/>
      <dgm:t>
        <a:bodyPr/>
        <a:lstStyle/>
        <a:p>
          <a:endParaRPr lang="fr-FR"/>
        </a:p>
      </dgm:t>
    </dgm:pt>
    <dgm:pt modelId="{0E9C10E3-3A19-45A6-8F5B-D28529DB2383}" type="sibTrans" cxnId="{30AA3F4F-12F6-4020-B100-59859F79AD2C}">
      <dgm:prSet/>
      <dgm:spPr/>
      <dgm:t>
        <a:bodyPr/>
        <a:lstStyle/>
        <a:p>
          <a:endParaRPr lang="fr-FR"/>
        </a:p>
      </dgm:t>
    </dgm:pt>
    <dgm:pt modelId="{AA41446E-0BA4-47A6-9931-B0E7D951418C}">
      <dgm:prSet phldrT="[Texte]"/>
      <dgm:spPr>
        <a:solidFill>
          <a:srgbClr val="92D050"/>
        </a:solidFill>
      </dgm:spPr>
      <dgm:t>
        <a:bodyPr/>
        <a:lstStyle/>
        <a:p>
          <a:r>
            <a:rPr lang="fr-FR" dirty="0" err="1"/>
            <a:t>Environmental</a:t>
          </a:r>
          <a:r>
            <a:rPr lang="fr-FR" dirty="0"/>
            <a:t> data</a:t>
          </a:r>
        </a:p>
      </dgm:t>
    </dgm:pt>
    <dgm:pt modelId="{2C23460F-DE15-4E91-B54D-D47BD39D7322}" type="parTrans" cxnId="{7AD366C0-7C60-4C5F-9C23-31ED807901C0}">
      <dgm:prSet/>
      <dgm:spPr/>
      <dgm:t>
        <a:bodyPr/>
        <a:lstStyle/>
        <a:p>
          <a:endParaRPr lang="fr-FR"/>
        </a:p>
      </dgm:t>
    </dgm:pt>
    <dgm:pt modelId="{8B13F113-4EB0-4491-8291-CD40837BE37E}" type="sibTrans" cxnId="{7AD366C0-7C60-4C5F-9C23-31ED807901C0}">
      <dgm:prSet/>
      <dgm:spPr/>
      <dgm:t>
        <a:bodyPr/>
        <a:lstStyle/>
        <a:p>
          <a:endParaRPr lang="fr-FR"/>
        </a:p>
      </dgm:t>
    </dgm:pt>
    <dgm:pt modelId="{C6703D04-7CB4-4A48-BC7A-AC837D1E3143}">
      <dgm:prSet phldrT="[Texte]"/>
      <dgm:spPr>
        <a:ln>
          <a:solidFill>
            <a:srgbClr val="92D050">
              <a:alpha val="90000"/>
            </a:srgbClr>
          </a:solidFill>
        </a:ln>
      </dgm:spPr>
      <dgm:t>
        <a:bodyPr/>
        <a:lstStyle/>
        <a:p>
          <a:r>
            <a:rPr lang="en-US" dirty="0"/>
            <a:t>Waves  </a:t>
          </a:r>
          <a:r>
            <a:rPr lang="fr-FR" dirty="0">
              <a:solidFill>
                <a:srgbClr val="00B050"/>
              </a:solidFill>
              <a:sym typeface="Wingdings 2" panose="05020102010507070707" pitchFamily="18" charset="2"/>
            </a:rPr>
            <a:t></a:t>
          </a:r>
          <a:r>
            <a:rPr lang="en-US" dirty="0"/>
            <a:t>
Characteristics of water (tide, water flow,…)
Wind </a:t>
          </a:r>
          <a:r>
            <a:rPr lang="en-US" dirty="0">
              <a:solidFill>
                <a:schemeClr val="accent6"/>
              </a:solidFill>
              <a:sym typeface="Wingdings 2" panose="05020102010507070707" pitchFamily="18" charset="2"/>
            </a:rPr>
            <a:t></a:t>
          </a:r>
          <a:r>
            <a:rPr lang="en-US" dirty="0"/>
            <a:t>
Water quality (</a:t>
          </a:r>
          <a:r>
            <a:rPr lang="en-US" dirty="0" err="1"/>
            <a:t>Liga</a:t>
          </a:r>
          <a:r>
            <a:rPr lang="en-US" dirty="0"/>
            <a:t> index)</a:t>
          </a:r>
          <a:endParaRPr lang="fr-FR" dirty="0"/>
        </a:p>
      </dgm:t>
    </dgm:pt>
    <dgm:pt modelId="{B01C539F-D5B2-4ACC-B9EC-4AB342D3A41E}" type="parTrans" cxnId="{1E5D0E9E-4BCA-4E0C-9DED-AB1B464925D5}">
      <dgm:prSet/>
      <dgm:spPr/>
      <dgm:t>
        <a:bodyPr/>
        <a:lstStyle/>
        <a:p>
          <a:endParaRPr lang="fr-FR"/>
        </a:p>
      </dgm:t>
    </dgm:pt>
    <dgm:pt modelId="{513C205D-6705-4013-8F3C-58DDACDDC433}" type="sibTrans" cxnId="{1E5D0E9E-4BCA-4E0C-9DED-AB1B464925D5}">
      <dgm:prSet/>
      <dgm:spPr/>
      <dgm:t>
        <a:bodyPr/>
        <a:lstStyle/>
        <a:p>
          <a:endParaRPr lang="fr-FR"/>
        </a:p>
      </dgm:t>
    </dgm:pt>
    <dgm:pt modelId="{E80D48F1-FBE1-462D-AF93-050CEB13A3E6}">
      <dgm:prSet phldrT="[Texte]"/>
      <dgm:spPr>
        <a:ln>
          <a:solidFill>
            <a:srgbClr val="FFFF00">
              <a:alpha val="90000"/>
            </a:srgbClr>
          </a:solidFill>
        </a:ln>
      </dgm:spPr>
      <dgm:t>
        <a:bodyPr/>
        <a:lstStyle/>
        <a:p>
          <a:r>
            <a:rPr lang="en-US" dirty="0"/>
            <a:t>Technical characteristics, fishing activity indicators, </a:t>
          </a:r>
          <a:r>
            <a:rPr lang="en-US" dirty="0" err="1"/>
            <a:t>spatio</a:t>
          </a:r>
          <a:r>
            <a:rPr lang="en-US" dirty="0"/>
            <a:t>-temporal positioning </a:t>
          </a:r>
          <a:endParaRPr lang="fr-FR" dirty="0"/>
        </a:p>
      </dgm:t>
    </dgm:pt>
    <dgm:pt modelId="{FEA5ED0E-1FA1-43CA-AA94-25563B8F52E8}" type="parTrans" cxnId="{D311C738-E578-4CF6-B298-C0992B5B81AD}">
      <dgm:prSet/>
      <dgm:spPr/>
      <dgm:t>
        <a:bodyPr/>
        <a:lstStyle/>
        <a:p>
          <a:endParaRPr lang="fr-FR"/>
        </a:p>
      </dgm:t>
    </dgm:pt>
    <dgm:pt modelId="{83D5E6E0-DA76-4F8F-BCFA-5BE6AE6CBF12}" type="sibTrans" cxnId="{D311C738-E578-4CF6-B298-C0992B5B81AD}">
      <dgm:prSet/>
      <dgm:spPr/>
      <dgm:t>
        <a:bodyPr/>
        <a:lstStyle/>
        <a:p>
          <a:endParaRPr lang="fr-FR"/>
        </a:p>
      </dgm:t>
    </dgm:pt>
    <dgm:pt modelId="{2BEF4BA2-4735-40B6-A553-B10B877CA8B1}">
      <dgm:prSet phldrT="[Texte]"/>
      <dgm:spPr>
        <a:solidFill>
          <a:schemeClr val="accent6"/>
        </a:solidFill>
      </dgm:spPr>
      <dgm:t>
        <a:bodyPr/>
        <a:lstStyle/>
        <a:p>
          <a:r>
            <a:rPr lang="fr-FR" dirty="0" err="1"/>
            <a:t>Economic</a:t>
          </a:r>
          <a:r>
            <a:rPr lang="fr-FR" dirty="0"/>
            <a:t> data</a:t>
          </a:r>
        </a:p>
      </dgm:t>
    </dgm:pt>
    <dgm:pt modelId="{1FE9E570-A5C5-4752-9D28-8BE0A45E3733}" type="parTrans" cxnId="{7703C000-A0AC-4B79-A5D4-D48F771E04FC}">
      <dgm:prSet/>
      <dgm:spPr/>
      <dgm:t>
        <a:bodyPr/>
        <a:lstStyle/>
        <a:p>
          <a:endParaRPr lang="fr-FR"/>
        </a:p>
      </dgm:t>
    </dgm:pt>
    <dgm:pt modelId="{CEA62161-4984-4E60-A140-351B5D5FA978}" type="sibTrans" cxnId="{7703C000-A0AC-4B79-A5D4-D48F771E04FC}">
      <dgm:prSet/>
      <dgm:spPr/>
      <dgm:t>
        <a:bodyPr/>
        <a:lstStyle/>
        <a:p>
          <a:endParaRPr lang="fr-FR"/>
        </a:p>
      </dgm:t>
    </dgm:pt>
    <dgm:pt modelId="{F9E1CC6F-5D45-4C04-975A-9FF072D3798D}">
      <dgm:prSet phldrT="[Texte]"/>
      <dgm:spPr>
        <a:ln>
          <a:solidFill>
            <a:schemeClr val="accent6">
              <a:alpha val="90000"/>
            </a:schemeClr>
          </a:solidFill>
        </a:ln>
      </dgm:spPr>
      <dgm:t>
        <a:bodyPr/>
        <a:lstStyle/>
        <a:p>
          <a:r>
            <a:rPr lang="fr-FR" dirty="0"/>
            <a:t> </a:t>
          </a:r>
          <a:r>
            <a:rPr lang="fr-FR" dirty="0" err="1"/>
            <a:t>Prices</a:t>
          </a:r>
          <a:r>
            <a:rPr lang="fr-FR" dirty="0"/>
            <a:t> by kg</a:t>
          </a:r>
        </a:p>
      </dgm:t>
    </dgm:pt>
    <dgm:pt modelId="{83AE96F6-4570-43F3-8330-285660B81258}" type="parTrans" cxnId="{73E3065D-29F5-4D56-BB52-182F48076A0E}">
      <dgm:prSet/>
      <dgm:spPr/>
      <dgm:t>
        <a:bodyPr/>
        <a:lstStyle/>
        <a:p>
          <a:endParaRPr lang="fr-FR"/>
        </a:p>
      </dgm:t>
    </dgm:pt>
    <dgm:pt modelId="{A9F33AE8-4BF6-4E9E-802F-4BEDF2724A49}" type="sibTrans" cxnId="{73E3065D-29F5-4D56-BB52-182F48076A0E}">
      <dgm:prSet/>
      <dgm:spPr/>
      <dgm:t>
        <a:bodyPr/>
        <a:lstStyle/>
        <a:p>
          <a:endParaRPr lang="fr-FR"/>
        </a:p>
      </dgm:t>
    </dgm:pt>
    <dgm:pt modelId="{555D4A92-B695-4674-86A5-53181B0AA0C8}" type="pres">
      <dgm:prSet presAssocID="{D3E3265C-C3FF-4A03-89C9-A36D6DF9ED10}" presName="Name0" presStyleCnt="0">
        <dgm:presLayoutVars>
          <dgm:dir/>
          <dgm:animLvl val="lvl"/>
          <dgm:resizeHandles val="exact"/>
        </dgm:presLayoutVars>
      </dgm:prSet>
      <dgm:spPr/>
    </dgm:pt>
    <dgm:pt modelId="{F3C41F84-7F00-4C68-9424-0E7DE7F404D9}" type="pres">
      <dgm:prSet presAssocID="{CB6C177B-0C42-4A9C-9109-6FA3DE41EBB6}" presName="composite" presStyleCnt="0"/>
      <dgm:spPr/>
    </dgm:pt>
    <dgm:pt modelId="{F301CA02-3746-41BD-89B2-9A68AD3E505C}" type="pres">
      <dgm:prSet presAssocID="{CB6C177B-0C42-4A9C-9109-6FA3DE41EBB6}" presName="parTx" presStyleLbl="alignNode1" presStyleIdx="0" presStyleCnt="3" custLinFactNeighborX="679" custLinFactNeighborY="-77829">
        <dgm:presLayoutVars>
          <dgm:chMax val="0"/>
          <dgm:chPref val="0"/>
          <dgm:bulletEnabled val="1"/>
        </dgm:presLayoutVars>
      </dgm:prSet>
      <dgm:spPr/>
    </dgm:pt>
    <dgm:pt modelId="{578555ED-2C3B-4D2D-91AA-8997879B610B}" type="pres">
      <dgm:prSet presAssocID="{CB6C177B-0C42-4A9C-9109-6FA3DE41EBB6}" presName="desTx" presStyleLbl="alignAccFollowNode1" presStyleIdx="0" presStyleCnt="3" custLinFactNeighborX="-4582" custLinFactNeighborY="-14209">
        <dgm:presLayoutVars>
          <dgm:bulletEnabled val="1"/>
        </dgm:presLayoutVars>
      </dgm:prSet>
      <dgm:spPr/>
    </dgm:pt>
    <dgm:pt modelId="{62DE6382-79BC-4B7F-939E-366C6517908E}" type="pres">
      <dgm:prSet presAssocID="{1460F935-1CD3-4368-8914-BC674845781E}" presName="space" presStyleCnt="0"/>
      <dgm:spPr/>
    </dgm:pt>
    <dgm:pt modelId="{0B02106C-785F-4C0E-8F48-2960EDD197AA}" type="pres">
      <dgm:prSet presAssocID="{AA41446E-0BA4-47A6-9931-B0E7D951418C}" presName="composite" presStyleCnt="0"/>
      <dgm:spPr/>
    </dgm:pt>
    <dgm:pt modelId="{67032D84-6429-4823-9B4A-97C5F30A5758}" type="pres">
      <dgm:prSet presAssocID="{AA41446E-0BA4-47A6-9931-B0E7D951418C}" presName="parTx" presStyleLbl="alignNode1" presStyleIdx="1" presStyleCnt="3" custLinFactNeighborX="0" custLinFactNeighborY="86077">
        <dgm:presLayoutVars>
          <dgm:chMax val="0"/>
          <dgm:chPref val="0"/>
          <dgm:bulletEnabled val="1"/>
        </dgm:presLayoutVars>
      </dgm:prSet>
      <dgm:spPr/>
    </dgm:pt>
    <dgm:pt modelId="{54891049-9AA6-451B-8F70-B7A5069ACD86}" type="pres">
      <dgm:prSet presAssocID="{AA41446E-0BA4-47A6-9931-B0E7D951418C}" presName="desTx" presStyleLbl="alignAccFollowNode1" presStyleIdx="1" presStyleCnt="3" custLinFactNeighborX="2710" custLinFactNeighborY="53373">
        <dgm:presLayoutVars>
          <dgm:bulletEnabled val="1"/>
        </dgm:presLayoutVars>
      </dgm:prSet>
      <dgm:spPr/>
    </dgm:pt>
    <dgm:pt modelId="{5E3C3A3C-59AF-4E98-B5E1-B239E6D50264}" type="pres">
      <dgm:prSet presAssocID="{8B13F113-4EB0-4491-8291-CD40837BE37E}" presName="space" presStyleCnt="0"/>
      <dgm:spPr/>
    </dgm:pt>
    <dgm:pt modelId="{CB150C43-C078-4F87-89FC-9D540D2C915E}" type="pres">
      <dgm:prSet presAssocID="{2BEF4BA2-4735-40B6-A553-B10B877CA8B1}" presName="composite" presStyleCnt="0"/>
      <dgm:spPr/>
    </dgm:pt>
    <dgm:pt modelId="{62C3AC54-7737-4583-990B-2B044031392A}" type="pres">
      <dgm:prSet presAssocID="{2BEF4BA2-4735-40B6-A553-B10B877CA8B1}" presName="parTx" presStyleLbl="alignNode1" presStyleIdx="2" presStyleCnt="3" custLinFactY="-57713" custLinFactNeighborX="-9140" custLinFactNeighborY="-100000">
        <dgm:presLayoutVars>
          <dgm:chMax val="0"/>
          <dgm:chPref val="0"/>
          <dgm:bulletEnabled val="1"/>
        </dgm:presLayoutVars>
      </dgm:prSet>
      <dgm:spPr/>
    </dgm:pt>
    <dgm:pt modelId="{7A4F192A-C634-4E91-8BB7-51DE98A00FD1}" type="pres">
      <dgm:prSet presAssocID="{2BEF4BA2-4735-40B6-A553-B10B877CA8B1}" presName="desTx" presStyleLbl="alignAccFollowNode1" presStyleIdx="2" presStyleCnt="3" custLinFactNeighborX="-7643" custLinFactNeighborY="-52126">
        <dgm:presLayoutVars>
          <dgm:bulletEnabled val="1"/>
        </dgm:presLayoutVars>
      </dgm:prSet>
      <dgm:spPr/>
    </dgm:pt>
  </dgm:ptLst>
  <dgm:cxnLst>
    <dgm:cxn modelId="{7703C000-A0AC-4B79-A5D4-D48F771E04FC}" srcId="{D3E3265C-C3FF-4A03-89C9-A36D6DF9ED10}" destId="{2BEF4BA2-4735-40B6-A553-B10B877CA8B1}" srcOrd="2" destOrd="0" parTransId="{1FE9E570-A5C5-4752-9D28-8BE0A45E3733}" sibTransId="{CEA62161-4984-4E60-A140-351B5D5FA978}"/>
    <dgm:cxn modelId="{0F6B2002-4443-4E80-AD29-994488CF685C}" type="presOf" srcId="{F9E1CC6F-5D45-4C04-975A-9FF072D3798D}" destId="{7A4F192A-C634-4E91-8BB7-51DE98A00FD1}" srcOrd="0" destOrd="0" presId="urn:microsoft.com/office/officeart/2005/8/layout/hList1"/>
    <dgm:cxn modelId="{21264B28-C144-449D-9801-27427AC88C33}" type="presOf" srcId="{A431D1C1-5D14-4E60-ABE4-4993C90F2A44}" destId="{578555ED-2C3B-4D2D-91AA-8997879B610B}" srcOrd="0" destOrd="0" presId="urn:microsoft.com/office/officeart/2005/8/layout/hList1"/>
    <dgm:cxn modelId="{F62FA82A-BCF9-4F99-B706-63AB4FBBEFAD}" type="presOf" srcId="{2BEF4BA2-4735-40B6-A553-B10B877CA8B1}" destId="{62C3AC54-7737-4583-990B-2B044031392A}" srcOrd="0" destOrd="0" presId="urn:microsoft.com/office/officeart/2005/8/layout/hList1"/>
    <dgm:cxn modelId="{D311C738-E578-4CF6-B298-C0992B5B81AD}" srcId="{CB6C177B-0C42-4A9C-9109-6FA3DE41EBB6}" destId="{E80D48F1-FBE1-462D-AF93-050CEB13A3E6}" srcOrd="2" destOrd="0" parTransId="{FEA5ED0E-1FA1-43CA-AA94-25563B8F52E8}" sibTransId="{83D5E6E0-DA76-4F8F-BCFA-5BE6AE6CBF12}"/>
    <dgm:cxn modelId="{DFB41439-E14F-4DC2-99E8-BDF0BAAA422B}" type="presOf" srcId="{BA00781A-471C-4CDC-B34A-BDFB45839FE8}" destId="{578555ED-2C3B-4D2D-91AA-8997879B610B}" srcOrd="0" destOrd="1" presId="urn:microsoft.com/office/officeart/2005/8/layout/hList1"/>
    <dgm:cxn modelId="{73E3065D-29F5-4D56-BB52-182F48076A0E}" srcId="{2BEF4BA2-4735-40B6-A553-B10B877CA8B1}" destId="{F9E1CC6F-5D45-4C04-975A-9FF072D3798D}" srcOrd="0" destOrd="0" parTransId="{83AE96F6-4570-43F3-8330-285660B81258}" sibTransId="{A9F33AE8-4BF6-4E9E-802F-4BEDF2724A49}"/>
    <dgm:cxn modelId="{30AA3F4F-12F6-4020-B100-59859F79AD2C}" srcId="{CB6C177B-0C42-4A9C-9109-6FA3DE41EBB6}" destId="{BA00781A-471C-4CDC-B34A-BDFB45839FE8}" srcOrd="1" destOrd="0" parTransId="{68D39867-6605-4E01-8545-49A0F61A56BA}" sibTransId="{0E9C10E3-3A19-45A6-8F5B-D28529DB2383}"/>
    <dgm:cxn modelId="{6694137C-5AE3-4142-A9C3-DBC12DF62BA3}" type="presOf" srcId="{D3E3265C-C3FF-4A03-89C9-A36D6DF9ED10}" destId="{555D4A92-B695-4674-86A5-53181B0AA0C8}" srcOrd="0" destOrd="0" presId="urn:microsoft.com/office/officeart/2005/8/layout/hList1"/>
    <dgm:cxn modelId="{01E3DB92-1D42-4689-8731-8B6293749C6E}" type="presOf" srcId="{E80D48F1-FBE1-462D-AF93-050CEB13A3E6}" destId="{578555ED-2C3B-4D2D-91AA-8997879B610B}" srcOrd="0" destOrd="2" presId="urn:microsoft.com/office/officeart/2005/8/layout/hList1"/>
    <dgm:cxn modelId="{1E5D0E9E-4BCA-4E0C-9DED-AB1B464925D5}" srcId="{AA41446E-0BA4-47A6-9931-B0E7D951418C}" destId="{C6703D04-7CB4-4A48-BC7A-AC837D1E3143}" srcOrd="0" destOrd="0" parTransId="{B01C539F-D5B2-4ACC-B9EC-4AB342D3A41E}" sibTransId="{513C205D-6705-4013-8F3C-58DDACDDC433}"/>
    <dgm:cxn modelId="{BC0B75A3-D96E-4435-8B32-A41615E0F771}" type="presOf" srcId="{AA41446E-0BA4-47A6-9931-B0E7D951418C}" destId="{67032D84-6429-4823-9B4A-97C5F30A5758}" srcOrd="0" destOrd="0" presId="urn:microsoft.com/office/officeart/2005/8/layout/hList1"/>
    <dgm:cxn modelId="{B72879A4-0BE7-447C-BE72-954C03FBCFC8}" srcId="{CB6C177B-0C42-4A9C-9109-6FA3DE41EBB6}" destId="{A431D1C1-5D14-4E60-ABE4-4993C90F2A44}" srcOrd="0" destOrd="0" parTransId="{62DA3645-56E1-4F44-9237-04C4B075FB94}" sibTransId="{9AC5124B-EACB-4A1D-9A33-0D64D3283B80}"/>
    <dgm:cxn modelId="{060FA2B9-7780-4606-9A11-5EF330FCBDA8}" type="presOf" srcId="{C6703D04-7CB4-4A48-BC7A-AC837D1E3143}" destId="{54891049-9AA6-451B-8F70-B7A5069ACD86}" srcOrd="0" destOrd="0" presId="urn:microsoft.com/office/officeart/2005/8/layout/hList1"/>
    <dgm:cxn modelId="{7AD366C0-7C60-4C5F-9C23-31ED807901C0}" srcId="{D3E3265C-C3FF-4A03-89C9-A36D6DF9ED10}" destId="{AA41446E-0BA4-47A6-9931-B0E7D951418C}" srcOrd="1" destOrd="0" parTransId="{2C23460F-DE15-4E91-B54D-D47BD39D7322}" sibTransId="{8B13F113-4EB0-4491-8291-CD40837BE37E}"/>
    <dgm:cxn modelId="{DCFEFFDD-DF40-4AC5-9022-D2649DD6C723}" srcId="{D3E3265C-C3FF-4A03-89C9-A36D6DF9ED10}" destId="{CB6C177B-0C42-4A9C-9109-6FA3DE41EBB6}" srcOrd="0" destOrd="0" parTransId="{4997C2AC-67BE-4273-A008-B8D0836B53E4}" sibTransId="{1460F935-1CD3-4368-8914-BC674845781E}"/>
    <dgm:cxn modelId="{836802E2-919E-490F-9F87-E991FEE1CAB9}" type="presOf" srcId="{CB6C177B-0C42-4A9C-9109-6FA3DE41EBB6}" destId="{F301CA02-3746-41BD-89B2-9A68AD3E505C}" srcOrd="0" destOrd="0" presId="urn:microsoft.com/office/officeart/2005/8/layout/hList1"/>
    <dgm:cxn modelId="{23826C11-FB4B-49AA-9A24-06CD83C873C0}" type="presParOf" srcId="{555D4A92-B695-4674-86A5-53181B0AA0C8}" destId="{F3C41F84-7F00-4C68-9424-0E7DE7F404D9}" srcOrd="0" destOrd="0" presId="urn:microsoft.com/office/officeart/2005/8/layout/hList1"/>
    <dgm:cxn modelId="{94ECEE5A-0091-4445-B64F-02DCD795BE1F}" type="presParOf" srcId="{F3C41F84-7F00-4C68-9424-0E7DE7F404D9}" destId="{F301CA02-3746-41BD-89B2-9A68AD3E505C}" srcOrd="0" destOrd="0" presId="urn:microsoft.com/office/officeart/2005/8/layout/hList1"/>
    <dgm:cxn modelId="{ECF78B0E-EAA9-4BD9-A521-E9F3A3154067}" type="presParOf" srcId="{F3C41F84-7F00-4C68-9424-0E7DE7F404D9}" destId="{578555ED-2C3B-4D2D-91AA-8997879B610B}" srcOrd="1" destOrd="0" presId="urn:microsoft.com/office/officeart/2005/8/layout/hList1"/>
    <dgm:cxn modelId="{5531FD96-9EF1-479E-AB9D-59183D8CD5F3}" type="presParOf" srcId="{555D4A92-B695-4674-86A5-53181B0AA0C8}" destId="{62DE6382-79BC-4B7F-939E-366C6517908E}" srcOrd="1" destOrd="0" presId="urn:microsoft.com/office/officeart/2005/8/layout/hList1"/>
    <dgm:cxn modelId="{92F33C1E-FCDB-4F08-A01B-A0DD9F6D20DD}" type="presParOf" srcId="{555D4A92-B695-4674-86A5-53181B0AA0C8}" destId="{0B02106C-785F-4C0E-8F48-2960EDD197AA}" srcOrd="2" destOrd="0" presId="urn:microsoft.com/office/officeart/2005/8/layout/hList1"/>
    <dgm:cxn modelId="{44ED99F2-6CF0-4932-A3C0-2EFE6A1F165F}" type="presParOf" srcId="{0B02106C-785F-4C0E-8F48-2960EDD197AA}" destId="{67032D84-6429-4823-9B4A-97C5F30A5758}" srcOrd="0" destOrd="0" presId="urn:microsoft.com/office/officeart/2005/8/layout/hList1"/>
    <dgm:cxn modelId="{15A65AFE-92E6-4AC6-85A5-5126C0F819A5}" type="presParOf" srcId="{0B02106C-785F-4C0E-8F48-2960EDD197AA}" destId="{54891049-9AA6-451B-8F70-B7A5069ACD86}" srcOrd="1" destOrd="0" presId="urn:microsoft.com/office/officeart/2005/8/layout/hList1"/>
    <dgm:cxn modelId="{EEC75FF3-85DF-4C3B-9131-CE763FCD7615}" type="presParOf" srcId="{555D4A92-B695-4674-86A5-53181B0AA0C8}" destId="{5E3C3A3C-59AF-4E98-B5E1-B239E6D50264}" srcOrd="3" destOrd="0" presId="urn:microsoft.com/office/officeart/2005/8/layout/hList1"/>
    <dgm:cxn modelId="{39DF54C9-E79F-4CE3-AB27-5DD89FB0C5DD}" type="presParOf" srcId="{555D4A92-B695-4674-86A5-53181B0AA0C8}" destId="{CB150C43-C078-4F87-89FC-9D540D2C915E}" srcOrd="4" destOrd="0" presId="urn:microsoft.com/office/officeart/2005/8/layout/hList1"/>
    <dgm:cxn modelId="{05D27144-CDBF-4180-B84F-3D4A0A967918}" type="presParOf" srcId="{CB150C43-C078-4F87-89FC-9D540D2C915E}" destId="{62C3AC54-7737-4583-990B-2B044031392A}" srcOrd="0" destOrd="0" presId="urn:microsoft.com/office/officeart/2005/8/layout/hList1"/>
    <dgm:cxn modelId="{56C4B9C2-6692-4A1D-975B-A54EB3F3EA03}" type="presParOf" srcId="{CB150C43-C078-4F87-89FC-9D540D2C915E}" destId="{7A4F192A-C634-4E91-8BB7-51DE98A00FD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F2EC7F-ED36-41A9-A98C-310D7D428FDD}" type="doc">
      <dgm:prSet loTypeId="urn:microsoft.com/office/officeart/2005/8/layout/chevron1" loCatId="process" qsTypeId="urn:microsoft.com/office/officeart/2005/8/quickstyle/simple1" qsCatId="simple" csTypeId="urn:microsoft.com/office/officeart/2005/8/colors/accent1_2" csCatId="accent1" phldr="1"/>
      <dgm:spPr/>
    </dgm:pt>
    <dgm:pt modelId="{DCF99995-2246-4C9D-A961-DD2D05B5A8B8}">
      <dgm:prSet phldrT="[Texte]"/>
      <dgm:spPr>
        <a:solidFill>
          <a:srgbClr val="B5BE00">
            <a:alpha val="35000"/>
          </a:srgbClr>
        </a:solidFill>
      </dgm:spPr>
      <dgm:t>
        <a:bodyPr/>
        <a:lstStyle/>
        <a:p>
          <a:r>
            <a:rPr lang="fr-FR" dirty="0" err="1"/>
            <a:t>Context</a:t>
          </a:r>
          <a:endParaRPr lang="fr-FR" dirty="0"/>
        </a:p>
      </dgm:t>
    </dgm:pt>
    <dgm:pt modelId="{CF9C12AC-561F-4915-803F-2ECFE8C85E45}" type="parTrans" cxnId="{E70F07E2-2AEE-40EC-902B-034DABE01062}">
      <dgm:prSet/>
      <dgm:spPr/>
      <dgm:t>
        <a:bodyPr/>
        <a:lstStyle/>
        <a:p>
          <a:endParaRPr lang="fr-FR"/>
        </a:p>
      </dgm:t>
    </dgm:pt>
    <dgm:pt modelId="{C94CF08D-2300-4BD1-B994-C4E2D7FF3915}" type="sibTrans" cxnId="{E70F07E2-2AEE-40EC-902B-034DABE01062}">
      <dgm:prSet/>
      <dgm:spPr/>
      <dgm:t>
        <a:bodyPr/>
        <a:lstStyle/>
        <a:p>
          <a:endParaRPr lang="fr-FR"/>
        </a:p>
      </dgm:t>
    </dgm:pt>
    <dgm:pt modelId="{6782FBF4-89E3-42D8-B3EE-9DEF4DA13A4A}">
      <dgm:prSet phldrT="[Texte]"/>
      <dgm:spPr>
        <a:solidFill>
          <a:srgbClr val="67B0E2"/>
        </a:solidFill>
        <a:ln>
          <a:solidFill>
            <a:schemeClr val="tx1"/>
          </a:solidFill>
        </a:ln>
      </dgm:spPr>
      <dgm:t>
        <a:bodyPr/>
        <a:lstStyle/>
        <a:p>
          <a:r>
            <a:rPr lang="fr-FR" dirty="0" err="1"/>
            <a:t>Methodology</a:t>
          </a:r>
          <a:endParaRPr lang="fr-FR" dirty="0"/>
        </a:p>
      </dgm:t>
    </dgm:pt>
    <dgm:pt modelId="{0A89B083-BCC2-44B4-B79E-A84D5822C4E3}" type="parTrans" cxnId="{9991090F-C728-4EAA-827F-9D43709BDD1A}">
      <dgm:prSet/>
      <dgm:spPr/>
      <dgm:t>
        <a:bodyPr/>
        <a:lstStyle/>
        <a:p>
          <a:endParaRPr lang="fr-FR"/>
        </a:p>
      </dgm:t>
    </dgm:pt>
    <dgm:pt modelId="{8045939C-8D35-40DA-BE3F-C09D3AF198F0}" type="sibTrans" cxnId="{9991090F-C728-4EAA-827F-9D43709BDD1A}">
      <dgm:prSet/>
      <dgm:spPr/>
      <dgm:t>
        <a:bodyPr/>
        <a:lstStyle/>
        <a:p>
          <a:endParaRPr lang="fr-FR"/>
        </a:p>
      </dgm:t>
    </dgm:pt>
    <dgm:pt modelId="{D50F43B0-85DA-469B-BFD7-B633AE5425BD}">
      <dgm:prSet phldrT="[Texte]"/>
      <dgm:spPr>
        <a:solidFill>
          <a:srgbClr val="9260A0">
            <a:alpha val="35000"/>
          </a:srgbClr>
        </a:solidFill>
      </dgm:spPr>
      <dgm:t>
        <a:bodyPr/>
        <a:lstStyle/>
        <a:p>
          <a:r>
            <a:rPr lang="fr-FR" dirty="0" err="1"/>
            <a:t>Results</a:t>
          </a:r>
          <a:r>
            <a:rPr lang="fr-FR" dirty="0"/>
            <a:t> and discussion</a:t>
          </a:r>
        </a:p>
      </dgm:t>
    </dgm:pt>
    <dgm:pt modelId="{7D785752-8052-49F6-B120-13EA23F37A4C}" type="parTrans" cxnId="{5AAB19DF-003A-4630-BBDA-D64DD0C4AA73}">
      <dgm:prSet/>
      <dgm:spPr/>
      <dgm:t>
        <a:bodyPr/>
        <a:lstStyle/>
        <a:p>
          <a:endParaRPr lang="fr-FR"/>
        </a:p>
      </dgm:t>
    </dgm:pt>
    <dgm:pt modelId="{F3E8A868-C4FE-408E-9033-68F61CD76431}" type="sibTrans" cxnId="{5AAB19DF-003A-4630-BBDA-D64DD0C4AA73}">
      <dgm:prSet/>
      <dgm:spPr/>
      <dgm:t>
        <a:bodyPr/>
        <a:lstStyle/>
        <a:p>
          <a:endParaRPr lang="fr-FR"/>
        </a:p>
      </dgm:t>
    </dgm:pt>
    <dgm:pt modelId="{1AB57C08-136F-491B-8FA1-CE38542441CB}" type="pres">
      <dgm:prSet presAssocID="{91F2EC7F-ED36-41A9-A98C-310D7D428FDD}" presName="Name0" presStyleCnt="0">
        <dgm:presLayoutVars>
          <dgm:dir/>
          <dgm:animLvl val="lvl"/>
          <dgm:resizeHandles val="exact"/>
        </dgm:presLayoutVars>
      </dgm:prSet>
      <dgm:spPr/>
    </dgm:pt>
    <dgm:pt modelId="{1E51C428-78A8-4A54-86BE-D7EECC805322}" type="pres">
      <dgm:prSet presAssocID="{DCF99995-2246-4C9D-A961-DD2D05B5A8B8}" presName="parTxOnly" presStyleLbl="node1" presStyleIdx="0" presStyleCnt="3">
        <dgm:presLayoutVars>
          <dgm:chMax val="0"/>
          <dgm:chPref val="0"/>
          <dgm:bulletEnabled val="1"/>
        </dgm:presLayoutVars>
      </dgm:prSet>
      <dgm:spPr/>
    </dgm:pt>
    <dgm:pt modelId="{8640442C-DD09-44F6-AA73-57B38A508CC8}" type="pres">
      <dgm:prSet presAssocID="{C94CF08D-2300-4BD1-B994-C4E2D7FF3915}" presName="parTxOnlySpace" presStyleCnt="0"/>
      <dgm:spPr/>
    </dgm:pt>
    <dgm:pt modelId="{43352298-43B7-4D64-9290-C0BB22C8256E}" type="pres">
      <dgm:prSet presAssocID="{6782FBF4-89E3-42D8-B3EE-9DEF4DA13A4A}" presName="parTxOnly" presStyleLbl="node1" presStyleIdx="1" presStyleCnt="3">
        <dgm:presLayoutVars>
          <dgm:chMax val="0"/>
          <dgm:chPref val="0"/>
          <dgm:bulletEnabled val="1"/>
        </dgm:presLayoutVars>
      </dgm:prSet>
      <dgm:spPr/>
    </dgm:pt>
    <dgm:pt modelId="{B5F8380F-9902-4822-A2BC-A76B526AE236}" type="pres">
      <dgm:prSet presAssocID="{8045939C-8D35-40DA-BE3F-C09D3AF198F0}" presName="parTxOnlySpace" presStyleCnt="0"/>
      <dgm:spPr/>
    </dgm:pt>
    <dgm:pt modelId="{44FF28E6-6811-41B6-8BA8-BD1F30C0D871}" type="pres">
      <dgm:prSet presAssocID="{D50F43B0-85DA-469B-BFD7-B633AE5425BD}" presName="parTxOnly" presStyleLbl="node1" presStyleIdx="2" presStyleCnt="3">
        <dgm:presLayoutVars>
          <dgm:chMax val="0"/>
          <dgm:chPref val="0"/>
          <dgm:bulletEnabled val="1"/>
        </dgm:presLayoutVars>
      </dgm:prSet>
      <dgm:spPr/>
    </dgm:pt>
  </dgm:ptLst>
  <dgm:cxnLst>
    <dgm:cxn modelId="{9991090F-C728-4EAA-827F-9D43709BDD1A}" srcId="{91F2EC7F-ED36-41A9-A98C-310D7D428FDD}" destId="{6782FBF4-89E3-42D8-B3EE-9DEF4DA13A4A}" srcOrd="1" destOrd="0" parTransId="{0A89B083-BCC2-44B4-B79E-A84D5822C4E3}" sibTransId="{8045939C-8D35-40DA-BE3F-C09D3AF198F0}"/>
    <dgm:cxn modelId="{92F59B30-C579-48D5-A569-68E25A1E1071}" type="presOf" srcId="{91F2EC7F-ED36-41A9-A98C-310D7D428FDD}" destId="{1AB57C08-136F-491B-8FA1-CE38542441CB}" srcOrd="0" destOrd="0" presId="urn:microsoft.com/office/officeart/2005/8/layout/chevron1"/>
    <dgm:cxn modelId="{0C44F767-48FF-4F08-88EE-75BAF7D9180D}" type="presOf" srcId="{DCF99995-2246-4C9D-A961-DD2D05B5A8B8}" destId="{1E51C428-78A8-4A54-86BE-D7EECC805322}" srcOrd="0" destOrd="0" presId="urn:microsoft.com/office/officeart/2005/8/layout/chevron1"/>
    <dgm:cxn modelId="{808F8674-30CD-4230-9EAF-6F2039C80B29}" type="presOf" srcId="{D50F43B0-85DA-469B-BFD7-B633AE5425BD}" destId="{44FF28E6-6811-41B6-8BA8-BD1F30C0D871}" srcOrd="0" destOrd="0" presId="urn:microsoft.com/office/officeart/2005/8/layout/chevron1"/>
    <dgm:cxn modelId="{5AAB19DF-003A-4630-BBDA-D64DD0C4AA73}" srcId="{91F2EC7F-ED36-41A9-A98C-310D7D428FDD}" destId="{D50F43B0-85DA-469B-BFD7-B633AE5425BD}" srcOrd="2" destOrd="0" parTransId="{7D785752-8052-49F6-B120-13EA23F37A4C}" sibTransId="{F3E8A868-C4FE-408E-9033-68F61CD76431}"/>
    <dgm:cxn modelId="{E70F07E2-2AEE-40EC-902B-034DABE01062}" srcId="{91F2EC7F-ED36-41A9-A98C-310D7D428FDD}" destId="{DCF99995-2246-4C9D-A961-DD2D05B5A8B8}" srcOrd="0" destOrd="0" parTransId="{CF9C12AC-561F-4915-803F-2ECFE8C85E45}" sibTransId="{C94CF08D-2300-4BD1-B994-C4E2D7FF3915}"/>
    <dgm:cxn modelId="{383B25FD-7DD1-4CB0-9141-8AB73388B200}" type="presOf" srcId="{6782FBF4-89E3-42D8-B3EE-9DEF4DA13A4A}" destId="{43352298-43B7-4D64-9290-C0BB22C8256E}" srcOrd="0" destOrd="0" presId="urn:microsoft.com/office/officeart/2005/8/layout/chevron1"/>
    <dgm:cxn modelId="{BF0DA779-945B-41BE-A745-72742619B015}" type="presParOf" srcId="{1AB57C08-136F-491B-8FA1-CE38542441CB}" destId="{1E51C428-78A8-4A54-86BE-D7EECC805322}" srcOrd="0" destOrd="0" presId="urn:microsoft.com/office/officeart/2005/8/layout/chevron1"/>
    <dgm:cxn modelId="{EAAA4727-BFD0-4644-B35F-23AD011E1AF6}" type="presParOf" srcId="{1AB57C08-136F-491B-8FA1-CE38542441CB}" destId="{8640442C-DD09-44F6-AA73-57B38A508CC8}" srcOrd="1" destOrd="0" presId="urn:microsoft.com/office/officeart/2005/8/layout/chevron1"/>
    <dgm:cxn modelId="{4C8F6862-D1EA-4FD8-88FD-51E8A50AFC42}" type="presParOf" srcId="{1AB57C08-136F-491B-8FA1-CE38542441CB}" destId="{43352298-43B7-4D64-9290-C0BB22C8256E}" srcOrd="2" destOrd="0" presId="urn:microsoft.com/office/officeart/2005/8/layout/chevron1"/>
    <dgm:cxn modelId="{A7F43AE7-5FEF-4289-99F8-C93A6B85568A}" type="presParOf" srcId="{1AB57C08-136F-491B-8FA1-CE38542441CB}" destId="{B5F8380F-9902-4822-A2BC-A76B526AE236}" srcOrd="3" destOrd="0" presId="urn:microsoft.com/office/officeart/2005/8/layout/chevron1"/>
    <dgm:cxn modelId="{AF38F063-BAFC-4D0B-B6C4-402D522846FE}" type="presParOf" srcId="{1AB57C08-136F-491B-8FA1-CE38542441CB}" destId="{44FF28E6-6811-41B6-8BA8-BD1F30C0D871}"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E3265C-C3FF-4A03-89C9-A36D6DF9ED1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fr-FR"/>
        </a:p>
      </dgm:t>
    </dgm:pt>
    <dgm:pt modelId="{CB6C177B-0C42-4A9C-9109-6FA3DE41EBB6}">
      <dgm:prSet phldrT="[Texte]"/>
      <dgm:spPr>
        <a:solidFill>
          <a:srgbClr val="FFFF00"/>
        </a:solidFill>
      </dgm:spPr>
      <dgm:t>
        <a:bodyPr/>
        <a:lstStyle/>
        <a:p>
          <a:endParaRPr lang="fr-FR" dirty="0"/>
        </a:p>
      </dgm:t>
    </dgm:pt>
    <dgm:pt modelId="{4997C2AC-67BE-4273-A008-B8D0836B53E4}" type="parTrans" cxnId="{DCFEFFDD-DF40-4AC5-9022-D2649DD6C723}">
      <dgm:prSet/>
      <dgm:spPr/>
      <dgm:t>
        <a:bodyPr/>
        <a:lstStyle/>
        <a:p>
          <a:endParaRPr lang="fr-FR"/>
        </a:p>
      </dgm:t>
    </dgm:pt>
    <dgm:pt modelId="{1460F935-1CD3-4368-8914-BC674845781E}" type="sibTrans" cxnId="{DCFEFFDD-DF40-4AC5-9022-D2649DD6C723}">
      <dgm:prSet/>
      <dgm:spPr/>
      <dgm:t>
        <a:bodyPr/>
        <a:lstStyle/>
        <a:p>
          <a:endParaRPr lang="fr-FR"/>
        </a:p>
      </dgm:t>
    </dgm:pt>
    <dgm:pt modelId="{A431D1C1-5D14-4E60-ABE4-4993C90F2A44}">
      <dgm:prSet phldrT="[Texte]"/>
      <dgm:spPr/>
      <dgm:t>
        <a:bodyPr/>
        <a:lstStyle/>
        <a:p>
          <a:endParaRPr lang="fr-FR" dirty="0"/>
        </a:p>
      </dgm:t>
    </dgm:pt>
    <dgm:pt modelId="{62DA3645-56E1-4F44-9237-04C4B075FB94}" type="parTrans" cxnId="{B72879A4-0BE7-447C-BE72-954C03FBCFC8}">
      <dgm:prSet/>
      <dgm:spPr/>
      <dgm:t>
        <a:bodyPr/>
        <a:lstStyle/>
        <a:p>
          <a:endParaRPr lang="fr-FR"/>
        </a:p>
      </dgm:t>
    </dgm:pt>
    <dgm:pt modelId="{9AC5124B-EACB-4A1D-9A33-0D64D3283B80}" type="sibTrans" cxnId="{B72879A4-0BE7-447C-BE72-954C03FBCFC8}">
      <dgm:prSet/>
      <dgm:spPr/>
      <dgm:t>
        <a:bodyPr/>
        <a:lstStyle/>
        <a:p>
          <a:endParaRPr lang="fr-FR"/>
        </a:p>
      </dgm:t>
    </dgm:pt>
    <dgm:pt modelId="{AA41446E-0BA4-47A6-9931-B0E7D951418C}">
      <dgm:prSet phldrT="[Texte]"/>
      <dgm:spPr>
        <a:solidFill>
          <a:srgbClr val="92D050"/>
        </a:solidFill>
      </dgm:spPr>
      <dgm:t>
        <a:bodyPr/>
        <a:lstStyle/>
        <a:p>
          <a:endParaRPr lang="fr-FR" dirty="0"/>
        </a:p>
      </dgm:t>
    </dgm:pt>
    <dgm:pt modelId="{2C23460F-DE15-4E91-B54D-D47BD39D7322}" type="parTrans" cxnId="{7AD366C0-7C60-4C5F-9C23-31ED807901C0}">
      <dgm:prSet/>
      <dgm:spPr/>
      <dgm:t>
        <a:bodyPr/>
        <a:lstStyle/>
        <a:p>
          <a:endParaRPr lang="fr-FR"/>
        </a:p>
      </dgm:t>
    </dgm:pt>
    <dgm:pt modelId="{8B13F113-4EB0-4491-8291-CD40837BE37E}" type="sibTrans" cxnId="{7AD366C0-7C60-4C5F-9C23-31ED807901C0}">
      <dgm:prSet/>
      <dgm:spPr/>
      <dgm:t>
        <a:bodyPr/>
        <a:lstStyle/>
        <a:p>
          <a:endParaRPr lang="fr-FR"/>
        </a:p>
      </dgm:t>
    </dgm:pt>
    <dgm:pt modelId="{C6703D04-7CB4-4A48-BC7A-AC837D1E3143}">
      <dgm:prSet phldrT="[Texte]"/>
      <dgm:spPr/>
      <dgm:t>
        <a:bodyPr/>
        <a:lstStyle/>
        <a:p>
          <a:endParaRPr lang="fr-FR" dirty="0"/>
        </a:p>
      </dgm:t>
    </dgm:pt>
    <dgm:pt modelId="{B01C539F-D5B2-4ACC-B9EC-4AB342D3A41E}" type="parTrans" cxnId="{1E5D0E9E-4BCA-4E0C-9DED-AB1B464925D5}">
      <dgm:prSet/>
      <dgm:spPr/>
      <dgm:t>
        <a:bodyPr/>
        <a:lstStyle/>
        <a:p>
          <a:endParaRPr lang="fr-FR"/>
        </a:p>
      </dgm:t>
    </dgm:pt>
    <dgm:pt modelId="{513C205D-6705-4013-8F3C-58DDACDDC433}" type="sibTrans" cxnId="{1E5D0E9E-4BCA-4E0C-9DED-AB1B464925D5}">
      <dgm:prSet/>
      <dgm:spPr/>
      <dgm:t>
        <a:bodyPr/>
        <a:lstStyle/>
        <a:p>
          <a:endParaRPr lang="fr-FR"/>
        </a:p>
      </dgm:t>
    </dgm:pt>
    <dgm:pt modelId="{2BEF4BA2-4735-40B6-A553-B10B877CA8B1}">
      <dgm:prSet phldrT="[Texte]"/>
      <dgm:spPr>
        <a:solidFill>
          <a:schemeClr val="accent6"/>
        </a:solidFill>
      </dgm:spPr>
      <dgm:t>
        <a:bodyPr/>
        <a:lstStyle/>
        <a:p>
          <a:endParaRPr lang="fr-FR" dirty="0"/>
        </a:p>
      </dgm:t>
    </dgm:pt>
    <dgm:pt modelId="{1FE9E570-A5C5-4752-9D28-8BE0A45E3733}" type="parTrans" cxnId="{7703C000-A0AC-4B79-A5D4-D48F771E04FC}">
      <dgm:prSet/>
      <dgm:spPr/>
      <dgm:t>
        <a:bodyPr/>
        <a:lstStyle/>
        <a:p>
          <a:endParaRPr lang="fr-FR"/>
        </a:p>
      </dgm:t>
    </dgm:pt>
    <dgm:pt modelId="{CEA62161-4984-4E60-A140-351B5D5FA978}" type="sibTrans" cxnId="{7703C000-A0AC-4B79-A5D4-D48F771E04FC}">
      <dgm:prSet/>
      <dgm:spPr/>
      <dgm:t>
        <a:bodyPr/>
        <a:lstStyle/>
        <a:p>
          <a:endParaRPr lang="fr-FR"/>
        </a:p>
      </dgm:t>
    </dgm:pt>
    <dgm:pt modelId="{F9E1CC6F-5D45-4C04-975A-9FF072D3798D}">
      <dgm:prSet phldrT="[Texte]"/>
      <dgm:spPr/>
      <dgm:t>
        <a:bodyPr/>
        <a:lstStyle/>
        <a:p>
          <a:endParaRPr lang="fr-FR" dirty="0"/>
        </a:p>
      </dgm:t>
    </dgm:pt>
    <dgm:pt modelId="{83AE96F6-4570-43F3-8330-285660B81258}" type="parTrans" cxnId="{73E3065D-29F5-4D56-BB52-182F48076A0E}">
      <dgm:prSet/>
      <dgm:spPr/>
      <dgm:t>
        <a:bodyPr/>
        <a:lstStyle/>
        <a:p>
          <a:endParaRPr lang="fr-FR"/>
        </a:p>
      </dgm:t>
    </dgm:pt>
    <dgm:pt modelId="{A9F33AE8-4BF6-4E9E-802F-4BEDF2724A49}" type="sibTrans" cxnId="{73E3065D-29F5-4D56-BB52-182F48076A0E}">
      <dgm:prSet/>
      <dgm:spPr/>
      <dgm:t>
        <a:bodyPr/>
        <a:lstStyle/>
        <a:p>
          <a:endParaRPr lang="fr-FR"/>
        </a:p>
      </dgm:t>
    </dgm:pt>
    <dgm:pt modelId="{555D4A92-B695-4674-86A5-53181B0AA0C8}" type="pres">
      <dgm:prSet presAssocID="{D3E3265C-C3FF-4A03-89C9-A36D6DF9ED10}" presName="Name0" presStyleCnt="0">
        <dgm:presLayoutVars>
          <dgm:dir/>
          <dgm:animLvl val="lvl"/>
          <dgm:resizeHandles val="exact"/>
        </dgm:presLayoutVars>
      </dgm:prSet>
      <dgm:spPr/>
    </dgm:pt>
    <dgm:pt modelId="{F3C41F84-7F00-4C68-9424-0E7DE7F404D9}" type="pres">
      <dgm:prSet presAssocID="{CB6C177B-0C42-4A9C-9109-6FA3DE41EBB6}" presName="composite" presStyleCnt="0"/>
      <dgm:spPr/>
    </dgm:pt>
    <dgm:pt modelId="{F301CA02-3746-41BD-89B2-9A68AD3E505C}" type="pres">
      <dgm:prSet presAssocID="{CB6C177B-0C42-4A9C-9109-6FA3DE41EBB6}" presName="parTx" presStyleLbl="alignNode1" presStyleIdx="0" presStyleCnt="3">
        <dgm:presLayoutVars>
          <dgm:chMax val="0"/>
          <dgm:chPref val="0"/>
          <dgm:bulletEnabled val="1"/>
        </dgm:presLayoutVars>
      </dgm:prSet>
      <dgm:spPr/>
    </dgm:pt>
    <dgm:pt modelId="{578555ED-2C3B-4D2D-91AA-8997879B610B}" type="pres">
      <dgm:prSet presAssocID="{CB6C177B-0C42-4A9C-9109-6FA3DE41EBB6}" presName="desTx" presStyleLbl="alignAccFollowNode1" presStyleIdx="0" presStyleCnt="3">
        <dgm:presLayoutVars>
          <dgm:bulletEnabled val="1"/>
        </dgm:presLayoutVars>
      </dgm:prSet>
      <dgm:spPr/>
    </dgm:pt>
    <dgm:pt modelId="{62DE6382-79BC-4B7F-939E-366C6517908E}" type="pres">
      <dgm:prSet presAssocID="{1460F935-1CD3-4368-8914-BC674845781E}" presName="space" presStyleCnt="0"/>
      <dgm:spPr/>
    </dgm:pt>
    <dgm:pt modelId="{0B02106C-785F-4C0E-8F48-2960EDD197AA}" type="pres">
      <dgm:prSet presAssocID="{AA41446E-0BA4-47A6-9931-B0E7D951418C}" presName="composite" presStyleCnt="0"/>
      <dgm:spPr/>
    </dgm:pt>
    <dgm:pt modelId="{67032D84-6429-4823-9B4A-97C5F30A5758}" type="pres">
      <dgm:prSet presAssocID="{AA41446E-0BA4-47A6-9931-B0E7D951418C}" presName="parTx" presStyleLbl="alignNode1" presStyleIdx="1" presStyleCnt="3">
        <dgm:presLayoutVars>
          <dgm:chMax val="0"/>
          <dgm:chPref val="0"/>
          <dgm:bulletEnabled val="1"/>
        </dgm:presLayoutVars>
      </dgm:prSet>
      <dgm:spPr/>
    </dgm:pt>
    <dgm:pt modelId="{54891049-9AA6-451B-8F70-B7A5069ACD86}" type="pres">
      <dgm:prSet presAssocID="{AA41446E-0BA4-47A6-9931-B0E7D951418C}" presName="desTx" presStyleLbl="alignAccFollowNode1" presStyleIdx="1" presStyleCnt="3">
        <dgm:presLayoutVars>
          <dgm:bulletEnabled val="1"/>
        </dgm:presLayoutVars>
      </dgm:prSet>
      <dgm:spPr/>
    </dgm:pt>
    <dgm:pt modelId="{5E3C3A3C-59AF-4E98-B5E1-B239E6D50264}" type="pres">
      <dgm:prSet presAssocID="{8B13F113-4EB0-4491-8291-CD40837BE37E}" presName="space" presStyleCnt="0"/>
      <dgm:spPr/>
    </dgm:pt>
    <dgm:pt modelId="{CB150C43-C078-4F87-89FC-9D540D2C915E}" type="pres">
      <dgm:prSet presAssocID="{2BEF4BA2-4735-40B6-A553-B10B877CA8B1}" presName="composite" presStyleCnt="0"/>
      <dgm:spPr/>
    </dgm:pt>
    <dgm:pt modelId="{62C3AC54-7737-4583-990B-2B044031392A}" type="pres">
      <dgm:prSet presAssocID="{2BEF4BA2-4735-40B6-A553-B10B877CA8B1}" presName="parTx" presStyleLbl="alignNode1" presStyleIdx="2" presStyleCnt="3">
        <dgm:presLayoutVars>
          <dgm:chMax val="0"/>
          <dgm:chPref val="0"/>
          <dgm:bulletEnabled val="1"/>
        </dgm:presLayoutVars>
      </dgm:prSet>
      <dgm:spPr/>
    </dgm:pt>
    <dgm:pt modelId="{7A4F192A-C634-4E91-8BB7-51DE98A00FD1}" type="pres">
      <dgm:prSet presAssocID="{2BEF4BA2-4735-40B6-A553-B10B877CA8B1}" presName="desTx" presStyleLbl="alignAccFollowNode1" presStyleIdx="2" presStyleCnt="3">
        <dgm:presLayoutVars>
          <dgm:bulletEnabled val="1"/>
        </dgm:presLayoutVars>
      </dgm:prSet>
      <dgm:spPr/>
    </dgm:pt>
  </dgm:ptLst>
  <dgm:cxnLst>
    <dgm:cxn modelId="{7703C000-A0AC-4B79-A5D4-D48F771E04FC}" srcId="{D3E3265C-C3FF-4A03-89C9-A36D6DF9ED10}" destId="{2BEF4BA2-4735-40B6-A553-B10B877CA8B1}" srcOrd="2" destOrd="0" parTransId="{1FE9E570-A5C5-4752-9D28-8BE0A45E3733}" sibTransId="{CEA62161-4984-4E60-A140-351B5D5FA978}"/>
    <dgm:cxn modelId="{0F6B2002-4443-4E80-AD29-994488CF685C}" type="presOf" srcId="{F9E1CC6F-5D45-4C04-975A-9FF072D3798D}" destId="{7A4F192A-C634-4E91-8BB7-51DE98A00FD1}" srcOrd="0" destOrd="0" presId="urn:microsoft.com/office/officeart/2005/8/layout/hList1"/>
    <dgm:cxn modelId="{21264B28-C144-449D-9801-27427AC88C33}" type="presOf" srcId="{A431D1C1-5D14-4E60-ABE4-4993C90F2A44}" destId="{578555ED-2C3B-4D2D-91AA-8997879B610B}" srcOrd="0" destOrd="0" presId="urn:microsoft.com/office/officeart/2005/8/layout/hList1"/>
    <dgm:cxn modelId="{F62FA82A-BCF9-4F99-B706-63AB4FBBEFAD}" type="presOf" srcId="{2BEF4BA2-4735-40B6-A553-B10B877CA8B1}" destId="{62C3AC54-7737-4583-990B-2B044031392A}" srcOrd="0" destOrd="0" presId="urn:microsoft.com/office/officeart/2005/8/layout/hList1"/>
    <dgm:cxn modelId="{73E3065D-29F5-4D56-BB52-182F48076A0E}" srcId="{2BEF4BA2-4735-40B6-A553-B10B877CA8B1}" destId="{F9E1CC6F-5D45-4C04-975A-9FF072D3798D}" srcOrd="0" destOrd="0" parTransId="{83AE96F6-4570-43F3-8330-285660B81258}" sibTransId="{A9F33AE8-4BF6-4E9E-802F-4BEDF2724A49}"/>
    <dgm:cxn modelId="{6694137C-5AE3-4142-A9C3-DBC12DF62BA3}" type="presOf" srcId="{D3E3265C-C3FF-4A03-89C9-A36D6DF9ED10}" destId="{555D4A92-B695-4674-86A5-53181B0AA0C8}" srcOrd="0" destOrd="0" presId="urn:microsoft.com/office/officeart/2005/8/layout/hList1"/>
    <dgm:cxn modelId="{1E5D0E9E-4BCA-4E0C-9DED-AB1B464925D5}" srcId="{AA41446E-0BA4-47A6-9931-B0E7D951418C}" destId="{C6703D04-7CB4-4A48-BC7A-AC837D1E3143}" srcOrd="0" destOrd="0" parTransId="{B01C539F-D5B2-4ACC-B9EC-4AB342D3A41E}" sibTransId="{513C205D-6705-4013-8F3C-58DDACDDC433}"/>
    <dgm:cxn modelId="{BC0B75A3-D96E-4435-8B32-A41615E0F771}" type="presOf" srcId="{AA41446E-0BA4-47A6-9931-B0E7D951418C}" destId="{67032D84-6429-4823-9B4A-97C5F30A5758}" srcOrd="0" destOrd="0" presId="urn:microsoft.com/office/officeart/2005/8/layout/hList1"/>
    <dgm:cxn modelId="{B72879A4-0BE7-447C-BE72-954C03FBCFC8}" srcId="{CB6C177B-0C42-4A9C-9109-6FA3DE41EBB6}" destId="{A431D1C1-5D14-4E60-ABE4-4993C90F2A44}" srcOrd="0" destOrd="0" parTransId="{62DA3645-56E1-4F44-9237-04C4B075FB94}" sibTransId="{9AC5124B-EACB-4A1D-9A33-0D64D3283B80}"/>
    <dgm:cxn modelId="{060FA2B9-7780-4606-9A11-5EF330FCBDA8}" type="presOf" srcId="{C6703D04-7CB4-4A48-BC7A-AC837D1E3143}" destId="{54891049-9AA6-451B-8F70-B7A5069ACD86}" srcOrd="0" destOrd="0" presId="urn:microsoft.com/office/officeart/2005/8/layout/hList1"/>
    <dgm:cxn modelId="{7AD366C0-7C60-4C5F-9C23-31ED807901C0}" srcId="{D3E3265C-C3FF-4A03-89C9-A36D6DF9ED10}" destId="{AA41446E-0BA4-47A6-9931-B0E7D951418C}" srcOrd="1" destOrd="0" parTransId="{2C23460F-DE15-4E91-B54D-D47BD39D7322}" sibTransId="{8B13F113-4EB0-4491-8291-CD40837BE37E}"/>
    <dgm:cxn modelId="{DCFEFFDD-DF40-4AC5-9022-D2649DD6C723}" srcId="{D3E3265C-C3FF-4A03-89C9-A36D6DF9ED10}" destId="{CB6C177B-0C42-4A9C-9109-6FA3DE41EBB6}" srcOrd="0" destOrd="0" parTransId="{4997C2AC-67BE-4273-A008-B8D0836B53E4}" sibTransId="{1460F935-1CD3-4368-8914-BC674845781E}"/>
    <dgm:cxn modelId="{836802E2-919E-490F-9F87-E991FEE1CAB9}" type="presOf" srcId="{CB6C177B-0C42-4A9C-9109-6FA3DE41EBB6}" destId="{F301CA02-3746-41BD-89B2-9A68AD3E505C}" srcOrd="0" destOrd="0" presId="urn:microsoft.com/office/officeart/2005/8/layout/hList1"/>
    <dgm:cxn modelId="{23826C11-FB4B-49AA-9A24-06CD83C873C0}" type="presParOf" srcId="{555D4A92-B695-4674-86A5-53181B0AA0C8}" destId="{F3C41F84-7F00-4C68-9424-0E7DE7F404D9}" srcOrd="0" destOrd="0" presId="urn:microsoft.com/office/officeart/2005/8/layout/hList1"/>
    <dgm:cxn modelId="{94ECEE5A-0091-4445-B64F-02DCD795BE1F}" type="presParOf" srcId="{F3C41F84-7F00-4C68-9424-0E7DE7F404D9}" destId="{F301CA02-3746-41BD-89B2-9A68AD3E505C}" srcOrd="0" destOrd="0" presId="urn:microsoft.com/office/officeart/2005/8/layout/hList1"/>
    <dgm:cxn modelId="{ECF78B0E-EAA9-4BD9-A521-E9F3A3154067}" type="presParOf" srcId="{F3C41F84-7F00-4C68-9424-0E7DE7F404D9}" destId="{578555ED-2C3B-4D2D-91AA-8997879B610B}" srcOrd="1" destOrd="0" presId="urn:microsoft.com/office/officeart/2005/8/layout/hList1"/>
    <dgm:cxn modelId="{5531FD96-9EF1-479E-AB9D-59183D8CD5F3}" type="presParOf" srcId="{555D4A92-B695-4674-86A5-53181B0AA0C8}" destId="{62DE6382-79BC-4B7F-939E-366C6517908E}" srcOrd="1" destOrd="0" presId="urn:microsoft.com/office/officeart/2005/8/layout/hList1"/>
    <dgm:cxn modelId="{92F33C1E-FCDB-4F08-A01B-A0DD9F6D20DD}" type="presParOf" srcId="{555D4A92-B695-4674-86A5-53181B0AA0C8}" destId="{0B02106C-785F-4C0E-8F48-2960EDD197AA}" srcOrd="2" destOrd="0" presId="urn:microsoft.com/office/officeart/2005/8/layout/hList1"/>
    <dgm:cxn modelId="{44ED99F2-6CF0-4932-A3C0-2EFE6A1F165F}" type="presParOf" srcId="{0B02106C-785F-4C0E-8F48-2960EDD197AA}" destId="{67032D84-6429-4823-9B4A-97C5F30A5758}" srcOrd="0" destOrd="0" presId="urn:microsoft.com/office/officeart/2005/8/layout/hList1"/>
    <dgm:cxn modelId="{15A65AFE-92E6-4AC6-85A5-5126C0F819A5}" type="presParOf" srcId="{0B02106C-785F-4C0E-8F48-2960EDD197AA}" destId="{54891049-9AA6-451B-8F70-B7A5069ACD86}" srcOrd="1" destOrd="0" presId="urn:microsoft.com/office/officeart/2005/8/layout/hList1"/>
    <dgm:cxn modelId="{EEC75FF3-85DF-4C3B-9131-CE763FCD7615}" type="presParOf" srcId="{555D4A92-B695-4674-86A5-53181B0AA0C8}" destId="{5E3C3A3C-59AF-4E98-B5E1-B239E6D50264}" srcOrd="3" destOrd="0" presId="urn:microsoft.com/office/officeart/2005/8/layout/hList1"/>
    <dgm:cxn modelId="{39DF54C9-E79F-4CE3-AB27-5DD89FB0C5DD}" type="presParOf" srcId="{555D4A92-B695-4674-86A5-53181B0AA0C8}" destId="{CB150C43-C078-4F87-89FC-9D540D2C915E}" srcOrd="4" destOrd="0" presId="urn:microsoft.com/office/officeart/2005/8/layout/hList1"/>
    <dgm:cxn modelId="{05D27144-CDBF-4180-B84F-3D4A0A967918}" type="presParOf" srcId="{CB150C43-C078-4F87-89FC-9D540D2C915E}" destId="{62C3AC54-7737-4583-990B-2B044031392A}" srcOrd="0" destOrd="0" presId="urn:microsoft.com/office/officeart/2005/8/layout/hList1"/>
    <dgm:cxn modelId="{56C4B9C2-6692-4A1D-975B-A54EB3F3EA03}" type="presParOf" srcId="{CB150C43-C078-4F87-89FC-9D540D2C915E}" destId="{7A4F192A-C634-4E91-8BB7-51DE98A00FD1}"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D0DC73-9CCC-43E0-9448-8004A70A231F}"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fr-FR"/>
        </a:p>
      </dgm:t>
    </dgm:pt>
    <dgm:pt modelId="{FB72005C-B8D1-4B16-AAD1-3C6E18DA8D65}">
      <dgm:prSet phldrT="[Texte]" custT="1"/>
      <dgm:spPr>
        <a:solidFill>
          <a:srgbClr val="FFFF00"/>
        </a:solidFill>
      </dgm:spPr>
      <dgm:t>
        <a:bodyPr/>
        <a:lstStyle/>
        <a:p>
          <a:r>
            <a:rPr lang="fr-FR" sz="1000" dirty="0">
              <a:solidFill>
                <a:schemeClr val="tx1"/>
              </a:solidFill>
            </a:rPr>
            <a:t>No catch and no </a:t>
          </a:r>
          <a:r>
            <a:rPr lang="fr-FR" sz="1000" dirty="0" err="1">
              <a:solidFill>
                <a:schemeClr val="tx1"/>
              </a:solidFill>
            </a:rPr>
            <a:t>get</a:t>
          </a:r>
          <a:r>
            <a:rPr lang="fr-FR" sz="1000" dirty="0">
              <a:solidFill>
                <a:schemeClr val="tx1"/>
              </a:solidFill>
            </a:rPr>
            <a:t> out</a:t>
          </a:r>
        </a:p>
      </dgm:t>
    </dgm:pt>
    <dgm:pt modelId="{F9DA44BD-3B54-41DF-A6B5-74E81DF9D3B6}" type="parTrans" cxnId="{7B702C2D-EAF9-4700-AA89-D6AD1BE732AF}">
      <dgm:prSet/>
      <dgm:spPr/>
      <dgm:t>
        <a:bodyPr/>
        <a:lstStyle/>
        <a:p>
          <a:endParaRPr lang="fr-FR"/>
        </a:p>
      </dgm:t>
    </dgm:pt>
    <dgm:pt modelId="{E0539A69-5071-4919-A619-2FCA72BB53EA}" type="sibTrans" cxnId="{7B702C2D-EAF9-4700-AA89-D6AD1BE732AF}">
      <dgm:prSet/>
      <dgm:spPr/>
      <dgm:t>
        <a:bodyPr/>
        <a:lstStyle/>
        <a:p>
          <a:endParaRPr lang="fr-FR"/>
        </a:p>
      </dgm:t>
    </dgm:pt>
    <dgm:pt modelId="{A649879F-F272-4F38-9C56-59FCEC9A39C9}">
      <dgm:prSet phldrT="[Texte]" custT="1"/>
      <dgm:spPr/>
      <dgm:t>
        <a:bodyPr/>
        <a:lstStyle/>
        <a:p>
          <a:r>
            <a:rPr lang="fr-FR" sz="1000" dirty="0" err="1"/>
            <a:t>Meaning</a:t>
          </a:r>
          <a:r>
            <a:rPr lang="fr-FR" sz="1000" dirty="0"/>
            <a:t> of 0 ?</a:t>
          </a:r>
        </a:p>
      </dgm:t>
    </dgm:pt>
    <dgm:pt modelId="{2AC845E1-5333-4CF9-806A-174A7580FA9F}" type="parTrans" cxnId="{9302E729-F802-4903-A1A9-2A51346EE50D}">
      <dgm:prSet/>
      <dgm:spPr/>
      <dgm:t>
        <a:bodyPr/>
        <a:lstStyle/>
        <a:p>
          <a:endParaRPr lang="fr-FR"/>
        </a:p>
      </dgm:t>
    </dgm:pt>
    <dgm:pt modelId="{D84C0380-DBF0-4072-A726-DE81B9FE7058}" type="sibTrans" cxnId="{9302E729-F802-4903-A1A9-2A51346EE50D}">
      <dgm:prSet/>
      <dgm:spPr/>
      <dgm:t>
        <a:bodyPr/>
        <a:lstStyle/>
        <a:p>
          <a:endParaRPr lang="fr-FR"/>
        </a:p>
      </dgm:t>
    </dgm:pt>
    <dgm:pt modelId="{EB56599D-740D-4D83-89F5-16DC70349304}">
      <dgm:prSet phldrT="[Texte]" custT="1"/>
      <dgm:spPr>
        <a:solidFill>
          <a:srgbClr val="92D050"/>
        </a:solidFill>
      </dgm:spPr>
      <dgm:t>
        <a:bodyPr/>
        <a:lstStyle/>
        <a:p>
          <a:r>
            <a:rPr lang="fr-FR" sz="1000" dirty="0"/>
            <a:t>«Transformation »  of </a:t>
          </a:r>
          <a:r>
            <a:rPr lang="fr-FR" sz="1000" dirty="0" err="1"/>
            <a:t>environmental</a:t>
          </a:r>
          <a:r>
            <a:rPr lang="fr-FR" sz="1000" dirty="0"/>
            <a:t> </a:t>
          </a:r>
          <a:r>
            <a:rPr lang="fr-FR" sz="1000" dirty="0" err="1"/>
            <a:t>descriptors</a:t>
          </a:r>
          <a:endParaRPr lang="fr-FR" sz="1000" dirty="0"/>
        </a:p>
      </dgm:t>
    </dgm:pt>
    <dgm:pt modelId="{1E843F65-FA01-483E-B833-40BD2A728362}" type="parTrans" cxnId="{4FFE2E7E-523E-48F1-AD18-8B8B6713EBAB}">
      <dgm:prSet/>
      <dgm:spPr/>
      <dgm:t>
        <a:bodyPr/>
        <a:lstStyle/>
        <a:p>
          <a:endParaRPr lang="fr-FR"/>
        </a:p>
      </dgm:t>
    </dgm:pt>
    <dgm:pt modelId="{72D45BF8-DF61-4435-9EC5-ACCCB3765745}" type="sibTrans" cxnId="{4FFE2E7E-523E-48F1-AD18-8B8B6713EBAB}">
      <dgm:prSet/>
      <dgm:spPr/>
      <dgm:t>
        <a:bodyPr/>
        <a:lstStyle/>
        <a:p>
          <a:endParaRPr lang="fr-FR"/>
        </a:p>
      </dgm:t>
    </dgm:pt>
    <dgm:pt modelId="{D218E7CA-9AB7-4B86-9438-BC645E351031}">
      <dgm:prSet phldrT="[Texte]" custT="1"/>
      <dgm:spPr/>
      <dgm:t>
        <a:bodyPr/>
        <a:lstStyle/>
        <a:p>
          <a:r>
            <a:rPr lang="fr-FR" sz="1000" dirty="0"/>
            <a:t>Temporal </a:t>
          </a:r>
          <a:r>
            <a:rPr lang="fr-FR" sz="1000" dirty="0" err="1"/>
            <a:t>aggregation</a:t>
          </a:r>
          <a:r>
            <a:rPr lang="fr-FR" sz="1000" dirty="0"/>
            <a:t>
Temporal indices (</a:t>
          </a:r>
          <a:r>
            <a:rPr lang="fr-FR" sz="1000" dirty="0" err="1"/>
            <a:t>lag</a:t>
          </a:r>
          <a:r>
            <a:rPr lang="fr-FR" sz="1000" dirty="0"/>
            <a:t>)</a:t>
          </a:r>
        </a:p>
      </dgm:t>
    </dgm:pt>
    <dgm:pt modelId="{766270FA-0EE2-4045-911F-B153459ADE49}" type="parTrans" cxnId="{808479B2-8487-48DC-B6E9-EE9784AF3618}">
      <dgm:prSet/>
      <dgm:spPr/>
      <dgm:t>
        <a:bodyPr/>
        <a:lstStyle/>
        <a:p>
          <a:endParaRPr lang="fr-FR"/>
        </a:p>
      </dgm:t>
    </dgm:pt>
    <dgm:pt modelId="{02F02190-9AFD-4A75-94C8-A13E97E8A904}" type="sibTrans" cxnId="{808479B2-8487-48DC-B6E9-EE9784AF3618}">
      <dgm:prSet/>
      <dgm:spPr/>
      <dgm:t>
        <a:bodyPr/>
        <a:lstStyle/>
        <a:p>
          <a:endParaRPr lang="fr-FR"/>
        </a:p>
      </dgm:t>
    </dgm:pt>
    <dgm:pt modelId="{86D14752-CD6F-44FD-90A1-2D6D8FD74E25}">
      <dgm:prSet phldrT="[Texte]" custT="1"/>
      <dgm:spPr>
        <a:solidFill>
          <a:schemeClr val="accent6"/>
        </a:solidFill>
      </dgm:spPr>
      <dgm:t>
        <a:bodyPr/>
        <a:lstStyle/>
        <a:p>
          <a:r>
            <a:rPr lang="en-US" sz="1000" dirty="0"/>
            <a:t>Imputation of sales prices on non-release days</a:t>
          </a:r>
          <a:endParaRPr lang="fr-FR" sz="1000" dirty="0"/>
        </a:p>
      </dgm:t>
    </dgm:pt>
    <dgm:pt modelId="{A8BFF46D-56B0-40E6-BBB9-9545A36DDAA9}" type="parTrans" cxnId="{4479B281-6A5D-4BEA-90AE-8D198392B89B}">
      <dgm:prSet/>
      <dgm:spPr/>
      <dgm:t>
        <a:bodyPr/>
        <a:lstStyle/>
        <a:p>
          <a:endParaRPr lang="fr-FR"/>
        </a:p>
      </dgm:t>
    </dgm:pt>
    <dgm:pt modelId="{66C05741-DA64-40FB-B2F1-2F3EABAE86AF}" type="sibTrans" cxnId="{4479B281-6A5D-4BEA-90AE-8D198392B89B}">
      <dgm:prSet/>
      <dgm:spPr/>
      <dgm:t>
        <a:bodyPr/>
        <a:lstStyle/>
        <a:p>
          <a:endParaRPr lang="fr-FR"/>
        </a:p>
      </dgm:t>
    </dgm:pt>
    <dgm:pt modelId="{39808DB3-A3DA-4699-8C05-2E961A0389A2}">
      <dgm:prSet phldrT="[Texte]" custT="1"/>
      <dgm:spPr/>
      <dgm:t>
        <a:bodyPr/>
        <a:lstStyle/>
        <a:p>
          <a:r>
            <a:rPr lang="fr-FR" sz="1000" dirty="0"/>
            <a:t> </a:t>
          </a:r>
          <a:r>
            <a:rPr lang="fr-FR" sz="1000" dirty="0" err="1"/>
            <a:t>Synthetic</a:t>
          </a:r>
          <a:r>
            <a:rPr lang="fr-FR" sz="1000" dirty="0"/>
            <a:t> </a:t>
          </a:r>
          <a:r>
            <a:rPr lang="fr-FR" sz="1000" dirty="0" err="1"/>
            <a:t>descriptors</a:t>
          </a:r>
          <a:endParaRPr lang="fr-FR" sz="1000" dirty="0"/>
        </a:p>
      </dgm:t>
    </dgm:pt>
    <dgm:pt modelId="{7F56C830-1A7F-4A3C-A8D4-01598A46576A}" type="parTrans" cxnId="{73E4C509-DBC6-49DF-BDB2-29DBF0D96B6F}">
      <dgm:prSet/>
      <dgm:spPr/>
      <dgm:t>
        <a:bodyPr/>
        <a:lstStyle/>
        <a:p>
          <a:endParaRPr lang="fr-FR"/>
        </a:p>
      </dgm:t>
    </dgm:pt>
    <dgm:pt modelId="{4064105C-60DB-4CC5-8F94-6B786146B3CB}" type="sibTrans" cxnId="{73E4C509-DBC6-49DF-BDB2-29DBF0D96B6F}">
      <dgm:prSet/>
      <dgm:spPr/>
      <dgm:t>
        <a:bodyPr/>
        <a:lstStyle/>
        <a:p>
          <a:endParaRPr lang="fr-FR"/>
        </a:p>
      </dgm:t>
    </dgm:pt>
    <dgm:pt modelId="{973CDB95-3016-489C-8172-66BD56D008B6}" type="pres">
      <dgm:prSet presAssocID="{A0D0DC73-9CCC-43E0-9448-8004A70A231F}" presName="rootnode" presStyleCnt="0">
        <dgm:presLayoutVars>
          <dgm:chMax/>
          <dgm:chPref/>
          <dgm:dir/>
          <dgm:animLvl val="lvl"/>
        </dgm:presLayoutVars>
      </dgm:prSet>
      <dgm:spPr/>
    </dgm:pt>
    <dgm:pt modelId="{E82270F0-8ACE-4725-9910-D8303718B4A5}" type="pres">
      <dgm:prSet presAssocID="{FB72005C-B8D1-4B16-AAD1-3C6E18DA8D65}" presName="composite" presStyleCnt="0"/>
      <dgm:spPr/>
    </dgm:pt>
    <dgm:pt modelId="{FE3F3EB6-B226-4593-9142-EAA36FDC037B}" type="pres">
      <dgm:prSet presAssocID="{FB72005C-B8D1-4B16-AAD1-3C6E18DA8D65}" presName="bentUpArrow1" presStyleLbl="alignImgPlace1" presStyleIdx="0" presStyleCnt="2"/>
      <dgm:spPr/>
    </dgm:pt>
    <dgm:pt modelId="{E8AEBEF0-3A82-4D7C-897D-1E4A22A48EE4}" type="pres">
      <dgm:prSet presAssocID="{FB72005C-B8D1-4B16-AAD1-3C6E18DA8D65}" presName="ParentText" presStyleLbl="node1" presStyleIdx="0" presStyleCnt="3">
        <dgm:presLayoutVars>
          <dgm:chMax val="1"/>
          <dgm:chPref val="1"/>
          <dgm:bulletEnabled val="1"/>
        </dgm:presLayoutVars>
      </dgm:prSet>
      <dgm:spPr/>
    </dgm:pt>
    <dgm:pt modelId="{128D54C5-C800-409F-B6A6-6B7D05F85989}" type="pres">
      <dgm:prSet presAssocID="{FB72005C-B8D1-4B16-AAD1-3C6E18DA8D65}" presName="ChildText" presStyleLbl="revTx" presStyleIdx="0" presStyleCnt="3" custScaleX="185198" custLinFactNeighborX="51968" custLinFactNeighborY="9317">
        <dgm:presLayoutVars>
          <dgm:chMax val="0"/>
          <dgm:chPref val="0"/>
          <dgm:bulletEnabled val="1"/>
        </dgm:presLayoutVars>
      </dgm:prSet>
      <dgm:spPr/>
    </dgm:pt>
    <dgm:pt modelId="{55A5B547-53AA-4260-A484-BD745A2E31AA}" type="pres">
      <dgm:prSet presAssocID="{E0539A69-5071-4919-A619-2FCA72BB53EA}" presName="sibTrans" presStyleCnt="0"/>
      <dgm:spPr/>
    </dgm:pt>
    <dgm:pt modelId="{74F48A5F-1C07-409A-802A-4F7AE9F12335}" type="pres">
      <dgm:prSet presAssocID="{86D14752-CD6F-44FD-90A1-2D6D8FD74E25}" presName="composite" presStyleCnt="0"/>
      <dgm:spPr/>
    </dgm:pt>
    <dgm:pt modelId="{ABA6438E-5A90-425F-86B6-77C7B6BE8A47}" type="pres">
      <dgm:prSet presAssocID="{86D14752-CD6F-44FD-90A1-2D6D8FD74E25}" presName="bentUpArrow1" presStyleLbl="alignImgPlace1" presStyleIdx="1" presStyleCnt="2"/>
      <dgm:spPr/>
    </dgm:pt>
    <dgm:pt modelId="{81FB078A-9867-45EE-A9AE-4B5102A6D4A2}" type="pres">
      <dgm:prSet presAssocID="{86D14752-CD6F-44FD-90A1-2D6D8FD74E25}" presName="ParentText" presStyleLbl="node1" presStyleIdx="1" presStyleCnt="3">
        <dgm:presLayoutVars>
          <dgm:chMax val="1"/>
          <dgm:chPref val="1"/>
          <dgm:bulletEnabled val="1"/>
        </dgm:presLayoutVars>
      </dgm:prSet>
      <dgm:spPr/>
    </dgm:pt>
    <dgm:pt modelId="{DC74F0E3-379B-42F5-8239-588ED0F0EE88}" type="pres">
      <dgm:prSet presAssocID="{86D14752-CD6F-44FD-90A1-2D6D8FD74E25}" presName="ChildText" presStyleLbl="revTx" presStyleIdx="1" presStyleCnt="3">
        <dgm:presLayoutVars>
          <dgm:chMax val="0"/>
          <dgm:chPref val="0"/>
          <dgm:bulletEnabled val="1"/>
        </dgm:presLayoutVars>
      </dgm:prSet>
      <dgm:spPr/>
    </dgm:pt>
    <dgm:pt modelId="{EC496DDE-52E6-4792-89BB-A7E709F98DF8}" type="pres">
      <dgm:prSet presAssocID="{66C05741-DA64-40FB-B2F1-2F3EABAE86AF}" presName="sibTrans" presStyleCnt="0"/>
      <dgm:spPr/>
    </dgm:pt>
    <dgm:pt modelId="{67577F01-2243-4F73-AA62-0449595BD888}" type="pres">
      <dgm:prSet presAssocID="{EB56599D-740D-4D83-89F5-16DC70349304}" presName="composite" presStyleCnt="0"/>
      <dgm:spPr/>
    </dgm:pt>
    <dgm:pt modelId="{8980A776-5582-4D86-A3A4-BA885693F4AE}" type="pres">
      <dgm:prSet presAssocID="{EB56599D-740D-4D83-89F5-16DC70349304}" presName="ParentText" presStyleLbl="node1" presStyleIdx="2" presStyleCnt="3" custScaleX="117256" custLinFactNeighborX="6455" custLinFactNeighborY="2838">
        <dgm:presLayoutVars>
          <dgm:chMax val="1"/>
          <dgm:chPref val="1"/>
          <dgm:bulletEnabled val="1"/>
        </dgm:presLayoutVars>
      </dgm:prSet>
      <dgm:spPr/>
    </dgm:pt>
    <dgm:pt modelId="{B99147D8-915F-434D-8381-C24E41784146}" type="pres">
      <dgm:prSet presAssocID="{EB56599D-740D-4D83-89F5-16DC70349304}" presName="FinalChildText" presStyleLbl="revTx" presStyleIdx="2" presStyleCnt="3" custScaleX="195403" custLinFactX="24300" custLinFactNeighborX="100000" custLinFactNeighborY="-659">
        <dgm:presLayoutVars>
          <dgm:chMax val="0"/>
          <dgm:chPref val="0"/>
          <dgm:bulletEnabled val="1"/>
        </dgm:presLayoutVars>
      </dgm:prSet>
      <dgm:spPr/>
    </dgm:pt>
  </dgm:ptLst>
  <dgm:cxnLst>
    <dgm:cxn modelId="{13D9FC08-0EFD-4DE0-A047-902B5806DC83}" type="presOf" srcId="{A649879F-F272-4F38-9C56-59FCEC9A39C9}" destId="{128D54C5-C800-409F-B6A6-6B7D05F85989}" srcOrd="0" destOrd="0" presId="urn:microsoft.com/office/officeart/2005/8/layout/StepDownProcess"/>
    <dgm:cxn modelId="{73E4C509-DBC6-49DF-BDB2-29DBF0D96B6F}" srcId="{EB56599D-740D-4D83-89F5-16DC70349304}" destId="{39808DB3-A3DA-4699-8C05-2E961A0389A2}" srcOrd="1" destOrd="0" parTransId="{7F56C830-1A7F-4A3C-A8D4-01598A46576A}" sibTransId="{4064105C-60DB-4CC5-8F94-6B786146B3CB}"/>
    <dgm:cxn modelId="{9302E729-F802-4903-A1A9-2A51346EE50D}" srcId="{FB72005C-B8D1-4B16-AAD1-3C6E18DA8D65}" destId="{A649879F-F272-4F38-9C56-59FCEC9A39C9}" srcOrd="0" destOrd="0" parTransId="{2AC845E1-5333-4CF9-806A-174A7580FA9F}" sibTransId="{D84C0380-DBF0-4072-A726-DE81B9FE7058}"/>
    <dgm:cxn modelId="{7B702C2D-EAF9-4700-AA89-D6AD1BE732AF}" srcId="{A0D0DC73-9CCC-43E0-9448-8004A70A231F}" destId="{FB72005C-B8D1-4B16-AAD1-3C6E18DA8D65}" srcOrd="0" destOrd="0" parTransId="{F9DA44BD-3B54-41DF-A6B5-74E81DF9D3B6}" sibTransId="{E0539A69-5071-4919-A619-2FCA72BB53EA}"/>
    <dgm:cxn modelId="{9763E045-339D-4DAB-B1D2-1235581024DB}" type="presOf" srcId="{FB72005C-B8D1-4B16-AAD1-3C6E18DA8D65}" destId="{E8AEBEF0-3A82-4D7C-897D-1E4A22A48EE4}" srcOrd="0" destOrd="0" presId="urn:microsoft.com/office/officeart/2005/8/layout/StepDownProcess"/>
    <dgm:cxn modelId="{85396F58-9B8D-4719-A1E2-27880752729B}" type="presOf" srcId="{EB56599D-740D-4D83-89F5-16DC70349304}" destId="{8980A776-5582-4D86-A3A4-BA885693F4AE}" srcOrd="0" destOrd="0" presId="urn:microsoft.com/office/officeart/2005/8/layout/StepDownProcess"/>
    <dgm:cxn modelId="{4FFE2E7E-523E-48F1-AD18-8B8B6713EBAB}" srcId="{A0D0DC73-9CCC-43E0-9448-8004A70A231F}" destId="{EB56599D-740D-4D83-89F5-16DC70349304}" srcOrd="2" destOrd="0" parTransId="{1E843F65-FA01-483E-B833-40BD2A728362}" sibTransId="{72D45BF8-DF61-4435-9EC5-ACCCB3765745}"/>
    <dgm:cxn modelId="{4479B281-6A5D-4BEA-90AE-8D198392B89B}" srcId="{A0D0DC73-9CCC-43E0-9448-8004A70A231F}" destId="{86D14752-CD6F-44FD-90A1-2D6D8FD74E25}" srcOrd="1" destOrd="0" parTransId="{A8BFF46D-56B0-40E6-BBB9-9545A36DDAA9}" sibTransId="{66C05741-DA64-40FB-B2F1-2F3EABAE86AF}"/>
    <dgm:cxn modelId="{F2944B87-AA27-4206-870C-A3B1A15B9D55}" type="presOf" srcId="{A0D0DC73-9CCC-43E0-9448-8004A70A231F}" destId="{973CDB95-3016-489C-8172-66BD56D008B6}" srcOrd="0" destOrd="0" presId="urn:microsoft.com/office/officeart/2005/8/layout/StepDownProcess"/>
    <dgm:cxn modelId="{5410DF8F-E7E8-4C55-8A4B-BFB8E0D4FB33}" type="presOf" srcId="{86D14752-CD6F-44FD-90A1-2D6D8FD74E25}" destId="{81FB078A-9867-45EE-A9AE-4B5102A6D4A2}" srcOrd="0" destOrd="0" presId="urn:microsoft.com/office/officeart/2005/8/layout/StepDownProcess"/>
    <dgm:cxn modelId="{808479B2-8487-48DC-B6E9-EE9784AF3618}" srcId="{EB56599D-740D-4D83-89F5-16DC70349304}" destId="{D218E7CA-9AB7-4B86-9438-BC645E351031}" srcOrd="0" destOrd="0" parTransId="{766270FA-0EE2-4045-911F-B153459ADE49}" sibTransId="{02F02190-9AFD-4A75-94C8-A13E97E8A904}"/>
    <dgm:cxn modelId="{E1E0C2CE-6B66-4C16-9736-EA18CCC68AA7}" type="presOf" srcId="{D218E7CA-9AB7-4B86-9438-BC645E351031}" destId="{B99147D8-915F-434D-8381-C24E41784146}" srcOrd="0" destOrd="0" presId="urn:microsoft.com/office/officeart/2005/8/layout/StepDownProcess"/>
    <dgm:cxn modelId="{DF82A0D5-EBAE-4812-9244-FA58F51D193E}" type="presOf" srcId="{39808DB3-A3DA-4699-8C05-2E961A0389A2}" destId="{B99147D8-915F-434D-8381-C24E41784146}" srcOrd="0" destOrd="1" presId="urn:microsoft.com/office/officeart/2005/8/layout/StepDownProcess"/>
    <dgm:cxn modelId="{E14A9685-8A07-457C-8017-B69E3121E8C0}" type="presParOf" srcId="{973CDB95-3016-489C-8172-66BD56D008B6}" destId="{E82270F0-8ACE-4725-9910-D8303718B4A5}" srcOrd="0" destOrd="0" presId="urn:microsoft.com/office/officeart/2005/8/layout/StepDownProcess"/>
    <dgm:cxn modelId="{2CFD1605-F0E0-4007-AA0E-FA50B95A09FD}" type="presParOf" srcId="{E82270F0-8ACE-4725-9910-D8303718B4A5}" destId="{FE3F3EB6-B226-4593-9142-EAA36FDC037B}" srcOrd="0" destOrd="0" presId="urn:microsoft.com/office/officeart/2005/8/layout/StepDownProcess"/>
    <dgm:cxn modelId="{76E18EDD-F4D6-49F2-B422-0CB038F67517}" type="presParOf" srcId="{E82270F0-8ACE-4725-9910-D8303718B4A5}" destId="{E8AEBEF0-3A82-4D7C-897D-1E4A22A48EE4}" srcOrd="1" destOrd="0" presId="urn:microsoft.com/office/officeart/2005/8/layout/StepDownProcess"/>
    <dgm:cxn modelId="{B96BB96A-F4E3-4B3A-AD94-E94B42D4791F}" type="presParOf" srcId="{E82270F0-8ACE-4725-9910-D8303718B4A5}" destId="{128D54C5-C800-409F-B6A6-6B7D05F85989}" srcOrd="2" destOrd="0" presId="urn:microsoft.com/office/officeart/2005/8/layout/StepDownProcess"/>
    <dgm:cxn modelId="{8DF64B0F-803E-4EF8-A652-B3040C8CDDB2}" type="presParOf" srcId="{973CDB95-3016-489C-8172-66BD56D008B6}" destId="{55A5B547-53AA-4260-A484-BD745A2E31AA}" srcOrd="1" destOrd="0" presId="urn:microsoft.com/office/officeart/2005/8/layout/StepDownProcess"/>
    <dgm:cxn modelId="{5EFC54B7-9B47-4509-A5DA-3AF39796C42C}" type="presParOf" srcId="{973CDB95-3016-489C-8172-66BD56D008B6}" destId="{74F48A5F-1C07-409A-802A-4F7AE9F12335}" srcOrd="2" destOrd="0" presId="urn:microsoft.com/office/officeart/2005/8/layout/StepDownProcess"/>
    <dgm:cxn modelId="{BF403F65-5021-47D6-9857-4C281267D072}" type="presParOf" srcId="{74F48A5F-1C07-409A-802A-4F7AE9F12335}" destId="{ABA6438E-5A90-425F-86B6-77C7B6BE8A47}" srcOrd="0" destOrd="0" presId="urn:microsoft.com/office/officeart/2005/8/layout/StepDownProcess"/>
    <dgm:cxn modelId="{636BE944-F5FC-44BE-A9A7-4076E213B94F}" type="presParOf" srcId="{74F48A5F-1C07-409A-802A-4F7AE9F12335}" destId="{81FB078A-9867-45EE-A9AE-4B5102A6D4A2}" srcOrd="1" destOrd="0" presId="urn:microsoft.com/office/officeart/2005/8/layout/StepDownProcess"/>
    <dgm:cxn modelId="{00ACF2D6-435B-46D2-B104-A38B1084A667}" type="presParOf" srcId="{74F48A5F-1C07-409A-802A-4F7AE9F12335}" destId="{DC74F0E3-379B-42F5-8239-588ED0F0EE88}" srcOrd="2" destOrd="0" presId="urn:microsoft.com/office/officeart/2005/8/layout/StepDownProcess"/>
    <dgm:cxn modelId="{908A1EA4-6BB4-44CB-BD56-E0CFAE4AB9C9}" type="presParOf" srcId="{973CDB95-3016-489C-8172-66BD56D008B6}" destId="{EC496DDE-52E6-4792-89BB-A7E709F98DF8}" srcOrd="3" destOrd="0" presId="urn:microsoft.com/office/officeart/2005/8/layout/StepDownProcess"/>
    <dgm:cxn modelId="{C376EA5C-BB12-4BBA-8537-2C9ACCE0326B}" type="presParOf" srcId="{973CDB95-3016-489C-8172-66BD56D008B6}" destId="{67577F01-2243-4F73-AA62-0449595BD888}" srcOrd="4" destOrd="0" presId="urn:microsoft.com/office/officeart/2005/8/layout/StepDownProcess"/>
    <dgm:cxn modelId="{111805D4-03D7-48C1-8450-30D08D9A25EB}" type="presParOf" srcId="{67577F01-2243-4F73-AA62-0449595BD888}" destId="{8980A776-5582-4D86-A3A4-BA885693F4AE}" srcOrd="0" destOrd="0" presId="urn:microsoft.com/office/officeart/2005/8/layout/StepDownProcess"/>
    <dgm:cxn modelId="{1DF01716-BFC7-4A7A-ABC4-2A758310AE83}" type="presParOf" srcId="{67577F01-2243-4F73-AA62-0449595BD888}" destId="{B99147D8-915F-434D-8381-C24E41784146}" srcOrd="1" destOrd="0" presId="urn:microsoft.com/office/officeart/2005/8/layout/StepDown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solidFill>
        <a:ln w="381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4B56-FE4F-4647-9097-042F28CF7BD4}">
      <dsp:nvSpPr>
        <dsp:cNvPr id="0" name=""/>
        <dsp:cNvSpPr/>
      </dsp:nvSpPr>
      <dsp:spPr>
        <a:xfrm>
          <a:off x="808" y="0"/>
          <a:ext cx="2101237" cy="3672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err="1"/>
            <a:t>Step</a:t>
          </a:r>
          <a:r>
            <a:rPr lang="fr-FR" sz="2300" kern="1200" dirty="0"/>
            <a:t> 1</a:t>
          </a:r>
        </a:p>
      </dsp:txBody>
      <dsp:txXfrm>
        <a:off x="808" y="0"/>
        <a:ext cx="2101237" cy="1101722"/>
      </dsp:txXfrm>
    </dsp:sp>
    <dsp:sp modelId="{ABC297DC-474F-4D22-9C3E-D069CE8B1107}">
      <dsp:nvSpPr>
        <dsp:cNvPr id="0" name=""/>
        <dsp:cNvSpPr/>
      </dsp:nvSpPr>
      <dsp:spPr>
        <a:xfrm>
          <a:off x="18845" y="1102255"/>
          <a:ext cx="2065162" cy="1296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Descriptive statistics: distribution, temporal evolution…</a:t>
          </a:r>
          <a:endParaRPr lang="fr-FR" sz="1000" kern="1200" dirty="0">
            <a:solidFill>
              <a:schemeClr val="tx1"/>
            </a:solidFill>
          </a:endParaRPr>
        </a:p>
      </dsp:txBody>
      <dsp:txXfrm>
        <a:off x="56823" y="1140233"/>
        <a:ext cx="1989206" cy="1220693"/>
      </dsp:txXfrm>
    </dsp:sp>
    <dsp:sp modelId="{945279BE-8C5F-4FD0-A6CE-FFBD12D597E1}">
      <dsp:nvSpPr>
        <dsp:cNvPr id="0" name=""/>
        <dsp:cNvSpPr/>
      </dsp:nvSpPr>
      <dsp:spPr>
        <a:xfrm>
          <a:off x="210931" y="2544151"/>
          <a:ext cx="1680989" cy="944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fr-FR" sz="1000" kern="1200" dirty="0" err="1">
              <a:solidFill>
                <a:schemeClr val="tx1"/>
              </a:solidFill>
            </a:rPr>
            <a:t>Describe</a:t>
          </a:r>
          <a:r>
            <a:rPr lang="fr-FR" sz="1000" kern="1200" dirty="0">
              <a:solidFill>
                <a:schemeClr val="tx1"/>
              </a:solidFill>
            </a:rPr>
            <a:t> the </a:t>
          </a:r>
          <a:r>
            <a:rPr lang="fr-FR" sz="1000" kern="1200" dirty="0" err="1">
              <a:solidFill>
                <a:schemeClr val="tx1"/>
              </a:solidFill>
            </a:rPr>
            <a:t>available</a:t>
          </a:r>
          <a:r>
            <a:rPr lang="fr-FR" sz="1000" kern="1200" dirty="0">
              <a:solidFill>
                <a:schemeClr val="tx1"/>
              </a:solidFill>
            </a:rPr>
            <a:t> data</a:t>
          </a:r>
        </a:p>
      </dsp:txBody>
      <dsp:txXfrm>
        <a:off x="238583" y="2571803"/>
        <a:ext cx="1625685" cy="888798"/>
      </dsp:txXfrm>
    </dsp:sp>
    <dsp:sp modelId="{33423A67-2D5A-4488-A40A-3FA567E44332}">
      <dsp:nvSpPr>
        <dsp:cNvPr id="0" name=""/>
        <dsp:cNvSpPr/>
      </dsp:nvSpPr>
      <dsp:spPr>
        <a:xfrm>
          <a:off x="2259637" y="0"/>
          <a:ext cx="2101237" cy="3672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err="1"/>
            <a:t>Step</a:t>
          </a:r>
          <a:r>
            <a:rPr lang="fr-FR" sz="2300" kern="1200" dirty="0"/>
            <a:t> 2</a:t>
          </a:r>
        </a:p>
        <a:p>
          <a:pPr marL="0" lvl="0" indent="0" algn="ctr" defTabSz="1022350">
            <a:lnSpc>
              <a:spcPct val="90000"/>
            </a:lnSpc>
            <a:spcBef>
              <a:spcPct val="0"/>
            </a:spcBef>
            <a:spcAft>
              <a:spcPct val="35000"/>
            </a:spcAft>
            <a:buNone/>
          </a:pPr>
          <a:r>
            <a:rPr lang="fr-FR" sz="2000" kern="1200" dirty="0"/>
            <a:t>(per « métier » and port)</a:t>
          </a:r>
        </a:p>
      </dsp:txBody>
      <dsp:txXfrm>
        <a:off x="2259637" y="0"/>
        <a:ext cx="2101237" cy="1101722"/>
      </dsp:txXfrm>
    </dsp:sp>
    <dsp:sp modelId="{9D028889-7BAC-4448-9977-9CD45832FBD8}">
      <dsp:nvSpPr>
        <dsp:cNvPr id="0" name=""/>
        <dsp:cNvSpPr/>
      </dsp:nvSpPr>
      <dsp:spPr>
        <a:xfrm>
          <a:off x="2277675" y="1102255"/>
          <a:ext cx="2065162" cy="1296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Machine learning tools:
Conditional decision trees
+
Random forests on conditional trees</a:t>
          </a:r>
          <a:endParaRPr lang="fr-FR" sz="1000" kern="1200" dirty="0">
            <a:solidFill>
              <a:schemeClr val="tx1"/>
            </a:solidFill>
          </a:endParaRPr>
        </a:p>
      </dsp:txBody>
      <dsp:txXfrm>
        <a:off x="2315653" y="1140233"/>
        <a:ext cx="1989206" cy="1220693"/>
      </dsp:txXfrm>
    </dsp:sp>
    <dsp:sp modelId="{6D9D9CE6-3BC2-4666-ACD1-F1EED953D77D}">
      <dsp:nvSpPr>
        <dsp:cNvPr id="0" name=""/>
        <dsp:cNvSpPr/>
      </dsp:nvSpPr>
      <dsp:spPr>
        <a:xfrm>
          <a:off x="2469761" y="2544151"/>
          <a:ext cx="1680989" cy="944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Determine discrimination rules and prioritize the importance of explanatory variables</a:t>
          </a:r>
        </a:p>
        <a:p>
          <a:pPr marL="0" lvl="0" indent="0" algn="ctr" defTabSz="444500">
            <a:lnSpc>
              <a:spcPct val="90000"/>
            </a:lnSpc>
            <a:spcBef>
              <a:spcPct val="0"/>
            </a:spcBef>
            <a:spcAft>
              <a:spcPct val="35000"/>
            </a:spcAft>
            <a:buNone/>
          </a:pPr>
          <a:r>
            <a:rPr lang="en-US" sz="1000" kern="1200" dirty="0">
              <a:solidFill>
                <a:schemeClr val="tx1"/>
              </a:solidFill>
            </a:rPr>
            <a:t>(without </a:t>
          </a:r>
          <a:r>
            <a:rPr lang="en-US" sz="1000" kern="1200" dirty="0" err="1">
              <a:solidFill>
                <a:schemeClr val="tx1"/>
              </a:solidFill>
            </a:rPr>
            <a:t>saisonnality</a:t>
          </a:r>
          <a:r>
            <a:rPr lang="en-US" sz="1000" kern="1200" dirty="0">
              <a:solidFill>
                <a:schemeClr val="tx1"/>
              </a:solidFill>
            </a:rPr>
            <a:t> characteristics)</a:t>
          </a:r>
          <a:endParaRPr lang="fr-FR" sz="1000" kern="1200" dirty="0">
            <a:solidFill>
              <a:schemeClr val="tx1"/>
            </a:solidFill>
          </a:endParaRPr>
        </a:p>
      </dsp:txBody>
      <dsp:txXfrm>
        <a:off x="2497413" y="2571803"/>
        <a:ext cx="1625685" cy="888798"/>
      </dsp:txXfrm>
    </dsp:sp>
    <dsp:sp modelId="{377958A4-9D19-42BE-BE8A-D0438007FFDF}">
      <dsp:nvSpPr>
        <dsp:cNvPr id="0" name=""/>
        <dsp:cNvSpPr/>
      </dsp:nvSpPr>
      <dsp:spPr>
        <a:xfrm>
          <a:off x="4519275" y="0"/>
          <a:ext cx="2101237" cy="36724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dirty="0" err="1"/>
            <a:t>Step</a:t>
          </a:r>
          <a:r>
            <a:rPr lang="fr-FR" sz="2300" kern="1200" dirty="0"/>
            <a:t> 3</a:t>
          </a:r>
        </a:p>
      </dsp:txBody>
      <dsp:txXfrm>
        <a:off x="4519275" y="0"/>
        <a:ext cx="2101237" cy="1101722"/>
      </dsp:txXfrm>
    </dsp:sp>
    <dsp:sp modelId="{A18EBE25-6798-4845-A704-212934ECC0CD}">
      <dsp:nvSpPr>
        <dsp:cNvPr id="0" name=""/>
        <dsp:cNvSpPr/>
      </dsp:nvSpPr>
      <dsp:spPr>
        <a:xfrm>
          <a:off x="4536504" y="1102255"/>
          <a:ext cx="2065162" cy="1296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Prediction tools:
GAM
+
Decomposition of time series
+
(Discrete Bayesian networks = DAG)</a:t>
          </a:r>
          <a:endParaRPr lang="fr-FR" sz="1000" kern="1200" dirty="0">
            <a:solidFill>
              <a:schemeClr val="tx1"/>
            </a:solidFill>
          </a:endParaRPr>
        </a:p>
      </dsp:txBody>
      <dsp:txXfrm>
        <a:off x="4574482" y="1140233"/>
        <a:ext cx="1989206" cy="1220693"/>
      </dsp:txXfrm>
    </dsp:sp>
    <dsp:sp modelId="{F25D1B70-3283-4AA2-890A-CFC318AB62C7}">
      <dsp:nvSpPr>
        <dsp:cNvPr id="0" name=""/>
        <dsp:cNvSpPr/>
      </dsp:nvSpPr>
      <dsp:spPr>
        <a:xfrm>
          <a:off x="4728591" y="2544151"/>
          <a:ext cx="1680989" cy="9441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Evaluate trends and scenarios for the evolution of fishing activity (SORTIE)</a:t>
          </a:r>
          <a:endParaRPr lang="fr-FR" sz="1000" kern="1200" dirty="0">
            <a:solidFill>
              <a:schemeClr val="tx1"/>
            </a:solidFill>
          </a:endParaRPr>
        </a:p>
      </dsp:txBody>
      <dsp:txXfrm>
        <a:off x="4756243" y="2571803"/>
        <a:ext cx="1625685" cy="8887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876C4-7B5B-49BB-96ED-15EF52F0113F}">
      <dsp:nvSpPr>
        <dsp:cNvPr id="0" name=""/>
        <dsp:cNvSpPr/>
      </dsp:nvSpPr>
      <dsp:spPr>
        <a:xfrm>
          <a:off x="240564" y="0"/>
          <a:ext cx="3386412" cy="1354565"/>
        </a:xfrm>
        <a:prstGeom prst="leftRightRibb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956536-4556-4EA7-BD66-B90A861EC380}">
      <dsp:nvSpPr>
        <dsp:cNvPr id="0" name=""/>
        <dsp:cNvSpPr/>
      </dsp:nvSpPr>
      <dsp:spPr>
        <a:xfrm>
          <a:off x="646933" y="237048"/>
          <a:ext cx="1117516" cy="6637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marL="0" lvl="0" indent="0" algn="ctr" defTabSz="444500">
            <a:lnSpc>
              <a:spcPct val="90000"/>
            </a:lnSpc>
            <a:spcBef>
              <a:spcPct val="0"/>
            </a:spcBef>
            <a:spcAft>
              <a:spcPct val="35000"/>
            </a:spcAft>
            <a:buNone/>
          </a:pPr>
          <a:r>
            <a:rPr lang="fr-FR" sz="1000" kern="1200" dirty="0" err="1"/>
            <a:t>Get</a:t>
          </a:r>
          <a:r>
            <a:rPr lang="fr-FR" sz="1000" kern="1200" dirty="0"/>
            <a:t> out or not </a:t>
          </a:r>
        </a:p>
        <a:p>
          <a:pPr marL="0" lvl="0" indent="0" algn="ctr" defTabSz="444500">
            <a:lnSpc>
              <a:spcPct val="90000"/>
            </a:lnSpc>
            <a:spcBef>
              <a:spcPct val="0"/>
            </a:spcBef>
            <a:spcAft>
              <a:spcPct val="35000"/>
            </a:spcAft>
            <a:buNone/>
          </a:pPr>
          <a:r>
            <a:rPr lang="fr-FR" sz="1000" kern="1200" dirty="0" err="1"/>
            <a:t>called</a:t>
          </a:r>
          <a:r>
            <a:rPr lang="fr-FR" sz="1000" kern="1200" dirty="0"/>
            <a:t> SORTIE</a:t>
          </a:r>
        </a:p>
        <a:p>
          <a:pPr marL="0" lvl="0" indent="0" algn="ctr" defTabSz="444500">
            <a:lnSpc>
              <a:spcPct val="90000"/>
            </a:lnSpc>
            <a:spcBef>
              <a:spcPct val="0"/>
            </a:spcBef>
            <a:spcAft>
              <a:spcPct val="35000"/>
            </a:spcAft>
            <a:buNone/>
          </a:pPr>
          <a:r>
            <a:rPr lang="fr-FR" sz="1000" kern="1200" dirty="0"/>
            <a:t>(</a:t>
          </a:r>
          <a:r>
            <a:rPr lang="fr-FR" sz="1000" kern="1200" dirty="0" err="1"/>
            <a:t>binary</a:t>
          </a:r>
          <a:r>
            <a:rPr lang="fr-FR" sz="1000" kern="1200" dirty="0"/>
            <a:t> variable to </a:t>
          </a:r>
          <a:r>
            <a:rPr lang="fr-FR" sz="1000" kern="1200" dirty="0" err="1"/>
            <a:t>explain</a:t>
          </a:r>
          <a:r>
            <a:rPr lang="fr-FR" sz="1000" kern="1200" dirty="0"/>
            <a:t>) </a:t>
          </a:r>
        </a:p>
      </dsp:txBody>
      <dsp:txXfrm>
        <a:off x="646933" y="237048"/>
        <a:ext cx="1117516" cy="663736"/>
      </dsp:txXfrm>
    </dsp:sp>
    <dsp:sp modelId="{6BC9D6D2-CA83-4003-B252-139B8FF42854}">
      <dsp:nvSpPr>
        <dsp:cNvPr id="0" name=""/>
        <dsp:cNvSpPr/>
      </dsp:nvSpPr>
      <dsp:spPr>
        <a:xfrm>
          <a:off x="1933770" y="453779"/>
          <a:ext cx="1320700" cy="66373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5560" rIns="0" bIns="38100" numCol="1" spcCol="1270" anchor="ctr" anchorCtr="0">
          <a:noAutofit/>
        </a:bodyPr>
        <a:lstStyle/>
        <a:p>
          <a:pPr marL="0" lvl="0" indent="0" algn="ctr" defTabSz="444500">
            <a:lnSpc>
              <a:spcPct val="90000"/>
            </a:lnSpc>
            <a:spcBef>
              <a:spcPct val="0"/>
            </a:spcBef>
            <a:spcAft>
              <a:spcPct val="35000"/>
            </a:spcAft>
            <a:buNone/>
          </a:pPr>
          <a:r>
            <a:rPr lang="fr-FR" sz="1000" kern="1200" dirty="0" err="1"/>
            <a:t>Environmental</a:t>
          </a:r>
          <a:r>
            <a:rPr lang="fr-FR" sz="1000" kern="1200" dirty="0"/>
            <a:t> and </a:t>
          </a:r>
          <a:r>
            <a:rPr lang="fr-FR" sz="1000" kern="1200" dirty="0" err="1"/>
            <a:t>socio-economic</a:t>
          </a:r>
          <a:r>
            <a:rPr lang="fr-FR" sz="1000" kern="1200" dirty="0"/>
            <a:t> </a:t>
          </a:r>
          <a:r>
            <a:rPr lang="fr-FR" sz="1000" kern="1200" dirty="0" err="1"/>
            <a:t>descriptors</a:t>
          </a:r>
          <a:r>
            <a:rPr lang="fr-FR" sz="1000" kern="1200" dirty="0"/>
            <a:t>
(</a:t>
          </a:r>
          <a:r>
            <a:rPr lang="fr-FR" sz="1000" kern="1200" dirty="0" err="1"/>
            <a:t>several</a:t>
          </a:r>
          <a:r>
            <a:rPr lang="fr-FR" sz="1000" kern="1200" dirty="0"/>
            <a:t> </a:t>
          </a:r>
          <a:r>
            <a:rPr lang="fr-FR" sz="1000" kern="1200" dirty="0" err="1"/>
            <a:t>explanatory</a:t>
          </a:r>
          <a:r>
            <a:rPr lang="fr-FR" sz="1000" kern="1200" dirty="0"/>
            <a:t> variables)</a:t>
          </a:r>
        </a:p>
      </dsp:txBody>
      <dsp:txXfrm>
        <a:off x="1933770" y="453779"/>
        <a:ext cx="1320700" cy="6637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7629E0-9CBD-4B59-8E1F-D09C37CC2E5B}">
      <dsp:nvSpPr>
        <dsp:cNvPr id="0" name=""/>
        <dsp:cNvSpPr/>
      </dsp:nvSpPr>
      <dsp:spPr>
        <a:xfrm>
          <a:off x="1055" y="0"/>
          <a:ext cx="2743861" cy="37108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solidFill>
                <a:schemeClr val="tx1"/>
              </a:solidFill>
            </a:rPr>
            <a:t>Gillnetters</a:t>
          </a:r>
          <a:endParaRPr lang="fr-FR" sz="3600" kern="1200" dirty="0">
            <a:solidFill>
              <a:schemeClr val="tx1"/>
            </a:solidFill>
          </a:endParaRPr>
        </a:p>
      </dsp:txBody>
      <dsp:txXfrm>
        <a:off x="1055" y="0"/>
        <a:ext cx="2743861" cy="1113264"/>
      </dsp:txXfrm>
    </dsp:sp>
    <dsp:sp modelId="{586D8396-FAB0-4E0F-BF4A-0F896A539CB1}">
      <dsp:nvSpPr>
        <dsp:cNvPr id="0" name=""/>
        <dsp:cNvSpPr/>
      </dsp:nvSpPr>
      <dsp:spPr>
        <a:xfrm>
          <a:off x="275441" y="1113581"/>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CBA</a:t>
          </a:r>
        </a:p>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33.7%</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9.7%</a:t>
          </a:r>
        </a:p>
      </dsp:txBody>
      <dsp:txXfrm>
        <a:off x="296794" y="1134934"/>
        <a:ext cx="2152382" cy="686333"/>
      </dsp:txXfrm>
    </dsp:sp>
    <dsp:sp modelId="{4A404283-A112-49C4-8952-F56E83F560EE}">
      <dsp:nvSpPr>
        <dsp:cNvPr id="0" name=""/>
        <dsp:cNvSpPr/>
      </dsp:nvSpPr>
      <dsp:spPr>
        <a:xfrm>
          <a:off x="275441" y="1954780"/>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ABA</a:t>
          </a:r>
        </a:p>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33.9%,</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17.6%</a:t>
          </a:r>
        </a:p>
      </dsp:txBody>
      <dsp:txXfrm>
        <a:off x="296794" y="1976133"/>
        <a:ext cx="2152382" cy="686333"/>
      </dsp:txXfrm>
    </dsp:sp>
    <dsp:sp modelId="{3318EDEC-852C-48B3-8D19-A15A44DCF5A1}">
      <dsp:nvSpPr>
        <dsp:cNvPr id="0" name=""/>
        <dsp:cNvSpPr/>
      </dsp:nvSpPr>
      <dsp:spPr>
        <a:xfrm>
          <a:off x="275441" y="2795980"/>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a:t>XBA</a:t>
          </a:r>
        </a:p>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26.1%</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13.3%</a:t>
          </a:r>
        </a:p>
      </dsp:txBody>
      <dsp:txXfrm>
        <a:off x="296794" y="2817333"/>
        <a:ext cx="2152382" cy="686333"/>
      </dsp:txXfrm>
    </dsp:sp>
    <dsp:sp modelId="{87A3AF1D-C800-491A-B780-00BF19EDD933}">
      <dsp:nvSpPr>
        <dsp:cNvPr id="0" name=""/>
        <dsp:cNvSpPr/>
      </dsp:nvSpPr>
      <dsp:spPr>
        <a:xfrm>
          <a:off x="2950705" y="0"/>
          <a:ext cx="2743861" cy="37108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Longliners</a:t>
          </a:r>
          <a:endParaRPr lang="fr-FR" sz="3600" kern="1200" dirty="0"/>
        </a:p>
      </dsp:txBody>
      <dsp:txXfrm>
        <a:off x="2950705" y="0"/>
        <a:ext cx="2743861" cy="1113264"/>
      </dsp:txXfrm>
    </dsp:sp>
    <dsp:sp modelId="{E2C1C3D3-CCC8-4ECD-A10A-EAD7C4B40010}">
      <dsp:nvSpPr>
        <dsp:cNvPr id="0" name=""/>
        <dsp:cNvSpPr/>
      </dsp:nvSpPr>
      <dsp:spPr>
        <a:xfrm>
          <a:off x="3225092" y="1113581"/>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CBA</a:t>
          </a:r>
        </a:p>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36.6%</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23.2% </a:t>
          </a:r>
        </a:p>
      </dsp:txBody>
      <dsp:txXfrm>
        <a:off x="3246445" y="1134934"/>
        <a:ext cx="2152382" cy="686333"/>
      </dsp:txXfrm>
    </dsp:sp>
    <dsp:sp modelId="{6CC9A822-1814-4A57-AF02-6F303D75A18A}">
      <dsp:nvSpPr>
        <dsp:cNvPr id="0" name=""/>
        <dsp:cNvSpPr/>
      </dsp:nvSpPr>
      <dsp:spPr>
        <a:xfrm>
          <a:off x="3225092" y="1954780"/>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b="1" kern="1200" dirty="0"/>
            <a:t>ABA</a:t>
          </a:r>
        </a:p>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28.8%</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14.5%</a:t>
          </a:r>
        </a:p>
      </dsp:txBody>
      <dsp:txXfrm>
        <a:off x="3246445" y="1976133"/>
        <a:ext cx="2152382" cy="686333"/>
      </dsp:txXfrm>
    </dsp:sp>
    <dsp:sp modelId="{28863134-21BE-4668-A40A-B7D94F279788}">
      <dsp:nvSpPr>
        <dsp:cNvPr id="0" name=""/>
        <dsp:cNvSpPr/>
      </dsp:nvSpPr>
      <dsp:spPr>
        <a:xfrm>
          <a:off x="3225092" y="2795980"/>
          <a:ext cx="2195088" cy="729039"/>
        </a:xfrm>
        <a:prstGeom prst="roundRect">
          <a:avLst>
            <a:gd name="adj" fmla="val 10000"/>
          </a:avLst>
        </a:prstGeom>
        <a:noFill/>
        <a:ln w="25400" cap="flat" cmpd="sng" algn="ctr">
          <a:solidFill>
            <a:srgbClr val="CBCB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3246445" y="2817333"/>
        <a:ext cx="2152382" cy="686333"/>
      </dsp:txXfrm>
    </dsp:sp>
    <dsp:sp modelId="{11207737-F042-4971-8976-30D0AEFDEDAD}">
      <dsp:nvSpPr>
        <dsp:cNvPr id="0" name=""/>
        <dsp:cNvSpPr/>
      </dsp:nvSpPr>
      <dsp:spPr>
        <a:xfrm>
          <a:off x="5900356" y="0"/>
          <a:ext cx="2743861" cy="3710881"/>
        </a:xfrm>
        <a:prstGeom prst="roundRect">
          <a:avLst>
            <a:gd name="adj" fmla="val 10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dirty="0" err="1"/>
            <a:t>Purse</a:t>
          </a:r>
          <a:r>
            <a:rPr lang="fr-FR" sz="3600" kern="1200" dirty="0"/>
            <a:t> </a:t>
          </a:r>
          <a:r>
            <a:rPr lang="fr-FR" sz="3600" kern="1200" dirty="0" err="1"/>
            <a:t>seiners</a:t>
          </a:r>
          <a:endParaRPr lang="fr-FR" sz="3600" kern="1200" dirty="0"/>
        </a:p>
        <a:p>
          <a:pPr marL="0" lvl="0" indent="0" algn="ctr" defTabSz="1600200">
            <a:lnSpc>
              <a:spcPct val="90000"/>
            </a:lnSpc>
            <a:spcBef>
              <a:spcPct val="0"/>
            </a:spcBef>
            <a:spcAft>
              <a:spcPct val="35000"/>
            </a:spcAft>
            <a:buNone/>
          </a:pPr>
          <a:r>
            <a:rPr lang="fr-FR" sz="1400" kern="1200" dirty="0"/>
            <a:t>(</a:t>
          </a:r>
          <a:r>
            <a:rPr lang="fr-FR" sz="1400" kern="1200" dirty="0" err="1"/>
            <a:t>only</a:t>
          </a:r>
          <a:r>
            <a:rPr lang="fr-FR" sz="1400" kern="1200" dirty="0"/>
            <a:t> </a:t>
          </a:r>
          <a:r>
            <a:rPr lang="fr-FR" sz="1400" kern="1200" dirty="0" err="1"/>
            <a:t>concerned</a:t>
          </a:r>
          <a:r>
            <a:rPr lang="fr-FR" sz="1400" kern="1200" dirty="0"/>
            <a:t> by CBA)</a:t>
          </a:r>
        </a:p>
      </dsp:txBody>
      <dsp:txXfrm>
        <a:off x="5900356" y="0"/>
        <a:ext cx="2743861" cy="1113264"/>
      </dsp:txXfrm>
    </dsp:sp>
    <dsp:sp modelId="{A9FE4092-E5CF-43C9-BA05-3AE7C0EA0527}">
      <dsp:nvSpPr>
        <dsp:cNvPr id="0" name=""/>
        <dsp:cNvSpPr/>
      </dsp:nvSpPr>
      <dsp:spPr>
        <a:xfrm>
          <a:off x="6100482" y="1155300"/>
          <a:ext cx="2195088" cy="729039"/>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r-FR" sz="1200" kern="1200" dirty="0" err="1"/>
            <a:t>Overall</a:t>
          </a:r>
          <a:r>
            <a:rPr lang="fr-FR" sz="1200" kern="1200" dirty="0"/>
            <a:t> </a:t>
          </a:r>
          <a:r>
            <a:rPr lang="fr-FR" sz="1200" kern="1200" dirty="0" err="1"/>
            <a:t>error</a:t>
          </a:r>
          <a:r>
            <a:rPr lang="fr-FR" sz="1200" kern="1200" dirty="0"/>
            <a:t>: 31.6%</a:t>
          </a:r>
        </a:p>
        <a:p>
          <a:pPr marL="0" lvl="0" indent="0" algn="ctr" defTabSz="533400">
            <a:lnSpc>
              <a:spcPct val="90000"/>
            </a:lnSpc>
            <a:spcBef>
              <a:spcPct val="0"/>
            </a:spcBef>
            <a:spcAft>
              <a:spcPct val="35000"/>
            </a:spcAft>
            <a:buNone/>
          </a:pPr>
          <a:r>
            <a:rPr lang="fr-FR" sz="1200" kern="1200" dirty="0" err="1"/>
            <a:t>Missclassification</a:t>
          </a:r>
          <a:r>
            <a:rPr lang="fr-FR" sz="1200" kern="1200" dirty="0"/>
            <a:t> of 0: 0% </a:t>
          </a:r>
        </a:p>
      </dsp:txBody>
      <dsp:txXfrm>
        <a:off x="6121835" y="1176653"/>
        <a:ext cx="2152382" cy="686333"/>
      </dsp:txXfrm>
    </dsp:sp>
    <dsp:sp modelId="{24905798-A8FF-419C-862D-8C73430FA5F5}">
      <dsp:nvSpPr>
        <dsp:cNvPr id="0" name=""/>
        <dsp:cNvSpPr/>
      </dsp:nvSpPr>
      <dsp:spPr>
        <a:xfrm>
          <a:off x="6174742" y="1954780"/>
          <a:ext cx="2195088" cy="729039"/>
        </a:xfrm>
        <a:prstGeom prst="roundRect">
          <a:avLst>
            <a:gd name="adj" fmla="val 10000"/>
          </a:avLst>
        </a:prstGeom>
        <a:noFill/>
        <a:ln w="25400" cap="flat" cmpd="sng" algn="ctr">
          <a:solidFill>
            <a:srgbClr val="CBCB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6196095" y="1976133"/>
        <a:ext cx="2152382" cy="686333"/>
      </dsp:txXfrm>
    </dsp:sp>
    <dsp:sp modelId="{51942F11-6138-4801-B203-FD107B1EA1E0}">
      <dsp:nvSpPr>
        <dsp:cNvPr id="0" name=""/>
        <dsp:cNvSpPr/>
      </dsp:nvSpPr>
      <dsp:spPr>
        <a:xfrm>
          <a:off x="6174742" y="2795980"/>
          <a:ext cx="2195088" cy="729039"/>
        </a:xfrm>
        <a:prstGeom prst="roundRect">
          <a:avLst>
            <a:gd name="adj" fmla="val 10000"/>
          </a:avLst>
        </a:prstGeom>
        <a:noFill/>
        <a:ln w="25400" cap="flat" cmpd="sng" algn="ctr">
          <a:solidFill>
            <a:srgbClr val="CBCBC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endParaRPr lang="fr-FR" sz="1200" kern="1200" dirty="0"/>
        </a:p>
      </dsp:txBody>
      <dsp:txXfrm>
        <a:off x="6196095" y="2817333"/>
        <a:ext cx="2152382" cy="6863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F28D5-EC78-47A8-8725-1A622F375386}">
      <dsp:nvSpPr>
        <dsp:cNvPr id="0" name=""/>
        <dsp:cNvSpPr/>
      </dsp:nvSpPr>
      <dsp:spPr>
        <a:xfrm>
          <a:off x="1469550" y="390"/>
          <a:ext cx="1122490" cy="7296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Scientists</a:t>
          </a:r>
          <a:endParaRPr lang="fr-FR" sz="800" kern="1200" dirty="0"/>
        </a:p>
      </dsp:txBody>
      <dsp:txXfrm>
        <a:off x="1505167" y="36007"/>
        <a:ext cx="1051256" cy="658384"/>
      </dsp:txXfrm>
    </dsp:sp>
    <dsp:sp modelId="{E26A669C-96AA-494C-A687-D9F621DE2FB9}">
      <dsp:nvSpPr>
        <dsp:cNvPr id="0" name=""/>
        <dsp:cNvSpPr/>
      </dsp:nvSpPr>
      <dsp:spPr>
        <a:xfrm>
          <a:off x="1056804" y="365200"/>
          <a:ext cx="1947982" cy="1947982"/>
        </a:xfrm>
        <a:custGeom>
          <a:avLst/>
          <a:gdLst/>
          <a:ahLst/>
          <a:cxnLst/>
          <a:rect l="0" t="0" r="0" b="0"/>
          <a:pathLst>
            <a:path>
              <a:moveTo>
                <a:pt x="1686245" y="309648"/>
              </a:moveTo>
              <a:arcTo wR="973991" hR="973991" stAng="19019600" swAng="230435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9F8B16E-B150-4909-80FE-AFAD09A1425D}">
      <dsp:nvSpPr>
        <dsp:cNvPr id="0" name=""/>
        <dsp:cNvSpPr/>
      </dsp:nvSpPr>
      <dsp:spPr>
        <a:xfrm>
          <a:off x="2313051" y="1461377"/>
          <a:ext cx="1122490" cy="7296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a:t>Professional </a:t>
          </a:r>
          <a:r>
            <a:rPr lang="fr-FR" sz="800" kern="1200" dirty="0" err="1"/>
            <a:t>fishermen</a:t>
          </a:r>
          <a:endParaRPr lang="fr-FR" sz="800" kern="1200" dirty="0"/>
        </a:p>
        <a:p>
          <a:pPr marL="0" lvl="0" indent="0" algn="ctr" defTabSz="355600">
            <a:lnSpc>
              <a:spcPct val="90000"/>
            </a:lnSpc>
            <a:spcBef>
              <a:spcPct val="0"/>
            </a:spcBef>
            <a:spcAft>
              <a:spcPct val="35000"/>
            </a:spcAft>
            <a:buNone/>
          </a:pPr>
          <a:r>
            <a:rPr lang="fr-FR" sz="800" kern="1200" dirty="0">
              <a:solidFill>
                <a:schemeClr val="tx1"/>
              </a:solidFill>
            </a:rPr>
            <a:t>(</a:t>
          </a:r>
          <a:r>
            <a:rPr lang="fr-FR" sz="800" kern="1200" dirty="0" err="1">
              <a:solidFill>
                <a:schemeClr val="tx1"/>
              </a:solidFill>
            </a:rPr>
            <a:t>using</a:t>
          </a:r>
          <a:r>
            <a:rPr lang="fr-FR" sz="800" kern="1200" dirty="0">
              <a:solidFill>
                <a:schemeClr val="tx1"/>
              </a:solidFill>
            </a:rPr>
            <a:t> </a:t>
          </a:r>
          <a:r>
            <a:rPr lang="fr-FR" sz="800" kern="1200" dirty="0" err="1">
              <a:solidFill>
                <a:schemeClr val="tx1"/>
              </a:solidFill>
            </a:rPr>
            <a:t>small</a:t>
          </a:r>
          <a:r>
            <a:rPr lang="fr-FR" sz="800" kern="1200" dirty="0">
              <a:solidFill>
                <a:schemeClr val="tx1"/>
              </a:solidFill>
            </a:rPr>
            <a:t> </a:t>
          </a:r>
          <a:r>
            <a:rPr lang="fr-FR" sz="800" kern="1200" dirty="0" err="1">
              <a:solidFill>
                <a:schemeClr val="tx1"/>
              </a:solidFill>
            </a:rPr>
            <a:t>purse</a:t>
          </a:r>
          <a:r>
            <a:rPr lang="fr-FR" sz="800" kern="1200" dirty="0">
              <a:solidFill>
                <a:schemeClr val="tx1"/>
              </a:solidFill>
            </a:rPr>
            <a:t> seines, </a:t>
          </a:r>
          <a:r>
            <a:rPr lang="fr-FR" sz="800" kern="1200" dirty="0" err="1">
              <a:solidFill>
                <a:schemeClr val="tx1"/>
              </a:solidFill>
            </a:rPr>
            <a:t>gillnets</a:t>
          </a:r>
          <a:r>
            <a:rPr lang="fr-FR" sz="800" kern="1200" dirty="0">
              <a:solidFill>
                <a:schemeClr val="tx1"/>
              </a:solidFill>
            </a:rPr>
            <a:t>, </a:t>
          </a:r>
          <a:r>
            <a:rPr lang="fr-FR" sz="800" kern="1200" dirty="0" err="1">
              <a:solidFill>
                <a:schemeClr val="tx1"/>
              </a:solidFill>
            </a:rPr>
            <a:t>longlines</a:t>
          </a:r>
          <a:r>
            <a:rPr lang="fr-FR" sz="800" kern="1200" dirty="0">
              <a:solidFill>
                <a:schemeClr val="tx1"/>
              </a:solidFill>
            </a:rPr>
            <a:t>)</a:t>
          </a:r>
        </a:p>
      </dsp:txBody>
      <dsp:txXfrm>
        <a:off x="2348668" y="1496994"/>
        <a:ext cx="1051256" cy="658384"/>
      </dsp:txXfrm>
    </dsp:sp>
    <dsp:sp modelId="{80419B6B-4332-441A-9A29-0D3C98289427}">
      <dsp:nvSpPr>
        <dsp:cNvPr id="0" name=""/>
        <dsp:cNvSpPr/>
      </dsp:nvSpPr>
      <dsp:spPr>
        <a:xfrm>
          <a:off x="1056804" y="365200"/>
          <a:ext cx="1947982" cy="1947982"/>
        </a:xfrm>
        <a:custGeom>
          <a:avLst/>
          <a:gdLst/>
          <a:ahLst/>
          <a:cxnLst/>
          <a:rect l="0" t="0" r="0" b="0"/>
          <a:pathLst>
            <a:path>
              <a:moveTo>
                <a:pt x="1273260" y="1900865"/>
              </a:moveTo>
              <a:arcTo wR="973991" hR="973991" stAng="4326345" swAng="2147310"/>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5AC606-1652-426B-9989-EADD8892B993}">
      <dsp:nvSpPr>
        <dsp:cNvPr id="0" name=""/>
        <dsp:cNvSpPr/>
      </dsp:nvSpPr>
      <dsp:spPr>
        <a:xfrm>
          <a:off x="626049" y="1461377"/>
          <a:ext cx="1122490" cy="729618"/>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kern="1200" dirty="0" err="1"/>
            <a:t>Representatives</a:t>
          </a:r>
          <a:r>
            <a:rPr lang="fr-FR" sz="800" kern="1200" dirty="0"/>
            <a:t> of </a:t>
          </a:r>
          <a:r>
            <a:rPr lang="fr-FR" sz="800" kern="1200" dirty="0" err="1"/>
            <a:t>professional</a:t>
          </a:r>
          <a:r>
            <a:rPr lang="fr-FR" sz="800" kern="1200" dirty="0"/>
            <a:t> structure </a:t>
          </a:r>
        </a:p>
        <a:p>
          <a:pPr marL="0" lvl="0" indent="0" algn="ctr" defTabSz="355600">
            <a:lnSpc>
              <a:spcPct val="90000"/>
            </a:lnSpc>
            <a:spcBef>
              <a:spcPct val="0"/>
            </a:spcBef>
            <a:spcAft>
              <a:spcPct val="35000"/>
            </a:spcAft>
            <a:buNone/>
          </a:pPr>
          <a:r>
            <a:rPr lang="fr-FR" sz="800" kern="1200" dirty="0"/>
            <a:t>(CIDPMEM 6440)</a:t>
          </a:r>
        </a:p>
      </dsp:txBody>
      <dsp:txXfrm>
        <a:off x="661666" y="1496994"/>
        <a:ext cx="1051256" cy="658384"/>
      </dsp:txXfrm>
    </dsp:sp>
    <dsp:sp modelId="{9965C908-AA1D-431D-B72C-9BBF30742CE9}">
      <dsp:nvSpPr>
        <dsp:cNvPr id="0" name=""/>
        <dsp:cNvSpPr/>
      </dsp:nvSpPr>
      <dsp:spPr>
        <a:xfrm>
          <a:off x="1056804" y="365200"/>
          <a:ext cx="1947982" cy="1947982"/>
        </a:xfrm>
        <a:custGeom>
          <a:avLst/>
          <a:gdLst/>
          <a:ahLst/>
          <a:cxnLst/>
          <a:rect l="0" t="0" r="0" b="0"/>
          <a:pathLst>
            <a:path>
              <a:moveTo>
                <a:pt x="3138" y="895866"/>
              </a:moveTo>
              <a:arcTo wR="973991" hR="973991" stAng="11076040" swAng="2304359"/>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B595D0-7461-41C8-86BC-F7E0AD2C7FC1}">
      <dsp:nvSpPr>
        <dsp:cNvPr id="0" name=""/>
        <dsp:cNvSpPr/>
      </dsp:nvSpPr>
      <dsp:spPr>
        <a:xfrm>
          <a:off x="2155634" y="948"/>
          <a:ext cx="1017323" cy="66126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2187914" y="33228"/>
        <a:ext cx="952763" cy="596700"/>
      </dsp:txXfrm>
    </dsp:sp>
    <dsp:sp modelId="{B0087E67-0DA4-4B93-AE38-ABD787ACB6D1}">
      <dsp:nvSpPr>
        <dsp:cNvPr id="0" name=""/>
        <dsp:cNvSpPr/>
      </dsp:nvSpPr>
      <dsp:spPr>
        <a:xfrm>
          <a:off x="1343426" y="331578"/>
          <a:ext cx="2641738" cy="2641738"/>
        </a:xfrm>
        <a:custGeom>
          <a:avLst/>
          <a:gdLst/>
          <a:ahLst/>
          <a:cxnLst/>
          <a:rect l="0" t="0" r="0" b="0"/>
          <a:pathLst>
            <a:path>
              <a:moveTo>
                <a:pt x="1836516" y="104808"/>
              </a:moveTo>
              <a:arcTo wR="1320869" hR="1320869" stAng="17578707" swAng="1961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2EE0DF-E19B-42C9-B87B-91BD5DA6B5A1}">
      <dsp:nvSpPr>
        <dsp:cNvPr id="0" name=""/>
        <dsp:cNvSpPr/>
      </dsp:nvSpPr>
      <dsp:spPr>
        <a:xfrm>
          <a:off x="3411855" y="913646"/>
          <a:ext cx="1017323" cy="661260"/>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3444135" y="945926"/>
        <a:ext cx="952763" cy="596700"/>
      </dsp:txXfrm>
    </dsp:sp>
    <dsp:sp modelId="{9AA31E88-3C35-49AD-BB1D-6E5028768B67}">
      <dsp:nvSpPr>
        <dsp:cNvPr id="0" name=""/>
        <dsp:cNvSpPr/>
      </dsp:nvSpPr>
      <dsp:spPr>
        <a:xfrm>
          <a:off x="1351301" y="417492"/>
          <a:ext cx="2641738" cy="2641738"/>
        </a:xfrm>
        <a:custGeom>
          <a:avLst/>
          <a:gdLst/>
          <a:ahLst/>
          <a:cxnLst/>
          <a:rect l="0" t="0" r="0" b="0"/>
          <a:pathLst>
            <a:path>
              <a:moveTo>
                <a:pt x="2632646" y="1166156"/>
              </a:moveTo>
              <a:arcTo wR="1320869" hR="1320869" stAng="21196412" swAng="22907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907D47-2D12-4F58-AA86-133925B33091}">
      <dsp:nvSpPr>
        <dsp:cNvPr id="0" name=""/>
        <dsp:cNvSpPr/>
      </dsp:nvSpPr>
      <dsp:spPr>
        <a:xfrm>
          <a:off x="2961963" y="2435083"/>
          <a:ext cx="1017323" cy="661260"/>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2994243" y="2467363"/>
        <a:ext cx="952763" cy="596700"/>
      </dsp:txXfrm>
    </dsp:sp>
    <dsp:sp modelId="{3E5DDBFD-D591-4C28-B044-22676642BA7E}">
      <dsp:nvSpPr>
        <dsp:cNvPr id="0" name=""/>
        <dsp:cNvSpPr/>
      </dsp:nvSpPr>
      <dsp:spPr>
        <a:xfrm>
          <a:off x="1468726" y="363988"/>
          <a:ext cx="2641738" cy="2641738"/>
        </a:xfrm>
        <a:custGeom>
          <a:avLst/>
          <a:gdLst/>
          <a:ahLst/>
          <a:cxnLst/>
          <a:rect l="0" t="0" r="0" b="0"/>
          <a:pathLst>
            <a:path>
              <a:moveTo>
                <a:pt x="1487609" y="2631171"/>
              </a:moveTo>
              <a:arcTo wR="1320869" hR="1320869" stAng="4964875" swAng="145898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7CDA35-5110-46D0-B463-A8F2A54B8ACD}">
      <dsp:nvSpPr>
        <dsp:cNvPr id="0" name=""/>
        <dsp:cNvSpPr/>
      </dsp:nvSpPr>
      <dsp:spPr>
        <a:xfrm>
          <a:off x="1379246" y="2390422"/>
          <a:ext cx="1017323" cy="661260"/>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1411526" y="2422702"/>
        <a:ext cx="952763" cy="596700"/>
      </dsp:txXfrm>
    </dsp:sp>
    <dsp:sp modelId="{B2F081C0-C3A8-416F-B04A-63B25ECEF548}">
      <dsp:nvSpPr>
        <dsp:cNvPr id="0" name=""/>
        <dsp:cNvSpPr/>
      </dsp:nvSpPr>
      <dsp:spPr>
        <a:xfrm>
          <a:off x="1343426" y="331578"/>
          <a:ext cx="2641738" cy="2641738"/>
        </a:xfrm>
        <a:custGeom>
          <a:avLst/>
          <a:gdLst/>
          <a:ahLst/>
          <a:cxnLst/>
          <a:rect l="0" t="0" r="0" b="0"/>
          <a:pathLst>
            <a:path>
              <a:moveTo>
                <a:pt x="220682" y="2051817"/>
              </a:moveTo>
              <a:arcTo wR="1320869" hR="1320869" stAng="8784030" swAng="21958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6869DF-2779-41DD-9AEB-9BB13AC35D30}">
      <dsp:nvSpPr>
        <dsp:cNvPr id="0" name=""/>
        <dsp:cNvSpPr/>
      </dsp:nvSpPr>
      <dsp:spPr>
        <a:xfrm>
          <a:off x="899412" y="913646"/>
          <a:ext cx="1017323" cy="661260"/>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fr-FR" sz="2200" kern="1200" dirty="0"/>
        </a:p>
      </dsp:txBody>
      <dsp:txXfrm>
        <a:off x="931692" y="945926"/>
        <a:ext cx="952763" cy="596700"/>
      </dsp:txXfrm>
    </dsp:sp>
    <dsp:sp modelId="{9FE67120-0561-42E5-B994-71AD93C8C5DA}">
      <dsp:nvSpPr>
        <dsp:cNvPr id="0" name=""/>
        <dsp:cNvSpPr/>
      </dsp:nvSpPr>
      <dsp:spPr>
        <a:xfrm>
          <a:off x="1343426" y="331578"/>
          <a:ext cx="2641738" cy="2641738"/>
        </a:xfrm>
        <a:custGeom>
          <a:avLst/>
          <a:gdLst/>
          <a:ahLst/>
          <a:cxnLst/>
          <a:rect l="0" t="0" r="0" b="0"/>
          <a:pathLst>
            <a:path>
              <a:moveTo>
                <a:pt x="230197" y="575798"/>
              </a:moveTo>
              <a:arcTo wR="1320869" hR="1320869" stAng="12860291" swAng="1961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DCD03-F713-47EA-BB10-1D6C18E47F48}">
      <dsp:nvSpPr>
        <dsp:cNvPr id="0" name=""/>
        <dsp:cNvSpPr/>
      </dsp:nvSpPr>
      <dsp:spPr>
        <a:xfrm>
          <a:off x="5760640" y="1137492"/>
          <a:ext cx="2238976" cy="477721"/>
        </a:xfrm>
        <a:custGeom>
          <a:avLst/>
          <a:gdLst/>
          <a:ahLst/>
          <a:cxnLst/>
          <a:rect l="0" t="0" r="0" b="0"/>
          <a:pathLst>
            <a:path>
              <a:moveTo>
                <a:pt x="0" y="0"/>
              </a:moveTo>
              <a:lnTo>
                <a:pt x="0" y="238860"/>
              </a:lnTo>
              <a:lnTo>
                <a:pt x="2238976" y="238860"/>
              </a:lnTo>
              <a:lnTo>
                <a:pt x="2238976" y="477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60BDB-4408-44F8-AC1F-A6866A8BF7D5}">
      <dsp:nvSpPr>
        <dsp:cNvPr id="0" name=""/>
        <dsp:cNvSpPr/>
      </dsp:nvSpPr>
      <dsp:spPr>
        <a:xfrm>
          <a:off x="3423799" y="1137492"/>
          <a:ext cx="2336840" cy="477721"/>
        </a:xfrm>
        <a:custGeom>
          <a:avLst/>
          <a:gdLst/>
          <a:ahLst/>
          <a:cxnLst/>
          <a:rect l="0" t="0" r="0" b="0"/>
          <a:pathLst>
            <a:path>
              <a:moveTo>
                <a:pt x="2336840" y="0"/>
              </a:moveTo>
              <a:lnTo>
                <a:pt x="2336840" y="238860"/>
              </a:lnTo>
              <a:lnTo>
                <a:pt x="0" y="238860"/>
              </a:lnTo>
              <a:lnTo>
                <a:pt x="0" y="4777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F8801-8998-4C96-AB46-887FDF6C074E}">
      <dsp:nvSpPr>
        <dsp:cNvPr id="0" name=""/>
        <dsp:cNvSpPr/>
      </dsp:nvSpPr>
      <dsp:spPr>
        <a:xfrm>
          <a:off x="1584175" y="61"/>
          <a:ext cx="8352929" cy="1137431"/>
        </a:xfrm>
        <a:prstGeom prst="rect">
          <a:avLst/>
        </a:prstGeom>
        <a:solidFill>
          <a:srgbClr val="B5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002060"/>
              </a:solidFill>
            </a:rPr>
            <a:t>What are the mechanisms governing the choice of a fishing trip (or not) which are linked to the environment or socio-economic considerations?</a:t>
          </a:r>
          <a:endParaRPr lang="fr-FR" sz="2100" b="1" kern="1200" dirty="0">
            <a:solidFill>
              <a:srgbClr val="002060"/>
            </a:solidFill>
          </a:endParaRPr>
        </a:p>
      </dsp:txBody>
      <dsp:txXfrm>
        <a:off x="1584175" y="61"/>
        <a:ext cx="8352929" cy="1137431"/>
      </dsp:txXfrm>
    </dsp:sp>
    <dsp:sp modelId="{FB773228-B141-4949-8123-D6CD6991C205}">
      <dsp:nvSpPr>
        <dsp:cNvPr id="0" name=""/>
        <dsp:cNvSpPr/>
      </dsp:nvSpPr>
      <dsp:spPr>
        <a:xfrm>
          <a:off x="1423683" y="1615214"/>
          <a:ext cx="4000231" cy="1137431"/>
        </a:xfrm>
        <a:prstGeom prst="rect">
          <a:avLst/>
        </a:prstGeom>
        <a:solidFill>
          <a:srgbClr val="B5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Impacts of environmental changes (including CC) generally focus on resources/communities.</a:t>
          </a:r>
          <a:endParaRPr lang="fr-FR" sz="2100" kern="1200" dirty="0"/>
        </a:p>
      </dsp:txBody>
      <dsp:txXfrm>
        <a:off x="1423683" y="1615214"/>
        <a:ext cx="4000231" cy="1137431"/>
      </dsp:txXfrm>
    </dsp:sp>
    <dsp:sp modelId="{2A47482B-2785-4B64-9E37-AA1ABBD7E7AB}">
      <dsp:nvSpPr>
        <dsp:cNvPr id="0" name=""/>
        <dsp:cNvSpPr/>
      </dsp:nvSpPr>
      <dsp:spPr>
        <a:xfrm>
          <a:off x="5901635" y="1615214"/>
          <a:ext cx="4195960" cy="1137431"/>
        </a:xfrm>
        <a:prstGeom prst="rect">
          <a:avLst/>
        </a:prstGeom>
        <a:solidFill>
          <a:srgbClr val="B5BE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Swell and/or wind conditions, etc. can prevent vessels from leaving the port, alongside economic conditions...</a:t>
          </a:r>
          <a:endParaRPr lang="fr-FR" sz="2100" kern="1200" dirty="0"/>
        </a:p>
      </dsp:txBody>
      <dsp:txXfrm>
        <a:off x="5901635" y="1615214"/>
        <a:ext cx="4195960" cy="1137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CA02-3746-41BD-89B2-9A68AD3E505C}">
      <dsp:nvSpPr>
        <dsp:cNvPr id="0" name=""/>
        <dsp:cNvSpPr/>
      </dsp:nvSpPr>
      <dsp:spPr>
        <a:xfrm>
          <a:off x="9159" y="498859"/>
          <a:ext cx="1171891" cy="455659"/>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en-US" sz="900" kern="1200" dirty="0"/>
            <a:t>Activities of the fleets of the maritime district of Bayonne  </a:t>
          </a:r>
          <a:r>
            <a:rPr lang="en-US" sz="900" kern="1200" dirty="0">
              <a:solidFill>
                <a:srgbClr val="FF0000"/>
              </a:solidFill>
              <a:sym typeface="Wingdings 2" panose="05020102010507070707" pitchFamily="18" charset="2"/>
            </a:rPr>
            <a:t></a:t>
          </a:r>
          <a:endParaRPr lang="fr-FR" sz="900" kern="1200" dirty="0">
            <a:solidFill>
              <a:srgbClr val="FF0000"/>
            </a:solidFill>
          </a:endParaRPr>
        </a:p>
      </dsp:txBody>
      <dsp:txXfrm>
        <a:off x="9159" y="498859"/>
        <a:ext cx="1171891" cy="455659"/>
      </dsp:txXfrm>
    </dsp:sp>
    <dsp:sp modelId="{578555ED-2C3B-4D2D-91AA-8997879B610B}">
      <dsp:nvSpPr>
        <dsp:cNvPr id="0" name=""/>
        <dsp:cNvSpPr/>
      </dsp:nvSpPr>
      <dsp:spPr>
        <a:xfrm>
          <a:off x="0" y="1158209"/>
          <a:ext cx="1171891" cy="1062315"/>
        </a:xfrm>
        <a:prstGeom prst="rect">
          <a:avLst/>
        </a:prstGeom>
        <a:solidFill>
          <a:schemeClr val="lt1">
            <a:alpha val="90000"/>
            <a:tint val="40000"/>
            <a:hueOff val="0"/>
            <a:satOff val="0"/>
            <a:lumOff val="0"/>
            <a:alphaOff val="0"/>
          </a:schemeClr>
        </a:solidFill>
        <a:ln w="25400" cap="flat" cmpd="sng" algn="ctr">
          <a:solidFill>
            <a:srgbClr val="FFFF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kern="1200" dirty="0"/>
            <a:t> </a:t>
          </a:r>
          <a:r>
            <a:rPr lang="fr-FR" sz="900" kern="1200" dirty="0" err="1"/>
            <a:t>Database</a:t>
          </a:r>
          <a:r>
            <a:rPr lang="fr-FR" sz="900" kern="1200" dirty="0"/>
            <a:t> SACROIS</a:t>
          </a:r>
        </a:p>
        <a:p>
          <a:pPr marL="57150" lvl="1" indent="-57150" algn="l" defTabSz="400050">
            <a:lnSpc>
              <a:spcPct val="90000"/>
            </a:lnSpc>
            <a:spcBef>
              <a:spcPct val="0"/>
            </a:spcBef>
            <a:spcAft>
              <a:spcPct val="15000"/>
            </a:spcAft>
            <a:buChar char="•"/>
          </a:pPr>
          <a:r>
            <a:rPr lang="fr-FR" sz="900" kern="1200" dirty="0"/>
            <a:t> 3 ports</a:t>
          </a:r>
        </a:p>
        <a:p>
          <a:pPr marL="57150" lvl="1" indent="-57150" algn="l" defTabSz="400050">
            <a:lnSpc>
              <a:spcPct val="90000"/>
            </a:lnSpc>
            <a:spcBef>
              <a:spcPct val="0"/>
            </a:spcBef>
            <a:spcAft>
              <a:spcPct val="15000"/>
            </a:spcAft>
            <a:buChar char="•"/>
          </a:pPr>
          <a:r>
            <a:rPr lang="en-US" sz="900" kern="1200" dirty="0"/>
            <a:t>Technical characteristics, fishing activity indicators, </a:t>
          </a:r>
          <a:r>
            <a:rPr lang="en-US" sz="900" kern="1200" dirty="0" err="1"/>
            <a:t>spatio</a:t>
          </a:r>
          <a:r>
            <a:rPr lang="en-US" sz="900" kern="1200" dirty="0"/>
            <a:t>-temporal positioning </a:t>
          </a:r>
          <a:endParaRPr lang="fr-FR" sz="900" kern="1200" dirty="0"/>
        </a:p>
      </dsp:txBody>
      <dsp:txXfrm>
        <a:off x="0" y="1158209"/>
        <a:ext cx="1171891" cy="1062315"/>
      </dsp:txXfrm>
    </dsp:sp>
    <dsp:sp modelId="{67032D84-6429-4823-9B4A-97C5F30A5758}">
      <dsp:nvSpPr>
        <dsp:cNvPr id="0" name=""/>
        <dsp:cNvSpPr/>
      </dsp:nvSpPr>
      <dsp:spPr>
        <a:xfrm>
          <a:off x="1337158" y="1245712"/>
          <a:ext cx="1171891" cy="455659"/>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err="1"/>
            <a:t>Environmental</a:t>
          </a:r>
          <a:r>
            <a:rPr lang="fr-FR" sz="900" kern="1200" dirty="0"/>
            <a:t> data</a:t>
          </a:r>
        </a:p>
      </dsp:txBody>
      <dsp:txXfrm>
        <a:off x="1337158" y="1245712"/>
        <a:ext cx="1171891" cy="455659"/>
      </dsp:txXfrm>
    </dsp:sp>
    <dsp:sp modelId="{54891049-9AA6-451B-8F70-B7A5069ACD86}">
      <dsp:nvSpPr>
        <dsp:cNvPr id="0" name=""/>
        <dsp:cNvSpPr/>
      </dsp:nvSpPr>
      <dsp:spPr>
        <a:xfrm>
          <a:off x="1368916" y="1876143"/>
          <a:ext cx="1171891" cy="1062315"/>
        </a:xfrm>
        <a:prstGeom prst="rect">
          <a:avLst/>
        </a:prstGeom>
        <a:solidFill>
          <a:schemeClr val="lt1">
            <a:alpha val="90000"/>
            <a:tint val="40000"/>
            <a:hueOff val="0"/>
            <a:satOff val="0"/>
            <a:lumOff val="0"/>
            <a:alphaOff val="0"/>
          </a:schemeClr>
        </a:solidFill>
        <a:ln w="25400" cap="flat" cmpd="sng" algn="ctr">
          <a:solidFill>
            <a:srgbClr val="92D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en-US" sz="900" kern="1200" dirty="0"/>
            <a:t>Waves  </a:t>
          </a:r>
          <a:r>
            <a:rPr lang="fr-FR" sz="900" kern="1200" dirty="0">
              <a:solidFill>
                <a:srgbClr val="00B050"/>
              </a:solidFill>
              <a:sym typeface="Wingdings 2" panose="05020102010507070707" pitchFamily="18" charset="2"/>
            </a:rPr>
            <a:t></a:t>
          </a:r>
          <a:r>
            <a:rPr lang="en-US" sz="900" kern="1200" dirty="0"/>
            <a:t>
Characteristics of water (tide, water flow,…)
Wind </a:t>
          </a:r>
          <a:r>
            <a:rPr lang="en-US" sz="900" kern="1200" dirty="0">
              <a:solidFill>
                <a:schemeClr val="accent6"/>
              </a:solidFill>
              <a:sym typeface="Wingdings 2" panose="05020102010507070707" pitchFamily="18" charset="2"/>
            </a:rPr>
            <a:t></a:t>
          </a:r>
          <a:r>
            <a:rPr lang="en-US" sz="900" kern="1200" dirty="0"/>
            <a:t>
Water quality (</a:t>
          </a:r>
          <a:r>
            <a:rPr lang="en-US" sz="900" kern="1200" dirty="0" err="1"/>
            <a:t>Liga</a:t>
          </a:r>
          <a:r>
            <a:rPr lang="en-US" sz="900" kern="1200" dirty="0"/>
            <a:t> index)</a:t>
          </a:r>
          <a:endParaRPr lang="fr-FR" sz="900" kern="1200" dirty="0"/>
        </a:p>
      </dsp:txBody>
      <dsp:txXfrm>
        <a:off x="1368916" y="1876143"/>
        <a:ext cx="1171891" cy="1062315"/>
      </dsp:txXfrm>
    </dsp:sp>
    <dsp:sp modelId="{62C3AC54-7737-4583-990B-2B044031392A}">
      <dsp:nvSpPr>
        <dsp:cNvPr id="0" name=""/>
        <dsp:cNvSpPr/>
      </dsp:nvSpPr>
      <dsp:spPr>
        <a:xfrm>
          <a:off x="2566003" y="134860"/>
          <a:ext cx="1171891" cy="455659"/>
        </a:xfrm>
        <a:prstGeom prst="rect">
          <a:avLst/>
        </a:prstGeom>
        <a:solidFill>
          <a:schemeClr val="accent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err="1"/>
            <a:t>Economic</a:t>
          </a:r>
          <a:r>
            <a:rPr lang="fr-FR" sz="900" kern="1200" dirty="0"/>
            <a:t> data</a:t>
          </a:r>
        </a:p>
      </dsp:txBody>
      <dsp:txXfrm>
        <a:off x="2566003" y="134860"/>
        <a:ext cx="1171891" cy="455659"/>
      </dsp:txXfrm>
    </dsp:sp>
    <dsp:sp modelId="{7A4F192A-C634-4E91-8BB7-51DE98A00FD1}">
      <dsp:nvSpPr>
        <dsp:cNvPr id="0" name=""/>
        <dsp:cNvSpPr/>
      </dsp:nvSpPr>
      <dsp:spPr>
        <a:xfrm>
          <a:off x="2583546" y="755411"/>
          <a:ext cx="1171891" cy="1062315"/>
        </a:xfrm>
        <a:prstGeom prst="rect">
          <a:avLst/>
        </a:prstGeom>
        <a:solidFill>
          <a:schemeClr val="lt1">
            <a:alpha val="90000"/>
            <a:tint val="40000"/>
            <a:hueOff val="0"/>
            <a:satOff val="0"/>
            <a:lumOff val="0"/>
            <a:alphaOff val="0"/>
          </a:schemeClr>
        </a:solidFill>
        <a:ln w="25400" cap="flat" cmpd="sng" algn="ctr">
          <a:solidFill>
            <a:schemeClr val="accent6">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006" tIns="48006" rIns="64008" bIns="72009" numCol="1" spcCol="1270" anchor="t" anchorCtr="0">
          <a:noAutofit/>
        </a:bodyPr>
        <a:lstStyle/>
        <a:p>
          <a:pPr marL="57150" lvl="1" indent="-57150" algn="l" defTabSz="400050">
            <a:lnSpc>
              <a:spcPct val="90000"/>
            </a:lnSpc>
            <a:spcBef>
              <a:spcPct val="0"/>
            </a:spcBef>
            <a:spcAft>
              <a:spcPct val="15000"/>
            </a:spcAft>
            <a:buChar char="•"/>
          </a:pPr>
          <a:r>
            <a:rPr lang="fr-FR" sz="900" kern="1200" dirty="0"/>
            <a:t> </a:t>
          </a:r>
          <a:r>
            <a:rPr lang="fr-FR" sz="900" kern="1200" dirty="0" err="1"/>
            <a:t>Prices</a:t>
          </a:r>
          <a:r>
            <a:rPr lang="fr-FR" sz="900" kern="1200" dirty="0"/>
            <a:t> by kg</a:t>
          </a:r>
        </a:p>
      </dsp:txBody>
      <dsp:txXfrm>
        <a:off x="2583546" y="755411"/>
        <a:ext cx="1171891" cy="10623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1C428-78A8-4A54-86BE-D7EECC805322}">
      <dsp:nvSpPr>
        <dsp:cNvPr id="0" name=""/>
        <dsp:cNvSpPr/>
      </dsp:nvSpPr>
      <dsp:spPr>
        <a:xfrm>
          <a:off x="2647" y="2986"/>
          <a:ext cx="3225428" cy="1290171"/>
        </a:xfrm>
        <a:prstGeom prst="chevron">
          <a:avLst/>
        </a:prstGeom>
        <a:solidFill>
          <a:srgbClr val="B5BE0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Context</a:t>
          </a:r>
          <a:endParaRPr lang="fr-FR" sz="2500" kern="1200" dirty="0"/>
        </a:p>
      </dsp:txBody>
      <dsp:txXfrm>
        <a:off x="647733" y="2986"/>
        <a:ext cx="1935257" cy="1290171"/>
      </dsp:txXfrm>
    </dsp:sp>
    <dsp:sp modelId="{43352298-43B7-4D64-9290-C0BB22C8256E}">
      <dsp:nvSpPr>
        <dsp:cNvPr id="0" name=""/>
        <dsp:cNvSpPr/>
      </dsp:nvSpPr>
      <dsp:spPr>
        <a:xfrm>
          <a:off x="2905533" y="2986"/>
          <a:ext cx="3225428" cy="1290171"/>
        </a:xfrm>
        <a:prstGeom prst="chevron">
          <a:avLst/>
        </a:prstGeom>
        <a:solidFill>
          <a:srgbClr val="67B0E2"/>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Methodology</a:t>
          </a:r>
          <a:endParaRPr lang="fr-FR" sz="2500" kern="1200" dirty="0"/>
        </a:p>
      </dsp:txBody>
      <dsp:txXfrm>
        <a:off x="3550619" y="2986"/>
        <a:ext cx="1935257" cy="1290171"/>
      </dsp:txXfrm>
    </dsp:sp>
    <dsp:sp modelId="{44FF28E6-6811-41B6-8BA8-BD1F30C0D871}">
      <dsp:nvSpPr>
        <dsp:cNvPr id="0" name=""/>
        <dsp:cNvSpPr/>
      </dsp:nvSpPr>
      <dsp:spPr>
        <a:xfrm>
          <a:off x="5808419" y="2986"/>
          <a:ext cx="3225428" cy="1290171"/>
        </a:xfrm>
        <a:prstGeom prst="chevron">
          <a:avLst/>
        </a:prstGeom>
        <a:solidFill>
          <a:srgbClr val="9260A0">
            <a:alpha val="3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fr-FR" sz="2500" kern="1200" dirty="0" err="1"/>
            <a:t>Results</a:t>
          </a:r>
          <a:r>
            <a:rPr lang="fr-FR" sz="2500" kern="1200" dirty="0"/>
            <a:t> and discussion</a:t>
          </a:r>
        </a:p>
      </dsp:txBody>
      <dsp:txXfrm>
        <a:off x="6453505" y="2986"/>
        <a:ext cx="1935257" cy="12901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1CA02-3746-41BD-89B2-9A68AD3E505C}">
      <dsp:nvSpPr>
        <dsp:cNvPr id="0" name=""/>
        <dsp:cNvSpPr/>
      </dsp:nvSpPr>
      <dsp:spPr>
        <a:xfrm>
          <a:off x="670" y="57"/>
          <a:ext cx="653391" cy="261356"/>
        </a:xfrm>
        <a:prstGeom prst="rect">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endParaRPr lang="fr-FR" sz="1700" kern="1200" dirty="0"/>
        </a:p>
      </dsp:txBody>
      <dsp:txXfrm>
        <a:off x="670" y="57"/>
        <a:ext cx="653391" cy="261356"/>
      </dsp:txXfrm>
    </dsp:sp>
    <dsp:sp modelId="{578555ED-2C3B-4D2D-91AA-8997879B610B}">
      <dsp:nvSpPr>
        <dsp:cNvPr id="0" name=""/>
        <dsp:cNvSpPr/>
      </dsp:nvSpPr>
      <dsp:spPr>
        <a:xfrm>
          <a:off x="670" y="261414"/>
          <a:ext cx="653391" cy="746639"/>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dsp:txBody>
      <dsp:txXfrm>
        <a:off x="670" y="261414"/>
        <a:ext cx="653391" cy="746639"/>
      </dsp:txXfrm>
    </dsp:sp>
    <dsp:sp modelId="{67032D84-6429-4823-9B4A-97C5F30A5758}">
      <dsp:nvSpPr>
        <dsp:cNvPr id="0" name=""/>
        <dsp:cNvSpPr/>
      </dsp:nvSpPr>
      <dsp:spPr>
        <a:xfrm>
          <a:off x="745536" y="57"/>
          <a:ext cx="653391" cy="261356"/>
        </a:xfrm>
        <a:prstGeom prst="rect">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endParaRPr lang="fr-FR" sz="1700" kern="1200" dirty="0"/>
        </a:p>
      </dsp:txBody>
      <dsp:txXfrm>
        <a:off x="745536" y="57"/>
        <a:ext cx="653391" cy="261356"/>
      </dsp:txXfrm>
    </dsp:sp>
    <dsp:sp modelId="{54891049-9AA6-451B-8F70-B7A5069ACD86}">
      <dsp:nvSpPr>
        <dsp:cNvPr id="0" name=""/>
        <dsp:cNvSpPr/>
      </dsp:nvSpPr>
      <dsp:spPr>
        <a:xfrm>
          <a:off x="745536" y="261414"/>
          <a:ext cx="653391" cy="746639"/>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dsp:txBody>
      <dsp:txXfrm>
        <a:off x="745536" y="261414"/>
        <a:ext cx="653391" cy="746639"/>
      </dsp:txXfrm>
    </dsp:sp>
    <dsp:sp modelId="{62C3AC54-7737-4583-990B-2B044031392A}">
      <dsp:nvSpPr>
        <dsp:cNvPr id="0" name=""/>
        <dsp:cNvSpPr/>
      </dsp:nvSpPr>
      <dsp:spPr>
        <a:xfrm>
          <a:off x="1490403" y="57"/>
          <a:ext cx="653391" cy="261356"/>
        </a:xfrm>
        <a:prstGeom prst="rect">
          <a:avLst/>
        </a:prstGeom>
        <a:solidFill>
          <a:schemeClr val="accent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endParaRPr lang="fr-FR" sz="1700" kern="1200" dirty="0"/>
        </a:p>
      </dsp:txBody>
      <dsp:txXfrm>
        <a:off x="1490403" y="57"/>
        <a:ext cx="653391" cy="261356"/>
      </dsp:txXfrm>
    </dsp:sp>
    <dsp:sp modelId="{7A4F192A-C634-4E91-8BB7-51DE98A00FD1}">
      <dsp:nvSpPr>
        <dsp:cNvPr id="0" name=""/>
        <dsp:cNvSpPr/>
      </dsp:nvSpPr>
      <dsp:spPr>
        <a:xfrm>
          <a:off x="1490403" y="261414"/>
          <a:ext cx="653391" cy="746639"/>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fr-FR" sz="1700" kern="1200" dirty="0"/>
        </a:p>
      </dsp:txBody>
      <dsp:txXfrm>
        <a:off x="1490403" y="261414"/>
        <a:ext cx="653391" cy="7466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3EB6-B226-4593-9142-EAA36FDC037B}">
      <dsp:nvSpPr>
        <dsp:cNvPr id="0" name=""/>
        <dsp:cNvSpPr/>
      </dsp:nvSpPr>
      <dsp:spPr>
        <a:xfrm rot="5400000">
          <a:off x="815119" y="655857"/>
          <a:ext cx="580049" cy="660366"/>
        </a:xfrm>
        <a:prstGeom prst="bentUpArrow">
          <a:avLst>
            <a:gd name="adj1" fmla="val 32840"/>
            <a:gd name="adj2" fmla="val 25000"/>
            <a:gd name="adj3" fmla="val 3578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AEBEF0-3A82-4D7C-897D-1E4A22A48EE4}">
      <dsp:nvSpPr>
        <dsp:cNvPr id="0" name=""/>
        <dsp:cNvSpPr/>
      </dsp:nvSpPr>
      <dsp:spPr>
        <a:xfrm>
          <a:off x="661441" y="12861"/>
          <a:ext cx="976462" cy="683491"/>
        </a:xfrm>
        <a:prstGeom prst="roundRect">
          <a:avLst>
            <a:gd name="adj" fmla="val 16670"/>
          </a:avLst>
        </a:prstGeom>
        <a:solidFill>
          <a:srgbClr val="FFFF0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solidFill>
                <a:schemeClr val="tx1"/>
              </a:solidFill>
            </a:rPr>
            <a:t>No catch and no </a:t>
          </a:r>
          <a:r>
            <a:rPr lang="fr-FR" sz="1000" kern="1200" dirty="0" err="1">
              <a:solidFill>
                <a:schemeClr val="tx1"/>
              </a:solidFill>
            </a:rPr>
            <a:t>get</a:t>
          </a:r>
          <a:r>
            <a:rPr lang="fr-FR" sz="1000" kern="1200" dirty="0">
              <a:solidFill>
                <a:schemeClr val="tx1"/>
              </a:solidFill>
            </a:rPr>
            <a:t> out</a:t>
          </a:r>
        </a:p>
      </dsp:txBody>
      <dsp:txXfrm>
        <a:off x="694812" y="46232"/>
        <a:ext cx="909720" cy="616749"/>
      </dsp:txXfrm>
    </dsp:sp>
    <dsp:sp modelId="{128D54C5-C800-409F-B6A6-6B7D05F85989}">
      <dsp:nvSpPr>
        <dsp:cNvPr id="0" name=""/>
        <dsp:cNvSpPr/>
      </dsp:nvSpPr>
      <dsp:spPr>
        <a:xfrm>
          <a:off x="1704441" y="129517"/>
          <a:ext cx="1315249" cy="55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fr-FR" sz="1000" kern="1200" dirty="0" err="1"/>
            <a:t>Meaning</a:t>
          </a:r>
          <a:r>
            <a:rPr lang="fr-FR" sz="1000" kern="1200" dirty="0"/>
            <a:t> of 0 ?</a:t>
          </a:r>
        </a:p>
      </dsp:txBody>
      <dsp:txXfrm>
        <a:off x="1704441" y="129517"/>
        <a:ext cx="1315249" cy="552428"/>
      </dsp:txXfrm>
    </dsp:sp>
    <dsp:sp modelId="{ABA6438E-5A90-425F-86B6-77C7B6BE8A47}">
      <dsp:nvSpPr>
        <dsp:cNvPr id="0" name=""/>
        <dsp:cNvSpPr/>
      </dsp:nvSpPr>
      <dsp:spPr>
        <a:xfrm rot="5400000">
          <a:off x="1769925" y="1423644"/>
          <a:ext cx="580049" cy="660366"/>
        </a:xfrm>
        <a:prstGeom prst="bentUpArrow">
          <a:avLst>
            <a:gd name="adj1" fmla="val 32840"/>
            <a:gd name="adj2" fmla="val 25000"/>
            <a:gd name="adj3" fmla="val 3578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FB078A-9867-45EE-A9AE-4B5102A6D4A2}">
      <dsp:nvSpPr>
        <dsp:cNvPr id="0" name=""/>
        <dsp:cNvSpPr/>
      </dsp:nvSpPr>
      <dsp:spPr>
        <a:xfrm>
          <a:off x="1616247" y="780648"/>
          <a:ext cx="976462" cy="683491"/>
        </a:xfrm>
        <a:prstGeom prst="roundRect">
          <a:avLst>
            <a:gd name="adj" fmla="val 16670"/>
          </a:avLst>
        </a:prstGeom>
        <a:solidFill>
          <a:schemeClr val="accent6"/>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Imputation of sales prices on non-release days</a:t>
          </a:r>
          <a:endParaRPr lang="fr-FR" sz="1000" kern="1200" dirty="0"/>
        </a:p>
      </dsp:txBody>
      <dsp:txXfrm>
        <a:off x="1649618" y="814019"/>
        <a:ext cx="909720" cy="616749"/>
      </dsp:txXfrm>
    </dsp:sp>
    <dsp:sp modelId="{DC74F0E3-379B-42F5-8239-588ED0F0EE88}">
      <dsp:nvSpPr>
        <dsp:cNvPr id="0" name=""/>
        <dsp:cNvSpPr/>
      </dsp:nvSpPr>
      <dsp:spPr>
        <a:xfrm>
          <a:off x="2592710" y="845834"/>
          <a:ext cx="710185" cy="552428"/>
        </a:xfrm>
        <a:prstGeom prst="rect">
          <a:avLst/>
        </a:prstGeom>
        <a:noFill/>
        <a:ln>
          <a:noFill/>
        </a:ln>
        <a:effectLst/>
      </dsp:spPr>
      <dsp:style>
        <a:lnRef idx="0">
          <a:scrgbClr r="0" g="0" b="0"/>
        </a:lnRef>
        <a:fillRef idx="0">
          <a:scrgbClr r="0" g="0" b="0"/>
        </a:fillRef>
        <a:effectRef idx="0">
          <a:scrgbClr r="0" g="0" b="0"/>
        </a:effectRef>
        <a:fontRef idx="minor"/>
      </dsp:style>
    </dsp:sp>
    <dsp:sp modelId="{8980A776-5582-4D86-A3A4-BA885693F4AE}">
      <dsp:nvSpPr>
        <dsp:cNvPr id="0" name=""/>
        <dsp:cNvSpPr/>
      </dsp:nvSpPr>
      <dsp:spPr>
        <a:xfrm>
          <a:off x="2634084" y="1561296"/>
          <a:ext cx="1144960" cy="683491"/>
        </a:xfrm>
        <a:prstGeom prst="roundRect">
          <a:avLst>
            <a:gd name="adj" fmla="val 16670"/>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FR" sz="1000" kern="1200" dirty="0"/>
            <a:t>«Transformation »  of </a:t>
          </a:r>
          <a:r>
            <a:rPr lang="fr-FR" sz="1000" kern="1200" dirty="0" err="1"/>
            <a:t>environmental</a:t>
          </a:r>
          <a:r>
            <a:rPr lang="fr-FR" sz="1000" kern="1200" dirty="0"/>
            <a:t> </a:t>
          </a:r>
          <a:r>
            <a:rPr lang="fr-FR" sz="1000" kern="1200" dirty="0" err="1"/>
            <a:t>descriptors</a:t>
          </a:r>
          <a:endParaRPr lang="fr-FR" sz="1000" kern="1200" dirty="0"/>
        </a:p>
      </dsp:txBody>
      <dsp:txXfrm>
        <a:off x="2667455" y="1594667"/>
        <a:ext cx="1078218" cy="616749"/>
      </dsp:txXfrm>
    </dsp:sp>
    <dsp:sp modelId="{B99147D8-915F-434D-8381-C24E41784146}">
      <dsp:nvSpPr>
        <dsp:cNvPr id="0" name=""/>
        <dsp:cNvSpPr/>
      </dsp:nvSpPr>
      <dsp:spPr>
        <a:xfrm>
          <a:off x="3954438" y="1609981"/>
          <a:ext cx="1387723" cy="55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fr-FR" sz="1000" kern="1200" dirty="0"/>
            <a:t>Temporal </a:t>
          </a:r>
          <a:r>
            <a:rPr lang="fr-FR" sz="1000" kern="1200" dirty="0" err="1"/>
            <a:t>aggregation</a:t>
          </a:r>
          <a:r>
            <a:rPr lang="fr-FR" sz="1000" kern="1200" dirty="0"/>
            <a:t>
Temporal indices (</a:t>
          </a:r>
          <a:r>
            <a:rPr lang="fr-FR" sz="1000" kern="1200" dirty="0" err="1"/>
            <a:t>lag</a:t>
          </a:r>
          <a:r>
            <a:rPr lang="fr-FR" sz="1000" kern="1200" dirty="0"/>
            <a:t>)</a:t>
          </a:r>
        </a:p>
        <a:p>
          <a:pPr marL="57150" lvl="1" indent="-57150" algn="l" defTabSz="444500">
            <a:lnSpc>
              <a:spcPct val="90000"/>
            </a:lnSpc>
            <a:spcBef>
              <a:spcPct val="0"/>
            </a:spcBef>
            <a:spcAft>
              <a:spcPct val="15000"/>
            </a:spcAft>
            <a:buChar char="•"/>
          </a:pPr>
          <a:r>
            <a:rPr lang="fr-FR" sz="1000" kern="1200" dirty="0"/>
            <a:t> </a:t>
          </a:r>
          <a:r>
            <a:rPr lang="fr-FR" sz="1000" kern="1200" dirty="0" err="1"/>
            <a:t>Synthetic</a:t>
          </a:r>
          <a:r>
            <a:rPr lang="fr-FR" sz="1000" kern="1200" dirty="0"/>
            <a:t> </a:t>
          </a:r>
          <a:r>
            <a:rPr lang="fr-FR" sz="1000" kern="1200" dirty="0" err="1"/>
            <a:t>descriptors</a:t>
          </a:r>
          <a:endParaRPr lang="fr-FR" sz="1000" kern="1200" dirty="0"/>
        </a:p>
      </dsp:txBody>
      <dsp:txXfrm>
        <a:off x="3954438" y="1609981"/>
        <a:ext cx="1387723" cy="5524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4D9F0F4-465B-4652-B57B-F1F5DD9AD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DC17A4E-6278-4DC2-B230-1BAA1F4354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11E1FD-C28D-4060-BF58-285A11978AF2}" type="datetimeFigureOut">
              <a:rPr lang="fr-FR" smtClean="0"/>
              <a:t>16/10/2023</a:t>
            </a:fld>
            <a:endParaRPr lang="fr-FR"/>
          </a:p>
        </p:txBody>
      </p:sp>
      <p:sp>
        <p:nvSpPr>
          <p:cNvPr id="4" name="Espace réservé du pied de page 3">
            <a:extLst>
              <a:ext uri="{FF2B5EF4-FFF2-40B4-BE49-F238E27FC236}">
                <a16:creationId xmlns:a16="http://schemas.microsoft.com/office/drawing/2014/main" id="{B2287945-97B0-4F06-863E-A9135F6FE8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64B7213-1CF9-4FF3-8E96-D689CF2AAA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14DCCA-4EC1-45B9-B769-589A0CE4E31C}" type="slidenum">
              <a:rPr lang="fr-FR" smtClean="0"/>
              <a:t>‹N°›</a:t>
            </a:fld>
            <a:endParaRPr lang="fr-FR"/>
          </a:p>
        </p:txBody>
      </p:sp>
    </p:spTree>
    <p:extLst>
      <p:ext uri="{BB962C8B-B14F-4D97-AF65-F5344CB8AC3E}">
        <p14:creationId xmlns:p14="http://schemas.microsoft.com/office/powerpoint/2010/main" val="231243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624E04D-3C45-47FB-A29B-806A99E6A5FE}" type="datetimeFigureOut">
              <a:rPr lang="fr-FR"/>
              <a:pPr>
                <a:defRPr/>
              </a:pPr>
              <a:t>16/10/2023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BC97465-69C8-4E4E-B812-D846ECE4C2CE}"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2</a:t>
            </a:fld>
            <a:endParaRPr lang="fr-FR"/>
          </a:p>
        </p:txBody>
      </p:sp>
    </p:spTree>
    <p:extLst>
      <p:ext uri="{BB962C8B-B14F-4D97-AF65-F5344CB8AC3E}">
        <p14:creationId xmlns:p14="http://schemas.microsoft.com/office/powerpoint/2010/main" val="401743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résumer,</a:t>
            </a:r>
            <a:r>
              <a:rPr lang="fr-FR" baseline="0" dirty="0"/>
              <a:t> les arbres de décision conditionnelles peuvent être vus comme des modèles particuliers sur lesquels il est possible de calculer une erreur de prédiction, Ces résultats sont fournis dans ce tableau avec un zoom sur les erreurs de prédiction des 0 qui nous intéressent plus particulièrement. Pour l’ensemble, les arbres aboutissent à des erreurs de prédiction que l’on peut considérer comme faibles en ce qui concerne les 0.</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13</a:t>
            </a:fld>
            <a:endParaRPr lang="fr-FR"/>
          </a:p>
        </p:txBody>
      </p:sp>
    </p:spTree>
    <p:extLst>
      <p:ext uri="{BB962C8B-B14F-4D97-AF65-F5344CB8AC3E}">
        <p14:creationId xmlns:p14="http://schemas.microsoft.com/office/powerpoint/2010/main" val="56497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résultats obtenus sur les règles permettant d’expliquer</a:t>
            </a:r>
            <a:r>
              <a:rPr lang="fr-FR" baseline="0" dirty="0"/>
              <a:t> les 0 sont ensuite mis au regard de l’évolution des variables environnementales, notamment les tendances </a:t>
            </a:r>
            <a:r>
              <a:rPr lang="fr-FR" baseline="0" dirty="0" err="1"/>
              <a:t>cincernant</a:t>
            </a:r>
            <a:r>
              <a:rPr lang="fr-FR" baseline="0" dirty="0"/>
              <a:t> la vitesse du vent et la hauteur des vagues, L’extraction de ces tendances ne révèle pas une augmentation des valeurs fortes.</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14</a:t>
            </a:fld>
            <a:endParaRPr lang="fr-FR"/>
          </a:p>
        </p:txBody>
      </p:sp>
    </p:spTree>
    <p:extLst>
      <p:ext uri="{BB962C8B-B14F-4D97-AF65-F5344CB8AC3E}">
        <p14:creationId xmlns:p14="http://schemas.microsoft.com/office/powerpoint/2010/main" val="348792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Afin également de</a:t>
            </a:r>
            <a:r>
              <a:rPr lang="fr-FR" baseline="0" dirty="0"/>
              <a:t> tester des scénarios potentiels de combinaison de variables environnementales impactant la sortie, nous nous sommes intéressés ç l’utilisation des réseaux bayésiens discrets qui peuvent à la fois être construit à partir des données (graphe du haut) et être construit avec des variables non observées (graphe du bas) avec la </a:t>
            </a:r>
            <a:r>
              <a:rPr lang="fr-FR" baseline="0" dirty="0" err="1"/>
              <a:t>qualeau</a:t>
            </a:r>
            <a:r>
              <a:rPr lang="fr-FR" baseline="0" dirty="0"/>
              <a:t> (qualité de l’eau) avec de simuler des probabilités de sortie ou pas, Ce travail est en cours de finalisation,</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15</a:t>
            </a:fld>
            <a:endParaRPr lang="fr-FR"/>
          </a:p>
        </p:txBody>
      </p:sp>
    </p:spTree>
    <p:extLst>
      <p:ext uri="{BB962C8B-B14F-4D97-AF65-F5344CB8AC3E}">
        <p14:creationId xmlns:p14="http://schemas.microsoft.com/office/powerpoint/2010/main" val="141271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a:t>
            </a:r>
            <a:r>
              <a:rPr lang="fr-FR" baseline="0" dirty="0"/>
              <a:t> ma présentation je vais d’une part regarder présenter comment les conclusions des études scientifiques ont pu amener la discussion avec les professionnel et être confrontés à leur expérience.  Pour les 2 angles de vue ce projet a été riche d’enseignements : il a permis de prouver des intuitions ou des comportements des pêcheurs d’une part (dont capitaliser leur expérience) et démontrer les forces et les faiblesses des outils et du manque de données d’autre part, </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16</a:t>
            </a:fld>
            <a:endParaRPr lang="fr-FR"/>
          </a:p>
        </p:txBody>
      </p:sp>
    </p:spTree>
    <p:extLst>
      <p:ext uri="{BB962C8B-B14F-4D97-AF65-F5344CB8AC3E}">
        <p14:creationId xmlns:p14="http://schemas.microsoft.com/office/powerpoint/2010/main" val="416318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a:t>
            </a:r>
            <a:r>
              <a:rPr lang="fr-FR" baseline="0" dirty="0"/>
              <a:t> d’autre part sur l’impact du changement climatique sur les sorties du port dans notre cas d’étude, il semblerait que les condition deviennent moins bloquantes,</a:t>
            </a:r>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17</a:t>
            </a:fld>
            <a:endParaRPr lang="fr-FR"/>
          </a:p>
        </p:txBody>
      </p:sp>
    </p:spTree>
    <p:extLst>
      <p:ext uri="{BB962C8B-B14F-4D97-AF65-F5344CB8AC3E}">
        <p14:creationId xmlns:p14="http://schemas.microsoft.com/office/powerpoint/2010/main" val="302715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Projet</a:t>
            </a:r>
            <a:r>
              <a:rPr lang="fr-FR" baseline="0" dirty="0"/>
              <a:t> financé par des fonds européens et également par le </a:t>
            </a:r>
            <a:r>
              <a:rPr lang="fr-FR" sz="1200" b="0" i="0" kern="1200" dirty="0">
                <a:solidFill>
                  <a:schemeClr val="tx1"/>
                </a:solidFill>
                <a:effectLst/>
                <a:latin typeface="+mn-lt"/>
                <a:ea typeface="+mn-ea"/>
                <a:cs typeface="+mn-cs"/>
              </a:rPr>
              <a:t>Réseau Régional de Recherche porté sur l'Anticipation au Changement climatique dans les Territoires en transition en Nouvelle-Aquitaine,</a:t>
            </a:r>
          </a:p>
          <a:p>
            <a:r>
              <a:rPr lang="fr-FR" dirty="0"/>
              <a:t>- Même si les</a:t>
            </a:r>
            <a:r>
              <a:rPr lang="fr-FR" baseline="0" dirty="0"/>
              <a:t> analyses ont été réalisées par des scientifiques l’intervention des professionnels et de leur représentant a été forte dans différentes étapes du processus d’analyse afin de cibler les éléments importants à prendre en compte et partager les diagnostics</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3</a:t>
            </a:fld>
            <a:endParaRPr lang="fr-FR"/>
          </a:p>
        </p:txBody>
      </p:sp>
    </p:spTree>
    <p:extLst>
      <p:ext uri="{BB962C8B-B14F-4D97-AF65-F5344CB8AC3E}">
        <p14:creationId xmlns:p14="http://schemas.microsoft.com/office/powerpoint/2010/main" val="292326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a:t>Le projet </a:t>
            </a:r>
            <a:r>
              <a:rPr lang="fr-FR" baseline="0" dirty="0" err="1"/>
              <a:t>VetM</a:t>
            </a:r>
            <a:r>
              <a:rPr lang="fr-FR" baseline="0" dirty="0"/>
              <a:t> s’attache à différentes notions qui vont de : identification d’impacts pour appréhender la durabilité de l’activité de pêche à travers différents axes ( exposition, sensibilité, vulnérabilité et adaptabilité)</a:t>
            </a:r>
          </a:p>
          <a:p>
            <a:pPr marL="171450" indent="-171450">
              <a:buFontTx/>
              <a:buChar char="-"/>
            </a:pPr>
            <a:r>
              <a:rPr lang="fr-FR" baseline="0" dirty="0"/>
              <a:t>La question identifiée dans ce travail est : quels sont les mécanismes régissant le choix d’une sortie (ou non) d’un navire pour pêcher qui sont liés à l’environnement ou à des considérations socioéconomiques ?</a:t>
            </a:r>
          </a:p>
          <a:p>
            <a:pPr marL="171450" indent="-171450">
              <a:buFontTx/>
              <a:buChar char="-"/>
            </a:pPr>
            <a:r>
              <a:rPr lang="fr-FR" baseline="0" dirty="0"/>
              <a:t>Cette idée est issue à la fois d’un constat lié à une étude bibliographique mettant en avant que beaucoup de travaux s’intéressent à l’impact des changements sur les communautés et à la connaissance de terrains notamment des ports de pêche de notre cas d’étude,</a:t>
            </a:r>
          </a:p>
          <a:p>
            <a:pPr marL="171450" indent="-171450">
              <a:buFontTx/>
              <a:buChar char="-"/>
            </a:pPr>
            <a:r>
              <a:rPr lang="fr-FR" baseline="0" dirty="0"/>
              <a:t>Suite à cela, l’hypothèse formulée est que la houle, le vent et d’autres conditions environnementales combinée certainement à des considérations économiques font que le patron pêcheur décide de na pas sortir,</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4</a:t>
            </a:fld>
            <a:endParaRPr lang="fr-FR"/>
          </a:p>
        </p:txBody>
      </p:sp>
    </p:spTree>
    <p:extLst>
      <p:ext uri="{BB962C8B-B14F-4D97-AF65-F5344CB8AC3E}">
        <p14:creationId xmlns:p14="http://schemas.microsoft.com/office/powerpoint/2010/main" val="388147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3 métiers retenus après</a:t>
            </a:r>
            <a:r>
              <a:rPr lang="fr-FR" baseline="0" dirty="0"/>
              <a:t> discussion avec les professionnels : fileyeurs, </a:t>
            </a:r>
            <a:r>
              <a:rPr lang="fr-FR" baseline="0" dirty="0" err="1"/>
              <a:t>ligneurs</a:t>
            </a:r>
            <a:r>
              <a:rPr lang="fr-FR" baseline="0" dirty="0"/>
              <a:t> et </a:t>
            </a:r>
            <a:r>
              <a:rPr lang="fr-FR" baseline="0" dirty="0" err="1"/>
              <a:t>bolincheurs</a:t>
            </a:r>
            <a:r>
              <a:rPr lang="fr-FR" baseline="0" dirty="0"/>
              <a:t>, Tous issus du quartier maritime de Bayonne (3 ports de départ) et leur activité de 2000 à 2021,</a:t>
            </a:r>
          </a:p>
          <a:p>
            <a:pPr marL="171450" indent="-171450">
              <a:buFontTx/>
              <a:buChar char="-"/>
            </a:pPr>
            <a:r>
              <a:rPr lang="fr-FR" baseline="0" dirty="0"/>
              <a:t>Les bases de données utilisées correspondent à 3 thématiques : </a:t>
            </a:r>
          </a:p>
          <a:p>
            <a:pPr marL="628650" lvl="1" indent="-171450">
              <a:buFontTx/>
              <a:buChar char="-"/>
            </a:pPr>
            <a:r>
              <a:rPr lang="fr-FR" baseline="0" dirty="0"/>
              <a:t>la base de données « activité de pêche » (base SACROIS issue du système d’information halieutique IFREMER) dont l’unité statistique correspond à une espèce prélevée lors d’une action de pêche (1 150 000 unités) qui concernent les 3 ports (points en rouge)</a:t>
            </a:r>
          </a:p>
          <a:p>
            <a:pPr marL="628650" lvl="1" indent="-171450">
              <a:buFontTx/>
              <a:buChar char="-"/>
            </a:pPr>
            <a:r>
              <a:rPr lang="fr-FR" baseline="0" dirty="0"/>
              <a:t>Plusieurs bases de données environnementales donc certaines proviennent de Météo-France (ou interne) mesurées pour la plupart en 1 point à l’échelle journalière et parfois horaire</a:t>
            </a:r>
          </a:p>
          <a:p>
            <a:pPr marL="628650" lvl="1" indent="-171450">
              <a:buFontTx/>
              <a:buChar char="-"/>
            </a:pPr>
            <a:r>
              <a:rPr lang="fr-FR" dirty="0"/>
              <a:t>Une base d’informations des prix</a:t>
            </a:r>
            <a:r>
              <a:rPr lang="fr-FR" baseline="0" dirty="0"/>
              <a:t> des différentes espèces</a:t>
            </a:r>
          </a:p>
          <a:p>
            <a:pPr marL="171450" lvl="0" indent="-171450">
              <a:buFontTx/>
              <a:buChar char="-"/>
            </a:pPr>
            <a:r>
              <a:rPr lang="fr-FR" baseline="0" dirty="0"/>
              <a:t>Toutes ses informations comme vous pouvez le noter ne sont pas sur la même unité statistique ce qui nous a conduit à un travail préliminaire de nettoyage / préparation,</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6</a:t>
            </a:fld>
            <a:endParaRPr lang="fr-FR"/>
          </a:p>
        </p:txBody>
      </p:sp>
    </p:spTree>
    <p:extLst>
      <p:ext uri="{BB962C8B-B14F-4D97-AF65-F5344CB8AC3E}">
        <p14:creationId xmlns:p14="http://schemas.microsoft.com/office/powerpoint/2010/main" val="295023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La première étape a été de sélectionner</a:t>
            </a:r>
            <a:r>
              <a:rPr lang="fr-FR" baseline="0" dirty="0"/>
              <a:t> les navires les plus représentatifs (critère d’activité) puis en prenant en compte une typologie selon la taille, seules les flottilles qui ne partent en mer que pour de courts séjours (potentiellement plus impactées) ont été retenues, Cette première étape a parmi de réduire le nombre de ligne de la base de donnée d’activité,</a:t>
            </a:r>
          </a:p>
          <a:p>
            <a:pPr marL="171450" indent="-171450">
              <a:buFontTx/>
              <a:buChar char="-"/>
            </a:pPr>
            <a:r>
              <a:rPr lang="fr-FR" dirty="0"/>
              <a:t>En ce</a:t>
            </a:r>
            <a:r>
              <a:rPr lang="fr-FR" baseline="0" dirty="0"/>
              <a:t> qui concerne les variables, différentes manipulations ont été effectuées :</a:t>
            </a:r>
          </a:p>
          <a:p>
            <a:pPr marL="628650" lvl="1" indent="-171450">
              <a:buFontTx/>
              <a:buChar char="-"/>
            </a:pPr>
            <a:r>
              <a:rPr lang="fr-FR" baseline="0" dirty="0"/>
              <a:t>La première est de distinguer les 0 de non-capture présents dans la base SACROIS des 0 de non sortie non présents dans la base SACROIS. Une colonne intitulée SORTIE (contenant 0 ou 1) a été créée en rajoutant des jours non présents dans la base considérés (sous certaines conditions) comme des jours de non sortie,</a:t>
            </a:r>
          </a:p>
          <a:p>
            <a:pPr marL="628650" lvl="1" indent="-171450">
              <a:buFontTx/>
              <a:buChar char="-"/>
            </a:pPr>
            <a:r>
              <a:rPr lang="fr-FR" baseline="0" dirty="0"/>
              <a:t>Les prix de vente ont été également associés à ces jours de non sortie</a:t>
            </a:r>
          </a:p>
          <a:p>
            <a:pPr marL="628650" lvl="1" indent="-171450">
              <a:buFontTx/>
              <a:buChar char="-"/>
            </a:pPr>
            <a:r>
              <a:rPr lang="fr-FR" baseline="0" dirty="0"/>
              <a:t>Les variables environnementales ont été retravaillées pour prendre en compte des niveaux journaliers (moyenne, quartile, min, max), des variabilités journalières, les valeurs des jours précédents et également des jours suivants, des variables synthétiques pour caractériser l’environnement (indice tempête, indice </a:t>
            </a:r>
            <a:r>
              <a:rPr lang="fr-FR" baseline="0" dirty="0" err="1"/>
              <a:t>liga</a:t>
            </a:r>
            <a:r>
              <a:rPr lang="fr-FR" baseline="0" dirty="0"/>
              <a:t>,…)</a:t>
            </a:r>
          </a:p>
          <a:p>
            <a:pPr marL="171450" lvl="0" indent="-171450">
              <a:buFontTx/>
              <a:buChar char="-"/>
            </a:pPr>
            <a:r>
              <a:rPr lang="fr-FR" baseline="0" dirty="0"/>
              <a:t> 3 jeux de données ont ensuite été créés (1 par métier) qui contiennent chacun toutes ces informations à l’échelle de la journée</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7</a:t>
            </a:fld>
            <a:endParaRPr lang="fr-FR"/>
          </a:p>
        </p:txBody>
      </p:sp>
    </p:spTree>
    <p:extLst>
      <p:ext uri="{BB962C8B-B14F-4D97-AF65-F5344CB8AC3E}">
        <p14:creationId xmlns:p14="http://schemas.microsoft.com/office/powerpoint/2010/main" val="67840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t>Les méthodes d’analyse utilisées visent à décrire</a:t>
            </a:r>
            <a:r>
              <a:rPr lang="fr-FR" baseline="0" dirty="0"/>
              <a:t> des liens éventuels entre la caractéristique binaire SORTIE et les variables explicatives environnementales et socio-économiques,</a:t>
            </a:r>
          </a:p>
          <a:p>
            <a:pPr marL="171450" indent="-171450">
              <a:buFont typeface="Arial" panose="020B0604020202020204" pitchFamily="34" charset="0"/>
              <a:buChar char="•"/>
            </a:pPr>
            <a:r>
              <a:rPr lang="fr-FR" baseline="0" dirty="0"/>
              <a:t>La démarche adoptée est s’est attachée à:</a:t>
            </a:r>
          </a:p>
          <a:p>
            <a:pPr marL="628650" lvl="1" indent="-171450">
              <a:buFont typeface="Arial" panose="020B0604020202020204" pitchFamily="34" charset="0"/>
              <a:buChar char="•"/>
            </a:pPr>
            <a:r>
              <a:rPr lang="fr-FR" baseline="0" dirty="0"/>
              <a:t>Dans un premier temps à connaître les données par des techniques plutôt descriptive </a:t>
            </a:r>
            <a:r>
              <a:rPr lang="fr-FR" baseline="0" dirty="0" err="1"/>
              <a:t>univariée</a:t>
            </a:r>
            <a:endParaRPr lang="fr-FR" baseline="0" dirty="0"/>
          </a:p>
          <a:p>
            <a:pPr marL="628650" lvl="1" indent="-171450">
              <a:buFont typeface="Arial" panose="020B0604020202020204" pitchFamily="34" charset="0"/>
              <a:buChar char="•"/>
            </a:pPr>
            <a:r>
              <a:rPr lang="fr-FR" dirty="0"/>
              <a:t>Puis à utiliser des outils</a:t>
            </a:r>
            <a:r>
              <a:rPr lang="fr-FR" baseline="0" dirty="0"/>
              <a:t> de machine </a:t>
            </a:r>
            <a:r>
              <a:rPr lang="fr-FR" baseline="0" dirty="0" err="1"/>
              <a:t>learning</a:t>
            </a:r>
            <a:r>
              <a:rPr lang="fr-FR" baseline="0" dirty="0"/>
              <a:t> (méthodes supervisées) sur chacun des fichiers de données au vu du grand nombre de lignes et de colonnes pour faire ressortir des règles de décision pour expliquer les non sorties notamment via des arbres de décision et des forêts aléatoires qui ont également l’avantage de fournir des seuils facilement discutables avec les professionnels,</a:t>
            </a:r>
          </a:p>
          <a:p>
            <a:pPr marL="628650" lvl="1" indent="-171450">
              <a:buFont typeface="Arial" panose="020B0604020202020204" pitchFamily="34" charset="0"/>
              <a:buChar char="•"/>
            </a:pPr>
            <a:r>
              <a:rPr lang="fr-FR" baseline="0" dirty="0"/>
              <a:t>Et enfin de regarder les tendances d’évolution des variables explicatives qui semblent influencer les non sortie afin d’avoir une première vision de ce qui peut advenir de l’activité de pêche sur cette simple vision de franchissement du port,</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8</a:t>
            </a:fld>
            <a:endParaRPr lang="fr-FR"/>
          </a:p>
        </p:txBody>
      </p:sp>
    </p:spTree>
    <p:extLst>
      <p:ext uri="{BB962C8B-B14F-4D97-AF65-F5344CB8AC3E}">
        <p14:creationId xmlns:p14="http://schemas.microsoft.com/office/powerpoint/2010/main" val="135030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cette diapositive quelques exemples de graphiques</a:t>
            </a:r>
            <a:r>
              <a:rPr lang="fr-FR" baseline="0" dirty="0"/>
              <a:t> permettant d’appréhender :</a:t>
            </a:r>
          </a:p>
          <a:p>
            <a:pPr marL="171450" indent="-171450">
              <a:buFontTx/>
              <a:buChar char="-"/>
            </a:pPr>
            <a:r>
              <a:rPr lang="fr-FR" baseline="0" dirty="0"/>
              <a:t>À gauche,  l’évolution annuelle de l’activité de pêche par métier en fournissant des niveaux mensuels et la variabilité</a:t>
            </a:r>
          </a:p>
          <a:p>
            <a:pPr marL="171450" indent="-171450">
              <a:buFontTx/>
              <a:buChar char="-"/>
            </a:pPr>
            <a:r>
              <a:rPr lang="fr-FR" baseline="0" dirty="0"/>
              <a:t>En haut à droite, la distribution globale des non sorties et des sorties sur l’ensemble de la base. On pourra noter que les non sorties (les 0) ne sont pas, après reconstruction, un phénomène de très grande ampleur,</a:t>
            </a:r>
          </a:p>
          <a:p>
            <a:pPr marL="171450" indent="-171450">
              <a:buFontTx/>
              <a:buChar char="-"/>
            </a:pPr>
            <a:r>
              <a:rPr lang="fr-FR" baseline="0" dirty="0"/>
              <a:t>En bas à droite, la distribution de la hauteur journalière moyenne des vagues, distribution asymétrique à queue lourde à droite caractérisant des événements extrêmes,</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10</a:t>
            </a:fld>
            <a:endParaRPr lang="fr-FR"/>
          </a:p>
        </p:txBody>
      </p:sp>
    </p:spTree>
    <p:extLst>
      <p:ext uri="{BB962C8B-B14F-4D97-AF65-F5344CB8AC3E}">
        <p14:creationId xmlns:p14="http://schemas.microsoft.com/office/powerpoint/2010/main" val="229940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des </a:t>
            </a:r>
            <a:r>
              <a:rPr lang="fr-FR" dirty="0" err="1"/>
              <a:t>ligneurs</a:t>
            </a:r>
            <a:r>
              <a:rPr lang="fr-FR" dirty="0"/>
              <a:t> du</a:t>
            </a:r>
            <a:r>
              <a:rPr lang="fr-FR" baseline="0" dirty="0"/>
              <a:t> port de Ciboure :</a:t>
            </a:r>
          </a:p>
          <a:p>
            <a:pPr marL="171450" indent="-171450">
              <a:buFontTx/>
              <a:buChar char="-"/>
            </a:pPr>
            <a:r>
              <a:rPr lang="fr-FR" baseline="0" dirty="0"/>
              <a:t>l’arbre de décision nous permet d’obtenir des règles expliquant les 0 (partie de droite encadrée en rouge) : la caractéristique qui ressort en premier est la hauteur des vagues qui ensuite combinée à la force du vent engendre des conditions bloquantes, Cette technique permet également d’avoir des autres de grandeur des ces effets seuils bloquants,,,</a:t>
            </a:r>
          </a:p>
          <a:p>
            <a:pPr marL="171450" indent="-171450">
              <a:buFontTx/>
              <a:buChar char="-"/>
            </a:pPr>
            <a:r>
              <a:rPr lang="fr-FR" baseline="0" dirty="0"/>
              <a:t>Les forêts aléatoires permettent de mettre en avant les variables les plus importantes pour discriminer les modalités de la variable SORTIE, les caractéristiques de force du vent et de hauteur des vagues apparaissent avec quasiment la même importance. On voit également des caractéristiques techniques de bateaux, dont certaines apparaissent dans l’arbre également (rappelons qu’elles peuvent être liées entre elles)</a:t>
            </a:r>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11</a:t>
            </a:fld>
            <a:endParaRPr lang="fr-FR"/>
          </a:p>
        </p:txBody>
      </p:sp>
    </p:spTree>
    <p:extLst>
      <p:ext uri="{BB962C8B-B14F-4D97-AF65-F5344CB8AC3E}">
        <p14:creationId xmlns:p14="http://schemas.microsoft.com/office/powerpoint/2010/main" val="232151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des fileyeurs du</a:t>
            </a:r>
            <a:r>
              <a:rPr lang="fr-FR" baseline="0" dirty="0"/>
              <a:t> port de Capbreton :</a:t>
            </a:r>
          </a:p>
          <a:p>
            <a:pPr marL="171450" indent="-171450">
              <a:buFontTx/>
              <a:buChar char="-"/>
            </a:pPr>
            <a:r>
              <a:rPr lang="fr-FR" baseline="0" dirty="0"/>
              <a:t>l’arbre de décision nous permet d’obtenir des règles expliquant les 0 (parties encadrées en rouge) : la caractéristique qui ressort en premier est la hauteur des vagues qui ensuite combinée à la force du vent engendre des conditions bloquantes, Cette technique permet également d’avoir des autres de grandeur des ces effets seuils bloquants,,,</a:t>
            </a:r>
          </a:p>
          <a:p>
            <a:pPr marL="171450" indent="-171450">
              <a:buFontTx/>
              <a:buChar char="-"/>
            </a:pPr>
            <a:r>
              <a:rPr lang="fr-FR" baseline="0" dirty="0"/>
              <a:t>Les forêts aléatoires permettent de mettre en avant les variables les plus importantes pour discriminer les modalités de la variable SORTIE, la caractéristique qui ressort loin devant les autres est le prix au kg. On voit également les variables environnementales et des caractéristiques techniques de bateaux, dont certaines apparaissent dans l’arbre également,</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a:defRPr/>
            </a:pPr>
            <a:fld id="{CBC97465-69C8-4E4E-B812-D846ECE4C2CE}" type="slidenum">
              <a:rPr lang="fr-FR" smtClean="0"/>
              <a:pPr>
                <a:defRPr/>
              </a:pPr>
              <a:t>12</a:t>
            </a:fld>
            <a:endParaRPr lang="fr-FR"/>
          </a:p>
        </p:txBody>
      </p:sp>
    </p:spTree>
    <p:extLst>
      <p:ext uri="{BB962C8B-B14F-4D97-AF65-F5344CB8AC3E}">
        <p14:creationId xmlns:p14="http://schemas.microsoft.com/office/powerpoint/2010/main" val="86836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lvl1pPr>
              <a:defRPr>
                <a:solidFill>
                  <a:schemeClr val="tx1"/>
                </a:solidFill>
              </a:defRPr>
            </a:lvl1p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b="1">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Cliquez pour modifier le style des sous-titres du masque</a:t>
            </a:r>
          </a:p>
        </p:txBody>
      </p:sp>
      <p:sp>
        <p:nvSpPr>
          <p:cNvPr id="7" name="Espace réservé du numéro de diapositive 5"/>
          <p:cNvSpPr>
            <a:spLocks noGrp="1"/>
          </p:cNvSpPr>
          <p:nvPr>
            <p:ph type="sldNum" sz="quarter" idx="12"/>
          </p:nvPr>
        </p:nvSpPr>
        <p:spPr/>
        <p:txBody>
          <a:bodyPr/>
          <a:lstStyle>
            <a:lvl1pPr>
              <a:defRPr/>
            </a:lvl1pPr>
          </a:lstStyle>
          <a:p>
            <a:pPr>
              <a:defRPr/>
            </a:pPr>
            <a:fld id="{164115D7-2DF2-4039-BB07-8BFEC4BEFBDC}" type="slidenum">
              <a:rPr lang="fr-FR"/>
              <a:pPr>
                <a:defRPr/>
              </a:pPr>
              <a:t>‹N°›</a:t>
            </a:fld>
            <a:endParaRPr lang="fr-FR"/>
          </a:p>
        </p:txBody>
      </p:sp>
      <p:pic>
        <p:nvPicPr>
          <p:cNvPr id="11" name="Image 10" descr="logo collège STEE-horizontal-RVB.jpg">
            <a:extLst>
              <a:ext uri="{FF2B5EF4-FFF2-40B4-BE49-F238E27FC236}">
                <a16:creationId xmlns:a16="http://schemas.microsoft.com/office/drawing/2014/main" id="{B76F6BAC-45AF-420A-97E9-F72F3C8D0B1D}"/>
              </a:ext>
            </a:extLst>
          </p:cNvPr>
          <p:cNvPicPr>
            <a:picLocks noChangeAspect="1"/>
          </p:cNvPicPr>
          <p:nvPr userDrawn="1"/>
        </p:nvPicPr>
        <p:blipFill>
          <a:blip r:embed="rId2" cstate="print"/>
          <a:stretch>
            <a:fillRect/>
          </a:stretch>
        </p:blipFill>
        <p:spPr>
          <a:xfrm>
            <a:off x="200308" y="188640"/>
            <a:ext cx="3992890" cy="93610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lvl1pPr>
              <a:defRPr/>
            </a:lvl1pPr>
          </a:lstStyle>
          <a:p>
            <a:pPr>
              <a:defRPr/>
            </a:pPr>
            <a:fld id="{FD920AEC-45B6-416E-9CF0-091225D3D924}"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a:solidFill>
            <a:schemeClr val="tx1"/>
          </a:solidFill>
        </p:spPr>
        <p:txBody>
          <a:bodyPr anchor="t"/>
          <a:lstStyle>
            <a:lvl1pPr algn="l">
              <a:defRPr sz="3000" b="1" cap="all">
                <a:solidFill>
                  <a:schemeClr val="bg1"/>
                </a:solidFill>
              </a:defRPr>
            </a:lvl1pPr>
          </a:lstStyle>
          <a:p>
            <a:r>
              <a:rPr lang="fr-FR" dirty="0"/>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b="1">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Cliquez pour modifier les styles du texte du masque</a:t>
            </a:r>
          </a:p>
        </p:txBody>
      </p:sp>
      <p:sp>
        <p:nvSpPr>
          <p:cNvPr id="6" name="Espace réservé du numéro de diapositive 5"/>
          <p:cNvSpPr>
            <a:spLocks noGrp="1"/>
          </p:cNvSpPr>
          <p:nvPr>
            <p:ph type="sldNum" sz="quarter" idx="12"/>
          </p:nvPr>
        </p:nvSpPr>
        <p:spPr/>
        <p:txBody>
          <a:bodyPr/>
          <a:lstStyle>
            <a:lvl1pPr>
              <a:defRPr/>
            </a:lvl1pPr>
          </a:lstStyle>
          <a:p>
            <a:pPr>
              <a:defRPr/>
            </a:pPr>
            <a:fld id="{89B79F3A-C6F2-48CE-BC54-2E8C62BD99FF}"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5"/>
          <p:cNvSpPr>
            <a:spLocks noGrp="1"/>
          </p:cNvSpPr>
          <p:nvPr>
            <p:ph type="sldNum" sz="quarter" idx="12"/>
          </p:nvPr>
        </p:nvSpPr>
        <p:spPr/>
        <p:txBody>
          <a:bodyPr/>
          <a:lstStyle>
            <a:lvl1pPr>
              <a:defRPr/>
            </a:lvl1pPr>
          </a:lstStyle>
          <a:p>
            <a:pPr>
              <a:defRPr/>
            </a:pPr>
            <a:fld id="{6DCE277E-C54D-4014-8FAF-BF9D92B217D6}"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5"/>
          <p:cNvSpPr>
            <a:spLocks noGrp="1"/>
          </p:cNvSpPr>
          <p:nvPr>
            <p:ph type="sldNum" sz="quarter" idx="12"/>
          </p:nvPr>
        </p:nvSpPr>
        <p:spPr/>
        <p:txBody>
          <a:bodyPr/>
          <a:lstStyle>
            <a:lvl1pPr>
              <a:defRPr/>
            </a:lvl1pPr>
          </a:lstStyle>
          <a:p>
            <a:pPr>
              <a:defRPr/>
            </a:pPr>
            <a:fld id="{773F78BE-1C2F-46EC-B59D-AAEBB4613BB1}"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5" name="Espace réservé du numéro de diapositive 5"/>
          <p:cNvSpPr>
            <a:spLocks noGrp="1"/>
          </p:cNvSpPr>
          <p:nvPr>
            <p:ph type="sldNum" sz="quarter" idx="12"/>
          </p:nvPr>
        </p:nvSpPr>
        <p:spPr/>
        <p:txBody>
          <a:bodyPr/>
          <a:lstStyle>
            <a:lvl1pPr>
              <a:defRPr/>
            </a:lvl1pPr>
          </a:lstStyle>
          <a:p>
            <a:pPr>
              <a:defRPr/>
            </a:pPr>
            <a:fld id="{E097205C-B8DC-48F1-A824-D0EA792C883A}"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5"/>
          <p:cNvSpPr>
            <a:spLocks noGrp="1"/>
          </p:cNvSpPr>
          <p:nvPr>
            <p:ph type="sldNum" sz="quarter" idx="12"/>
          </p:nvPr>
        </p:nvSpPr>
        <p:spPr/>
        <p:txBody>
          <a:bodyPr/>
          <a:lstStyle>
            <a:lvl1pPr>
              <a:defRPr/>
            </a:lvl1pPr>
          </a:lstStyle>
          <a:p>
            <a:pPr>
              <a:defRPr/>
            </a:pPr>
            <a:fld id="{FD0EDDBB-7D3F-4C53-93D1-600CE39C0D8E}" type="slidenum">
              <a:rPr lang="fr-FR"/>
              <a:pPr>
                <a:defRPr/>
              </a:pPr>
              <a:t>‹N°›</a:t>
            </a:fld>
            <a:endParaRPr lang="fr-FR" dirty="0"/>
          </a:p>
        </p:txBody>
      </p:sp>
      <p:pic>
        <p:nvPicPr>
          <p:cNvPr id="3" name="Image 2">
            <a:extLst>
              <a:ext uri="{FF2B5EF4-FFF2-40B4-BE49-F238E27FC236}">
                <a16:creationId xmlns:a16="http://schemas.microsoft.com/office/drawing/2014/main" id="{2A0999F0-5A35-4DB2-955A-55A61C1B65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71" y="6309320"/>
            <a:ext cx="1251201" cy="504651"/>
          </a:xfrm>
          <a:prstGeom prst="rect">
            <a:avLst/>
          </a:prstGeom>
        </p:spPr>
      </p:pic>
      <p:pic>
        <p:nvPicPr>
          <p:cNvPr id="5" name="Image 4">
            <a:extLst>
              <a:ext uri="{FF2B5EF4-FFF2-40B4-BE49-F238E27FC236}">
                <a16:creationId xmlns:a16="http://schemas.microsoft.com/office/drawing/2014/main" id="{37C71AF3-A874-4F21-AFE1-760902DA08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3222" y="6438180"/>
            <a:ext cx="320290" cy="2819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solidFill>
                  <a:schemeClr val="tx2"/>
                </a:solidFill>
              </a:defRPr>
            </a:lvl1pPr>
          </a:lstStyle>
          <a:p>
            <a:r>
              <a:rPr lang="fr-FR" dirty="0"/>
              <a:t>Cliquez pour modifier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Cliquez pour modifier les styles du texte du masque</a:t>
            </a:r>
          </a:p>
        </p:txBody>
      </p:sp>
      <p:sp>
        <p:nvSpPr>
          <p:cNvPr id="7" name="Espace réservé du numéro de diapositive 5"/>
          <p:cNvSpPr>
            <a:spLocks noGrp="1"/>
          </p:cNvSpPr>
          <p:nvPr>
            <p:ph type="sldNum" sz="quarter" idx="12"/>
          </p:nvPr>
        </p:nvSpPr>
        <p:spPr/>
        <p:txBody>
          <a:bodyPr/>
          <a:lstStyle>
            <a:lvl1pPr>
              <a:defRPr/>
            </a:lvl1pPr>
          </a:lstStyle>
          <a:p>
            <a:pPr>
              <a:defRPr/>
            </a:pPr>
            <a:fld id="{E4876266-C2B1-46F4-BE8F-332C73BBD820}"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dirty="0"/>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dirty="0"/>
              <a:t>Cliquez pour modifier les styles du texte du masque</a:t>
            </a:r>
          </a:p>
        </p:txBody>
      </p:sp>
      <p:sp>
        <p:nvSpPr>
          <p:cNvPr id="7" name="Espace réservé du numéro de diapositive 5"/>
          <p:cNvSpPr>
            <a:spLocks noGrp="1"/>
          </p:cNvSpPr>
          <p:nvPr>
            <p:ph type="sldNum" sz="quarter" idx="12"/>
          </p:nvPr>
        </p:nvSpPr>
        <p:spPr/>
        <p:txBody>
          <a:bodyPr/>
          <a:lstStyle>
            <a:lvl1pPr>
              <a:defRPr/>
            </a:lvl1pPr>
          </a:lstStyle>
          <a:p>
            <a:pPr>
              <a:defRPr/>
            </a:pPr>
            <a:fld id="{4FC195EF-C03C-4407-8FB4-B187166B87D5}"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243889" y="6453190"/>
            <a:ext cx="442912" cy="365125"/>
          </a:xfrm>
          <a:prstGeom prst="rect">
            <a:avLst/>
          </a:prstGeom>
        </p:spPr>
        <p:txBody>
          <a:bodyPr vert="horz" lIns="91440" tIns="45720" rIns="91440" bIns="45720" rtlCol="0" anchor="ctr"/>
          <a:lstStyle>
            <a:lvl1pPr algn="r" fontAlgn="auto">
              <a:spcBef>
                <a:spcPts val="0"/>
              </a:spcBef>
              <a:spcAft>
                <a:spcPts val="0"/>
              </a:spcAft>
              <a:defRPr sz="900">
                <a:solidFill>
                  <a:schemeClr val="bg2"/>
                </a:solidFill>
                <a:latin typeface="+mn-lt"/>
                <a:cs typeface="+mn-cs"/>
              </a:defRPr>
            </a:lvl1pPr>
          </a:lstStyle>
          <a:p>
            <a:pPr>
              <a:defRPr/>
            </a:pPr>
            <a:fld id="{CC6FBC40-D63E-44A7-AE3B-EF020DA02E35}" type="slidenum">
              <a:rPr lang="fr-FR" smtClean="0"/>
              <a:pPr>
                <a:defRPr/>
              </a:pPr>
              <a:t>‹N°›</a:t>
            </a:fld>
            <a:endParaRPr lang="fr-FR" dirty="0"/>
          </a:p>
        </p:txBody>
      </p:sp>
      <p:grpSp>
        <p:nvGrpSpPr>
          <p:cNvPr id="15" name="Groupe 14">
            <a:extLst>
              <a:ext uri="{FF2B5EF4-FFF2-40B4-BE49-F238E27FC236}">
                <a16:creationId xmlns:a16="http://schemas.microsoft.com/office/drawing/2014/main" id="{8A0A6044-E96D-471F-A60B-CBD2FBAE7078}"/>
              </a:ext>
            </a:extLst>
          </p:cNvPr>
          <p:cNvGrpSpPr>
            <a:grpSpLocks noChangeAspect="1"/>
          </p:cNvGrpSpPr>
          <p:nvPr userDrawn="1"/>
        </p:nvGrpSpPr>
        <p:grpSpPr>
          <a:xfrm>
            <a:off x="6503782" y="6533761"/>
            <a:ext cx="1713068" cy="324000"/>
            <a:chOff x="5724128" y="6422186"/>
            <a:chExt cx="2304256" cy="435814"/>
          </a:xfrm>
        </p:grpSpPr>
        <p:sp>
          <p:nvSpPr>
            <p:cNvPr id="16" name="Triangle isocèle 15">
              <a:extLst>
                <a:ext uri="{FF2B5EF4-FFF2-40B4-BE49-F238E27FC236}">
                  <a16:creationId xmlns:a16="http://schemas.microsoft.com/office/drawing/2014/main" id="{2E35D3FF-6B77-492D-9986-ECBEA0783D96}"/>
                </a:ext>
              </a:extLst>
            </p:cNvPr>
            <p:cNvSpPr/>
            <p:nvPr userDrawn="1"/>
          </p:nvSpPr>
          <p:spPr>
            <a:xfrm>
              <a:off x="5724128" y="6422186"/>
              <a:ext cx="724195" cy="435814"/>
            </a:xfrm>
            <a:prstGeom prst="triangle">
              <a:avLst>
                <a:gd name="adj" fmla="val 49600"/>
              </a:avLst>
            </a:prstGeom>
            <a:solidFill>
              <a:srgbClr val="B5B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Triangle isocèle 16">
              <a:extLst>
                <a:ext uri="{FF2B5EF4-FFF2-40B4-BE49-F238E27FC236}">
                  <a16:creationId xmlns:a16="http://schemas.microsoft.com/office/drawing/2014/main" id="{816C0ECB-4F8B-4961-A8AE-30769AAD6C73}"/>
                </a:ext>
              </a:extLst>
            </p:cNvPr>
            <p:cNvSpPr/>
            <p:nvPr userDrawn="1"/>
          </p:nvSpPr>
          <p:spPr>
            <a:xfrm>
              <a:off x="7304189" y="6422186"/>
              <a:ext cx="724195" cy="435814"/>
            </a:xfrm>
            <a:prstGeom prst="triangle">
              <a:avLst/>
            </a:prstGeom>
            <a:solidFill>
              <a:srgbClr val="9260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Triangle isocèle 17">
              <a:extLst>
                <a:ext uri="{FF2B5EF4-FFF2-40B4-BE49-F238E27FC236}">
                  <a16:creationId xmlns:a16="http://schemas.microsoft.com/office/drawing/2014/main" id="{0F1043E2-19DC-4368-9EA0-FF84BC942C44}"/>
                </a:ext>
              </a:extLst>
            </p:cNvPr>
            <p:cNvSpPr/>
            <p:nvPr userDrawn="1"/>
          </p:nvSpPr>
          <p:spPr>
            <a:xfrm>
              <a:off x="6514158" y="6422186"/>
              <a:ext cx="724195" cy="435814"/>
            </a:xfrm>
            <a:prstGeom prst="triangle">
              <a:avLst/>
            </a:prstGeom>
            <a:solidFill>
              <a:srgbClr val="67B0E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Lst>
  <p:hf hdr="0" ftr="0" dt="0"/>
  <p:txStyles>
    <p:titleStyle>
      <a:lvl1pPr algn="ctr" rtl="0" eaLnBrk="0" fontAlgn="base" hangingPunct="0">
        <a:spcBef>
          <a:spcPct val="0"/>
        </a:spcBef>
        <a:spcAft>
          <a:spcPct val="0"/>
        </a:spcAft>
        <a:defRPr sz="2700" b="1" kern="1200">
          <a:solidFill>
            <a:schemeClr val="tx1"/>
          </a:solidFill>
          <a:latin typeface="+mj-lt"/>
          <a:ea typeface="+mj-ea"/>
          <a:cs typeface="+mj-cs"/>
        </a:defRPr>
      </a:lvl1pPr>
      <a:lvl2pPr algn="ctr" rtl="0" eaLnBrk="0" fontAlgn="base" hangingPunct="0">
        <a:spcBef>
          <a:spcPct val="0"/>
        </a:spcBef>
        <a:spcAft>
          <a:spcPct val="0"/>
        </a:spcAft>
        <a:defRPr sz="2700" b="1">
          <a:solidFill>
            <a:schemeClr val="tx1"/>
          </a:solidFill>
          <a:latin typeface="Calibri" pitchFamily="34" charset="0"/>
        </a:defRPr>
      </a:lvl2pPr>
      <a:lvl3pPr algn="ctr" rtl="0" eaLnBrk="0" fontAlgn="base" hangingPunct="0">
        <a:spcBef>
          <a:spcPct val="0"/>
        </a:spcBef>
        <a:spcAft>
          <a:spcPct val="0"/>
        </a:spcAft>
        <a:defRPr sz="2700" b="1">
          <a:solidFill>
            <a:schemeClr val="tx1"/>
          </a:solidFill>
          <a:latin typeface="Calibri" pitchFamily="34" charset="0"/>
        </a:defRPr>
      </a:lvl3pPr>
      <a:lvl4pPr algn="ctr" rtl="0" eaLnBrk="0" fontAlgn="base" hangingPunct="0">
        <a:spcBef>
          <a:spcPct val="0"/>
        </a:spcBef>
        <a:spcAft>
          <a:spcPct val="0"/>
        </a:spcAft>
        <a:defRPr sz="2700" b="1">
          <a:solidFill>
            <a:schemeClr val="tx1"/>
          </a:solidFill>
          <a:latin typeface="Calibri" pitchFamily="34" charset="0"/>
        </a:defRPr>
      </a:lvl4pPr>
      <a:lvl5pPr algn="ctr" rtl="0" eaLnBrk="0" fontAlgn="base" hangingPunct="0">
        <a:spcBef>
          <a:spcPct val="0"/>
        </a:spcBef>
        <a:spcAft>
          <a:spcPct val="0"/>
        </a:spcAft>
        <a:defRPr sz="2700" b="1">
          <a:solidFill>
            <a:schemeClr val="tx1"/>
          </a:solidFill>
          <a:latin typeface="Calibri" pitchFamily="34" charset="0"/>
        </a:defRPr>
      </a:lvl5pPr>
      <a:lvl6pPr marL="342900" algn="ctr" rtl="0" fontAlgn="base">
        <a:spcBef>
          <a:spcPct val="0"/>
        </a:spcBef>
        <a:spcAft>
          <a:spcPct val="0"/>
        </a:spcAft>
        <a:defRPr sz="2700" b="1">
          <a:solidFill>
            <a:schemeClr val="tx1"/>
          </a:solidFill>
          <a:latin typeface="Calibri" pitchFamily="34" charset="0"/>
        </a:defRPr>
      </a:lvl6pPr>
      <a:lvl7pPr marL="685800" algn="ctr" rtl="0" fontAlgn="base">
        <a:spcBef>
          <a:spcPct val="0"/>
        </a:spcBef>
        <a:spcAft>
          <a:spcPct val="0"/>
        </a:spcAft>
        <a:defRPr sz="2700" b="1">
          <a:solidFill>
            <a:schemeClr val="tx1"/>
          </a:solidFill>
          <a:latin typeface="Calibri" pitchFamily="34" charset="0"/>
        </a:defRPr>
      </a:lvl7pPr>
      <a:lvl8pPr marL="1028700" algn="ctr" rtl="0" fontAlgn="base">
        <a:spcBef>
          <a:spcPct val="0"/>
        </a:spcBef>
        <a:spcAft>
          <a:spcPct val="0"/>
        </a:spcAft>
        <a:defRPr sz="2700" b="1">
          <a:solidFill>
            <a:schemeClr val="tx1"/>
          </a:solidFill>
          <a:latin typeface="Calibri" pitchFamily="34" charset="0"/>
        </a:defRPr>
      </a:lvl8pPr>
      <a:lvl9pPr marL="1371600" algn="ctr" rtl="0" fontAlgn="base">
        <a:spcBef>
          <a:spcPct val="0"/>
        </a:spcBef>
        <a:spcAft>
          <a:spcPct val="0"/>
        </a:spcAft>
        <a:defRPr sz="2700" b="1">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Wingdings 3" pitchFamily="18" charset="2"/>
        <a:buChar char=""/>
        <a:defRPr sz="2400" kern="1200">
          <a:solidFill>
            <a:schemeClr val="bg2"/>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bg2"/>
          </a:solidFill>
          <a:latin typeface="+mn-lt"/>
          <a:ea typeface="+mn-ea"/>
          <a:cs typeface="+mn-cs"/>
        </a:defRPr>
      </a:lvl2pPr>
      <a:lvl3pPr marL="857250" indent="-171450" algn="l" rtl="0" eaLnBrk="0" fontAlgn="base" hangingPunct="0">
        <a:spcBef>
          <a:spcPct val="20000"/>
        </a:spcBef>
        <a:spcAft>
          <a:spcPct val="0"/>
        </a:spcAft>
        <a:buFont typeface="Calibri" pitchFamily="34" charset="0"/>
        <a:buChar char="&gt;"/>
        <a:defRPr sz="1800" kern="1200">
          <a:solidFill>
            <a:schemeClr val="bg2"/>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bg2"/>
          </a:solidFill>
          <a:latin typeface="+mn-lt"/>
          <a:ea typeface="+mn-ea"/>
          <a:cs typeface="+mn-cs"/>
        </a:defRPr>
      </a:lvl4pPr>
      <a:lvl5pPr marL="1543050" indent="-171450" algn="l" rtl="0" eaLnBrk="0" fontAlgn="base" hangingPunct="0">
        <a:spcBef>
          <a:spcPct val="20000"/>
        </a:spcBef>
        <a:spcAft>
          <a:spcPct val="0"/>
        </a:spcAft>
        <a:buFont typeface="Calibri" pitchFamily="34" charset="0"/>
        <a:buChar char="-"/>
        <a:defRPr sz="1500" kern="1200">
          <a:solidFill>
            <a:schemeClr val="bg2"/>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image" Target="../media/image17.png"/><Relationship Id="rId5" Type="http://schemas.openxmlformats.org/officeDocument/2006/relationships/diagramQuickStyle" Target="../diagrams/quickStyle13.xml"/><Relationship Id="rId10" Type="http://schemas.openxmlformats.org/officeDocument/2006/relationships/image" Target="../media/image9.jpeg"/><Relationship Id="rId4" Type="http://schemas.openxmlformats.org/officeDocument/2006/relationships/diagramLayout" Target="../diagrams/layout13.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image" Target="../media/image20.png"/><Relationship Id="rId5" Type="http://schemas.openxmlformats.org/officeDocument/2006/relationships/diagramQuickStyle" Target="../diagrams/quickStyle14.xml"/><Relationship Id="rId10" Type="http://schemas.openxmlformats.org/officeDocument/2006/relationships/image" Target="../media/image19.png"/><Relationship Id="rId4" Type="http://schemas.openxmlformats.org/officeDocument/2006/relationships/diagramLayout" Target="../diagrams/layout14.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1.png"/><Relationship Id="rId7" Type="http://schemas.openxmlformats.org/officeDocument/2006/relationships/diagramQuickStyle" Target="../diagrams/quickStyle1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5.xml"/><Relationship Id="rId11" Type="http://schemas.openxmlformats.org/officeDocument/2006/relationships/image" Target="../media/image19.png"/><Relationship Id="rId5" Type="http://schemas.openxmlformats.org/officeDocument/2006/relationships/diagramData" Target="../diagrams/data15.xml"/><Relationship Id="rId10" Type="http://schemas.openxmlformats.org/officeDocument/2006/relationships/image" Target="../media/image9.jpeg"/><Relationship Id="rId4" Type="http://schemas.openxmlformats.org/officeDocument/2006/relationships/image" Target="../media/image22.png"/><Relationship Id="rId9" Type="http://schemas.microsoft.com/office/2007/relationships/diagramDrawing" Target="../diagrams/drawing1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7.xml"/><Relationship Id="rId13" Type="http://schemas.openxmlformats.org/officeDocument/2006/relationships/image" Target="../media/image9.jpeg"/><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9.jpeg"/><Relationship Id="rId4" Type="http://schemas.openxmlformats.org/officeDocument/2006/relationships/diagramLayout" Target="../diagrams/layout18.xm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26.png"/><Relationship Id="rId4" Type="http://schemas.openxmlformats.org/officeDocument/2006/relationships/diagramLayout" Target="../diagrams/layout19.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0.xml"/><Relationship Id="rId7" Type="http://schemas.microsoft.com/office/2007/relationships/diagramDrawing" Target="../diagrams/drawing20.xml"/><Relationship Id="rId12"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0.xml"/><Relationship Id="rId11" Type="http://schemas.openxmlformats.org/officeDocument/2006/relationships/image" Target="../media/image27.jpeg"/><Relationship Id="rId5" Type="http://schemas.openxmlformats.org/officeDocument/2006/relationships/diagramQuickStyle" Target="../diagrams/quickStyle20.xml"/><Relationship Id="rId10" Type="http://schemas.openxmlformats.org/officeDocument/2006/relationships/image" Target="../media/image11.png"/><Relationship Id="rId4" Type="http://schemas.openxmlformats.org/officeDocument/2006/relationships/diagramLayout" Target="../diagrams/layout20.xml"/><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diagramDrawing" Target="../diagrams/drawing21.xml"/><Relationship Id="rId13" Type="http://schemas.microsoft.com/office/2007/relationships/diagramDrawing" Target="../diagrams/drawing22.xml"/><Relationship Id="rId3" Type="http://schemas.openxmlformats.org/officeDocument/2006/relationships/image" Target="../media/image9.jpeg"/><Relationship Id="rId7" Type="http://schemas.openxmlformats.org/officeDocument/2006/relationships/diagramColors" Target="../diagrams/colors21.xml"/><Relationship Id="rId12" Type="http://schemas.openxmlformats.org/officeDocument/2006/relationships/diagramColors" Target="../diagrams/colors2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21.xml"/><Relationship Id="rId11" Type="http://schemas.openxmlformats.org/officeDocument/2006/relationships/diagramQuickStyle" Target="../diagrams/quickStyle22.xml"/><Relationship Id="rId5" Type="http://schemas.openxmlformats.org/officeDocument/2006/relationships/diagramLayout" Target="../diagrams/layout21.xml"/><Relationship Id="rId10" Type="http://schemas.openxmlformats.org/officeDocument/2006/relationships/diagramLayout" Target="../diagrams/layout22.xml"/><Relationship Id="rId4" Type="http://schemas.openxmlformats.org/officeDocument/2006/relationships/diagramData" Target="../diagrams/data21.xml"/><Relationship Id="rId9" Type="http://schemas.openxmlformats.org/officeDocument/2006/relationships/diagramData" Target="../diagrams/data2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2.xml"/><Relationship Id="rId16"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0.png"/><Relationship Id="rId1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openxmlformats.org/officeDocument/2006/relationships/image" Target="../media/image14.jpeg"/><Relationship Id="rId2" Type="http://schemas.openxmlformats.org/officeDocument/2006/relationships/notesSlide" Target="../notesSlides/notesSlide4.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image" Target="../media/image12.png"/><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9.jpe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notesSlide" Target="../notesSlides/notesSlide5.xml"/><Relationship Id="rId16"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9.jpe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B83F1-61B3-40B0-A505-DE0180E98544}"/>
              </a:ext>
            </a:extLst>
          </p:cNvPr>
          <p:cNvSpPr>
            <a:spLocks noGrp="1"/>
          </p:cNvSpPr>
          <p:nvPr>
            <p:ph type="ctrTitle"/>
          </p:nvPr>
        </p:nvSpPr>
        <p:spPr/>
        <p:txBody>
          <a:bodyPr/>
          <a:lstStyle/>
          <a:p>
            <a:r>
              <a:rPr lang="en-US" dirty="0">
                <a:solidFill>
                  <a:schemeClr val="tx2"/>
                </a:solidFill>
              </a:rPr>
              <a:t>Sensitivity of fishing fleets to climate change if</a:t>
            </a:r>
            <a:br>
              <a:rPr lang="en-US" dirty="0">
                <a:solidFill>
                  <a:schemeClr val="tx2"/>
                </a:solidFill>
              </a:rPr>
            </a:br>
            <a:r>
              <a:rPr lang="en-US" dirty="0">
                <a:solidFill>
                  <a:schemeClr val="tx2"/>
                </a:solidFill>
              </a:rPr>
              <a:t>only to get out of port – case study of maritime</a:t>
            </a:r>
            <a:br>
              <a:rPr lang="en-US" dirty="0">
                <a:solidFill>
                  <a:schemeClr val="tx2"/>
                </a:solidFill>
              </a:rPr>
            </a:br>
            <a:r>
              <a:rPr lang="fr-FR" dirty="0">
                <a:solidFill>
                  <a:schemeClr val="tx2"/>
                </a:solidFill>
              </a:rPr>
              <a:t>district of Bayonne</a:t>
            </a:r>
          </a:p>
        </p:txBody>
      </p:sp>
      <p:sp>
        <p:nvSpPr>
          <p:cNvPr id="3" name="Sous-titre 2">
            <a:extLst>
              <a:ext uri="{FF2B5EF4-FFF2-40B4-BE49-F238E27FC236}">
                <a16:creationId xmlns:a16="http://schemas.microsoft.com/office/drawing/2014/main" id="{C96673D9-F655-4C51-86BC-D8A5AEFC38B3}"/>
              </a:ext>
            </a:extLst>
          </p:cNvPr>
          <p:cNvSpPr>
            <a:spLocks noGrp="1"/>
          </p:cNvSpPr>
          <p:nvPr>
            <p:ph type="subTitle" idx="1"/>
          </p:nvPr>
        </p:nvSpPr>
        <p:spPr/>
        <p:txBody>
          <a:bodyPr/>
          <a:lstStyle/>
          <a:p>
            <a:r>
              <a:rPr lang="fr-FR" u="sng" dirty="0"/>
              <a:t>N. Bru </a:t>
            </a:r>
            <a:r>
              <a:rPr lang="fr-FR" dirty="0"/>
              <a:t>, N. </a:t>
            </a:r>
            <a:r>
              <a:rPr lang="fr-FR" dirty="0" err="1"/>
              <a:t>Caill</a:t>
            </a:r>
            <a:r>
              <a:rPr lang="fr-FR" dirty="0"/>
              <a:t>-Milly, C. </a:t>
            </a:r>
            <a:r>
              <a:rPr lang="fr-FR" dirty="0" err="1"/>
              <a:t>Kermorvant</a:t>
            </a:r>
            <a:r>
              <a:rPr lang="fr-FR" dirty="0"/>
              <a:t>, </a:t>
            </a:r>
          </a:p>
          <a:p>
            <a:r>
              <a:rPr lang="fr-FR" dirty="0"/>
              <a:t>M. </a:t>
            </a:r>
            <a:r>
              <a:rPr lang="fr-FR" dirty="0" err="1"/>
              <a:t>Lissardy</a:t>
            </a:r>
            <a:r>
              <a:rPr lang="fr-FR" dirty="0"/>
              <a:t>, G. Bouillon</a:t>
            </a:r>
          </a:p>
        </p:txBody>
      </p:sp>
      <p:pic>
        <p:nvPicPr>
          <p:cNvPr id="1026" name="Picture 2" descr="http://coastcaen2023.socfjp.com/wp-content/uploads/2022/08/cropped-COAST2023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525" y="5353049"/>
            <a:ext cx="150495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16632"/>
            <a:ext cx="2605094" cy="936104"/>
          </a:xfrm>
          <a:prstGeom prst="rect">
            <a:avLst/>
          </a:prstGeom>
        </p:spPr>
      </p:pic>
    </p:spTree>
    <p:extLst>
      <p:ext uri="{BB962C8B-B14F-4D97-AF65-F5344CB8AC3E}">
        <p14:creationId xmlns:p14="http://schemas.microsoft.com/office/powerpoint/2010/main" val="284188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10</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155575" y="1493784"/>
            <a:ext cx="2592288" cy="504056"/>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1 </a:t>
            </a:r>
          </a:p>
        </p:txBody>
      </p:sp>
      <p:sp>
        <p:nvSpPr>
          <p:cNvPr id="4" name="AutoShape 2" descr="http://127.0.0.1:8583/chunk_output/DB3B2163a8d8c1b2/9404943D/c8ujdw1fqjsa8/000016.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http://127.0.0.1:8583/chunk_output/DB3B2163a8d8c1b2/9404943D/c8ujdw1fqjsa8/000016.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http://127.0.0.1:8583/chunk_output/DB3B2163a8d8c1b2/9404943D/c8ujdw1fqjsa8/000016.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0" descr="http://127.0.0.1:8583/chunk_output/DB3B2163a8d8c1b2/9404943D/c6kooqnvt5t6m/000018.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p:cNvPicPr>
            <a:picLocks noChangeAspect="1"/>
          </p:cNvPicPr>
          <p:nvPr/>
        </p:nvPicPr>
        <p:blipFill>
          <a:blip r:embed="rId8"/>
          <a:stretch>
            <a:fillRect/>
          </a:stretch>
        </p:blipFill>
        <p:spPr>
          <a:xfrm>
            <a:off x="5118345" y="1622902"/>
            <a:ext cx="3844481" cy="2372594"/>
          </a:xfrm>
          <a:prstGeom prst="rect">
            <a:avLst/>
          </a:prstGeom>
          <a:ln w="28575">
            <a:solidFill>
              <a:srgbClr val="FF0000"/>
            </a:solidFill>
          </a:ln>
        </p:spPr>
      </p:pic>
      <p:pic>
        <p:nvPicPr>
          <p:cNvPr id="14" name="Image 13"/>
          <p:cNvPicPr>
            <a:picLocks noChangeAspect="1"/>
          </p:cNvPicPr>
          <p:nvPr/>
        </p:nvPicPr>
        <p:blipFill>
          <a:blip r:embed="rId9"/>
          <a:stretch>
            <a:fillRect/>
          </a:stretch>
        </p:blipFill>
        <p:spPr>
          <a:xfrm>
            <a:off x="5153958" y="4173423"/>
            <a:ext cx="3808867" cy="2350615"/>
          </a:xfrm>
          <a:prstGeom prst="rect">
            <a:avLst/>
          </a:prstGeom>
        </p:spPr>
      </p:pic>
      <p:pic>
        <p:nvPicPr>
          <p:cNvPr id="15" name="Imag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grpSp>
        <p:nvGrpSpPr>
          <p:cNvPr id="9" name="Groupe 8"/>
          <p:cNvGrpSpPr/>
          <p:nvPr/>
        </p:nvGrpSpPr>
        <p:grpSpPr>
          <a:xfrm>
            <a:off x="-3388" y="2685549"/>
            <a:ext cx="4989934" cy="3079502"/>
            <a:chOff x="-3388" y="2685549"/>
            <a:chExt cx="4989934" cy="3079502"/>
          </a:xfrm>
        </p:grpSpPr>
        <p:pic>
          <p:nvPicPr>
            <p:cNvPr id="11" name="Image 10"/>
            <p:cNvPicPr>
              <a:picLocks noChangeAspect="1"/>
            </p:cNvPicPr>
            <p:nvPr/>
          </p:nvPicPr>
          <p:blipFill>
            <a:blip r:embed="rId11"/>
            <a:stretch>
              <a:fillRect/>
            </a:stretch>
          </p:blipFill>
          <p:spPr>
            <a:xfrm>
              <a:off x="-3388" y="2685549"/>
              <a:ext cx="4989934" cy="3079502"/>
            </a:xfrm>
            <a:prstGeom prst="rect">
              <a:avLst/>
            </a:prstGeom>
          </p:spPr>
        </p:pic>
        <p:sp>
          <p:nvSpPr>
            <p:cNvPr id="8" name="Rectangle à coins arrondis 7"/>
            <p:cNvSpPr/>
            <p:nvPr/>
          </p:nvSpPr>
          <p:spPr>
            <a:xfrm>
              <a:off x="609787" y="2753358"/>
              <a:ext cx="1078905" cy="31443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Pure Seine</a:t>
              </a:r>
            </a:p>
          </p:txBody>
        </p:sp>
        <p:sp>
          <p:nvSpPr>
            <p:cNvPr id="16" name="Rectangle à coins arrondis 15"/>
            <p:cNvSpPr/>
            <p:nvPr/>
          </p:nvSpPr>
          <p:spPr>
            <a:xfrm>
              <a:off x="2184007" y="2753358"/>
              <a:ext cx="1078905" cy="31443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Gillnet</a:t>
              </a:r>
              <a:endParaRPr lang="fr-FR" sz="1200" dirty="0"/>
            </a:p>
          </p:txBody>
        </p:sp>
        <p:sp>
          <p:nvSpPr>
            <p:cNvPr id="17" name="Rectangle à coins arrondis 16"/>
            <p:cNvSpPr/>
            <p:nvPr/>
          </p:nvSpPr>
          <p:spPr>
            <a:xfrm>
              <a:off x="3671016" y="2744517"/>
              <a:ext cx="1078905" cy="314434"/>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Longline</a:t>
              </a:r>
              <a:endParaRPr lang="fr-FR" sz="1200" dirty="0"/>
            </a:p>
          </p:txBody>
        </p:sp>
      </p:grpSp>
    </p:spTree>
    <p:extLst>
      <p:ext uri="{BB962C8B-B14F-4D97-AF65-F5344CB8AC3E}">
        <p14:creationId xmlns:p14="http://schemas.microsoft.com/office/powerpoint/2010/main" val="370456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11</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107504" y="1537556"/>
            <a:ext cx="2592288" cy="504056"/>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2 – few </a:t>
            </a:r>
            <a:r>
              <a:rPr lang="fr-FR" b="1" dirty="0" err="1">
                <a:solidFill>
                  <a:srgbClr val="073771"/>
                </a:solidFill>
                <a:latin typeface="Montserrat"/>
                <a:ea typeface="Montserrat"/>
                <a:cs typeface="Montserrat"/>
              </a:rPr>
              <a:t>examples</a:t>
            </a:r>
            <a:r>
              <a:rPr lang="fr-FR" b="1" dirty="0">
                <a:solidFill>
                  <a:srgbClr val="073771"/>
                </a:solidFill>
                <a:latin typeface="Montserrat"/>
                <a:ea typeface="Montserrat"/>
                <a:cs typeface="Montserrat"/>
              </a:rPr>
              <a:t> </a:t>
            </a:r>
          </a:p>
        </p:txBody>
      </p:sp>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pic>
        <p:nvPicPr>
          <p:cNvPr id="8" name="Image 7"/>
          <p:cNvPicPr/>
          <p:nvPr/>
        </p:nvPicPr>
        <p:blipFill>
          <a:blip r:embed="rId9"/>
          <a:stretch>
            <a:fillRect/>
          </a:stretch>
        </p:blipFill>
        <p:spPr>
          <a:xfrm>
            <a:off x="92223" y="2708920"/>
            <a:ext cx="4119737" cy="2376264"/>
          </a:xfrm>
          <a:prstGeom prst="rect">
            <a:avLst/>
          </a:prstGeom>
        </p:spPr>
      </p:pic>
      <p:sp>
        <p:nvSpPr>
          <p:cNvPr id="4" name="Rectangle à coins arrondis 3"/>
          <p:cNvSpPr/>
          <p:nvPr/>
        </p:nvSpPr>
        <p:spPr>
          <a:xfrm>
            <a:off x="3131840" y="4293096"/>
            <a:ext cx="1080120"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403648" y="2190600"/>
            <a:ext cx="1576265" cy="369332"/>
          </a:xfrm>
          <a:prstGeom prst="rect">
            <a:avLst/>
          </a:prstGeom>
        </p:spPr>
        <p:txBody>
          <a:bodyPr wrap="none">
            <a:spAutoFit/>
          </a:bodyPr>
          <a:lstStyle/>
          <a:p>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Longliners</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CBA</a:t>
            </a:r>
            <a:endParaRPr lang="fr-FR" dirty="0">
              <a:solidFill>
                <a:srgbClr val="FF0000"/>
              </a:solidFill>
            </a:endParaRPr>
          </a:p>
        </p:txBody>
      </p:sp>
      <p:pic>
        <p:nvPicPr>
          <p:cNvPr id="10" name="Image 9"/>
          <p:cNvPicPr>
            <a:picLocks noChangeAspect="1"/>
          </p:cNvPicPr>
          <p:nvPr/>
        </p:nvPicPr>
        <p:blipFill>
          <a:blip r:embed="rId10"/>
          <a:stretch>
            <a:fillRect/>
          </a:stretch>
        </p:blipFill>
        <p:spPr>
          <a:xfrm>
            <a:off x="3563888" y="1476125"/>
            <a:ext cx="1686160" cy="1428949"/>
          </a:xfrm>
          <a:prstGeom prst="rect">
            <a:avLst/>
          </a:prstGeom>
        </p:spPr>
      </p:pic>
      <p:sp>
        <p:nvSpPr>
          <p:cNvPr id="11" name="ZoneTexte 10"/>
          <p:cNvSpPr txBox="1"/>
          <p:nvPr/>
        </p:nvSpPr>
        <p:spPr>
          <a:xfrm>
            <a:off x="4398744" y="2480991"/>
            <a:ext cx="500458" cy="276999"/>
          </a:xfrm>
          <a:prstGeom prst="rect">
            <a:avLst/>
          </a:prstGeom>
          <a:noFill/>
        </p:spPr>
        <p:txBody>
          <a:bodyPr wrap="none" rtlCol="0">
            <a:spAutoFit/>
          </a:bodyPr>
          <a:lstStyle/>
          <a:p>
            <a:r>
              <a:rPr lang="fr-FR" sz="1200" dirty="0"/>
              <a:t>CBA</a:t>
            </a:r>
          </a:p>
        </p:txBody>
      </p:sp>
      <p:sp>
        <p:nvSpPr>
          <p:cNvPr id="12" name="ZoneTexte 11"/>
          <p:cNvSpPr txBox="1"/>
          <p:nvPr/>
        </p:nvSpPr>
        <p:spPr>
          <a:xfrm>
            <a:off x="4860032" y="1693673"/>
            <a:ext cx="492443" cy="276999"/>
          </a:xfrm>
          <a:prstGeom prst="rect">
            <a:avLst/>
          </a:prstGeom>
          <a:noFill/>
        </p:spPr>
        <p:txBody>
          <a:bodyPr wrap="none" rtlCol="0">
            <a:spAutoFit/>
          </a:bodyPr>
          <a:lstStyle/>
          <a:p>
            <a:r>
              <a:rPr lang="fr-FR" sz="1200" dirty="0"/>
              <a:t>ABA</a:t>
            </a:r>
          </a:p>
        </p:txBody>
      </p:sp>
      <p:sp>
        <p:nvSpPr>
          <p:cNvPr id="13" name="ZoneTexte 12"/>
          <p:cNvSpPr txBox="1"/>
          <p:nvPr/>
        </p:nvSpPr>
        <p:spPr>
          <a:xfrm>
            <a:off x="4730217" y="2084019"/>
            <a:ext cx="492443" cy="276999"/>
          </a:xfrm>
          <a:prstGeom prst="rect">
            <a:avLst/>
          </a:prstGeom>
          <a:noFill/>
        </p:spPr>
        <p:txBody>
          <a:bodyPr wrap="none" rtlCol="0">
            <a:spAutoFit/>
          </a:bodyPr>
          <a:lstStyle/>
          <a:p>
            <a:r>
              <a:rPr lang="fr-FR" sz="1200" dirty="0"/>
              <a:t>XBA</a:t>
            </a:r>
          </a:p>
        </p:txBody>
      </p:sp>
      <p:pic>
        <p:nvPicPr>
          <p:cNvPr id="15" name="Image 14"/>
          <p:cNvPicPr>
            <a:picLocks noChangeAspect="1"/>
          </p:cNvPicPr>
          <p:nvPr/>
        </p:nvPicPr>
        <p:blipFill>
          <a:blip r:embed="rId11"/>
          <a:stretch>
            <a:fillRect/>
          </a:stretch>
        </p:blipFill>
        <p:spPr>
          <a:xfrm>
            <a:off x="4469787" y="3068959"/>
            <a:ext cx="4680520" cy="3350841"/>
          </a:xfrm>
          <a:prstGeom prst="rect">
            <a:avLst/>
          </a:prstGeom>
        </p:spPr>
      </p:pic>
      <p:cxnSp>
        <p:nvCxnSpPr>
          <p:cNvPr id="17" name="Connecteur droit avec flèche 16"/>
          <p:cNvCxnSpPr/>
          <p:nvPr/>
        </p:nvCxnSpPr>
        <p:spPr>
          <a:xfrm flipV="1">
            <a:off x="3203848" y="3717032"/>
            <a:ext cx="216024"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2411760" y="3068960"/>
            <a:ext cx="936104" cy="5040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3923928" y="3717032"/>
            <a:ext cx="339024" cy="4270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1734" y="5013176"/>
            <a:ext cx="4169603" cy="1446550"/>
          </a:xfrm>
          <a:prstGeom prst="rect">
            <a:avLst/>
          </a:prstGeom>
          <a:noFill/>
        </p:spPr>
        <p:txBody>
          <a:bodyPr wrap="none" rtlCol="0">
            <a:spAutoFit/>
          </a:bodyPr>
          <a:lstStyle/>
          <a:p>
            <a:r>
              <a:rPr lang="fr-FR" dirty="0"/>
              <a:t>Lot of 0 </a:t>
            </a:r>
            <a:r>
              <a:rPr lang="fr-FR" dirty="0" err="1"/>
              <a:t>when</a:t>
            </a:r>
            <a:r>
              <a:rPr lang="fr-FR" dirty="0"/>
              <a:t> for </a:t>
            </a:r>
            <a:r>
              <a:rPr lang="fr-FR" dirty="0" err="1"/>
              <a:t>example</a:t>
            </a:r>
            <a:r>
              <a:rPr lang="fr-FR" dirty="0"/>
              <a:t>:</a:t>
            </a:r>
          </a:p>
          <a:p>
            <a:pPr algn="ctr"/>
            <a:r>
              <a:rPr lang="fr-FR" sz="1400" dirty="0" err="1"/>
              <a:t>Wave</a:t>
            </a:r>
            <a:r>
              <a:rPr lang="fr-FR" sz="1400" dirty="0"/>
              <a:t> </a:t>
            </a:r>
            <a:r>
              <a:rPr lang="fr-FR" sz="1400" dirty="0" err="1"/>
              <a:t>height</a:t>
            </a:r>
            <a:r>
              <a:rPr lang="fr-FR" sz="1400" dirty="0"/>
              <a:t>  &gt; 4.54 m (lag1) </a:t>
            </a:r>
            <a:r>
              <a:rPr lang="fr-FR" sz="1400" dirty="0" err="1"/>
              <a:t>still</a:t>
            </a:r>
            <a:r>
              <a:rPr lang="fr-FR" sz="1400" dirty="0"/>
              <a:t> &gt; 2.81m (</a:t>
            </a:r>
            <a:r>
              <a:rPr lang="fr-FR" sz="1400" dirty="0" err="1"/>
              <a:t>day</a:t>
            </a:r>
            <a:r>
              <a:rPr lang="fr-FR" sz="1400" dirty="0"/>
              <a:t>) </a:t>
            </a:r>
          </a:p>
          <a:p>
            <a:pPr algn="ctr"/>
            <a:r>
              <a:rPr lang="fr-FR" sz="1400" dirty="0"/>
              <a:t>and </a:t>
            </a:r>
          </a:p>
          <a:p>
            <a:pPr algn="ctr"/>
            <a:r>
              <a:rPr lang="fr-FR" sz="1400" dirty="0" err="1"/>
              <a:t>wind</a:t>
            </a:r>
            <a:r>
              <a:rPr lang="fr-FR" sz="1400" dirty="0"/>
              <a:t> speed &gt; 10.7 m.s</a:t>
            </a:r>
            <a:r>
              <a:rPr lang="fr-FR" sz="1400" baseline="30000" dirty="0"/>
              <a:t>-1</a:t>
            </a:r>
            <a:r>
              <a:rPr lang="fr-FR" sz="1400" dirty="0"/>
              <a:t> </a:t>
            </a:r>
          </a:p>
          <a:p>
            <a:pPr algn="ctr"/>
            <a:r>
              <a:rPr lang="fr-FR" sz="1400" dirty="0"/>
              <a:t>and </a:t>
            </a:r>
          </a:p>
          <a:p>
            <a:pPr algn="ctr"/>
            <a:r>
              <a:rPr lang="fr-FR" sz="1400" dirty="0" err="1"/>
              <a:t>storm</a:t>
            </a:r>
            <a:r>
              <a:rPr lang="fr-FR" sz="1400" dirty="0"/>
              <a:t> index &gt; 198</a:t>
            </a:r>
          </a:p>
        </p:txBody>
      </p:sp>
      <p:sp>
        <p:nvSpPr>
          <p:cNvPr id="23" name="ZoneTexte 22"/>
          <p:cNvSpPr txBox="1"/>
          <p:nvPr/>
        </p:nvSpPr>
        <p:spPr>
          <a:xfrm>
            <a:off x="7251577" y="4509120"/>
            <a:ext cx="1949287" cy="461665"/>
          </a:xfrm>
          <a:prstGeom prst="rect">
            <a:avLst/>
          </a:prstGeom>
          <a:noFill/>
        </p:spPr>
        <p:txBody>
          <a:bodyPr wrap="square" rtlCol="0">
            <a:spAutoFit/>
          </a:bodyPr>
          <a:lstStyle/>
          <a:p>
            <a:r>
              <a:rPr lang="fr-FR" sz="1200" dirty="0"/>
              <a:t>FV = </a:t>
            </a:r>
            <a:r>
              <a:rPr lang="fr-FR" sz="1200" dirty="0" err="1"/>
              <a:t>wind</a:t>
            </a:r>
            <a:r>
              <a:rPr lang="fr-FR" sz="1200" dirty="0"/>
              <a:t> speed</a:t>
            </a:r>
          </a:p>
          <a:p>
            <a:r>
              <a:rPr lang="fr-FR" sz="1200" dirty="0"/>
              <a:t>HS = </a:t>
            </a:r>
            <a:r>
              <a:rPr lang="fr-FR" sz="1200" dirty="0" err="1"/>
              <a:t>wave</a:t>
            </a:r>
            <a:r>
              <a:rPr lang="fr-FR" sz="1200" dirty="0"/>
              <a:t> </a:t>
            </a:r>
            <a:r>
              <a:rPr lang="fr-FR" sz="1200" dirty="0" err="1"/>
              <a:t>height</a:t>
            </a:r>
            <a:endParaRPr lang="fr-FR" sz="1200" dirty="0"/>
          </a:p>
        </p:txBody>
      </p:sp>
      <p:sp>
        <p:nvSpPr>
          <p:cNvPr id="24" name="Accolade ouvrante 23"/>
          <p:cNvSpPr/>
          <p:nvPr/>
        </p:nvSpPr>
        <p:spPr>
          <a:xfrm>
            <a:off x="4572000" y="3573016"/>
            <a:ext cx="144016"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Accolade ouvrante 24"/>
          <p:cNvSpPr/>
          <p:nvPr/>
        </p:nvSpPr>
        <p:spPr>
          <a:xfrm>
            <a:off x="4463218" y="5062246"/>
            <a:ext cx="142578" cy="13426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à coins arrondis 5"/>
          <p:cNvSpPr/>
          <p:nvPr/>
        </p:nvSpPr>
        <p:spPr>
          <a:xfrm>
            <a:off x="4463218" y="2480991"/>
            <a:ext cx="39681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2507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p:cNvPicPr>
            <a:picLocks noChangeAspect="1"/>
          </p:cNvPicPr>
          <p:nvPr/>
        </p:nvPicPr>
        <p:blipFill>
          <a:blip r:embed="rId3"/>
          <a:stretch>
            <a:fillRect/>
          </a:stretch>
        </p:blipFill>
        <p:spPr>
          <a:xfrm>
            <a:off x="4722564" y="3083007"/>
            <a:ext cx="4372514" cy="2852225"/>
          </a:xfrm>
          <a:prstGeom prst="rect">
            <a:avLst/>
          </a:prstGeom>
        </p:spPr>
      </p:pic>
      <p:pic>
        <p:nvPicPr>
          <p:cNvPr id="20" name="Image 19"/>
          <p:cNvPicPr/>
          <p:nvPr/>
        </p:nvPicPr>
        <p:blipFill>
          <a:blip r:embed="rId4"/>
          <a:stretch>
            <a:fillRect/>
          </a:stretch>
        </p:blipFill>
        <p:spPr>
          <a:xfrm>
            <a:off x="140923" y="2693174"/>
            <a:ext cx="4418330" cy="2305685"/>
          </a:xfrm>
          <a:prstGeom prst="rect">
            <a:avLst/>
          </a:prstGeom>
        </p:spPr>
      </p:pic>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12</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à coins arrondis 4"/>
          <p:cNvSpPr/>
          <p:nvPr/>
        </p:nvSpPr>
        <p:spPr>
          <a:xfrm>
            <a:off x="107504" y="1537556"/>
            <a:ext cx="2592288" cy="504056"/>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2 – few </a:t>
            </a:r>
            <a:r>
              <a:rPr lang="fr-FR" b="1" dirty="0" err="1">
                <a:solidFill>
                  <a:srgbClr val="073771"/>
                </a:solidFill>
                <a:latin typeface="Montserrat"/>
                <a:ea typeface="Montserrat"/>
                <a:cs typeface="Montserrat"/>
              </a:rPr>
              <a:t>examples</a:t>
            </a:r>
            <a:r>
              <a:rPr lang="fr-FR" b="1" dirty="0">
                <a:solidFill>
                  <a:srgbClr val="073771"/>
                </a:solidFill>
                <a:latin typeface="Montserrat"/>
                <a:ea typeface="Montserrat"/>
                <a:cs typeface="Montserrat"/>
              </a:rPr>
              <a:t> </a:t>
            </a:r>
          </a:p>
        </p:txBody>
      </p:sp>
      <p:pic>
        <p:nvPicPr>
          <p:cNvPr id="7" name="Imag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
        <p:nvSpPr>
          <p:cNvPr id="4" name="Rectangle à coins arrondis 3"/>
          <p:cNvSpPr/>
          <p:nvPr/>
        </p:nvSpPr>
        <p:spPr>
          <a:xfrm>
            <a:off x="3682813" y="4293096"/>
            <a:ext cx="876439" cy="665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441946" y="2216165"/>
            <a:ext cx="1596527" cy="369332"/>
          </a:xfrm>
          <a:prstGeom prst="rect">
            <a:avLst/>
          </a:prstGeom>
        </p:spPr>
        <p:txBody>
          <a:bodyPr wrap="none">
            <a:spAutoFit/>
          </a:bodyPr>
          <a:lstStyle/>
          <a:p>
            <a:r>
              <a:rPr lang="fr-FR"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Gillnetters</a:t>
            </a:r>
            <a:r>
              <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rPr>
              <a:t> ABA</a:t>
            </a:r>
            <a:endParaRPr lang="fr-FR" dirty="0">
              <a:solidFill>
                <a:srgbClr val="FF0000"/>
              </a:solidFill>
            </a:endParaRPr>
          </a:p>
        </p:txBody>
      </p:sp>
      <p:pic>
        <p:nvPicPr>
          <p:cNvPr id="10" name="Image 9"/>
          <p:cNvPicPr>
            <a:picLocks noChangeAspect="1"/>
          </p:cNvPicPr>
          <p:nvPr/>
        </p:nvPicPr>
        <p:blipFill>
          <a:blip r:embed="rId11"/>
          <a:stretch>
            <a:fillRect/>
          </a:stretch>
        </p:blipFill>
        <p:spPr>
          <a:xfrm>
            <a:off x="3563888" y="1476125"/>
            <a:ext cx="1686160" cy="1428949"/>
          </a:xfrm>
          <a:prstGeom prst="rect">
            <a:avLst/>
          </a:prstGeom>
        </p:spPr>
      </p:pic>
      <p:sp>
        <p:nvSpPr>
          <p:cNvPr id="11" name="ZoneTexte 10"/>
          <p:cNvSpPr txBox="1"/>
          <p:nvPr/>
        </p:nvSpPr>
        <p:spPr>
          <a:xfrm>
            <a:off x="4398744" y="2480991"/>
            <a:ext cx="500458" cy="276999"/>
          </a:xfrm>
          <a:prstGeom prst="rect">
            <a:avLst/>
          </a:prstGeom>
          <a:noFill/>
        </p:spPr>
        <p:txBody>
          <a:bodyPr wrap="none" rtlCol="0">
            <a:spAutoFit/>
          </a:bodyPr>
          <a:lstStyle/>
          <a:p>
            <a:r>
              <a:rPr lang="fr-FR" sz="1200" dirty="0"/>
              <a:t>CBA</a:t>
            </a:r>
          </a:p>
        </p:txBody>
      </p:sp>
      <p:sp>
        <p:nvSpPr>
          <p:cNvPr id="12" name="ZoneTexte 11"/>
          <p:cNvSpPr txBox="1"/>
          <p:nvPr/>
        </p:nvSpPr>
        <p:spPr>
          <a:xfrm>
            <a:off x="4860032" y="1693673"/>
            <a:ext cx="492443" cy="276999"/>
          </a:xfrm>
          <a:prstGeom prst="rect">
            <a:avLst/>
          </a:prstGeom>
          <a:noFill/>
        </p:spPr>
        <p:txBody>
          <a:bodyPr wrap="none" rtlCol="0">
            <a:spAutoFit/>
          </a:bodyPr>
          <a:lstStyle/>
          <a:p>
            <a:r>
              <a:rPr lang="fr-FR" sz="1200" dirty="0"/>
              <a:t>ABA</a:t>
            </a:r>
          </a:p>
        </p:txBody>
      </p:sp>
      <p:sp>
        <p:nvSpPr>
          <p:cNvPr id="13" name="ZoneTexte 12"/>
          <p:cNvSpPr txBox="1"/>
          <p:nvPr/>
        </p:nvSpPr>
        <p:spPr>
          <a:xfrm>
            <a:off x="4730217" y="2084019"/>
            <a:ext cx="492443" cy="276999"/>
          </a:xfrm>
          <a:prstGeom prst="rect">
            <a:avLst/>
          </a:prstGeom>
          <a:noFill/>
        </p:spPr>
        <p:txBody>
          <a:bodyPr wrap="none" rtlCol="0">
            <a:spAutoFit/>
          </a:bodyPr>
          <a:lstStyle/>
          <a:p>
            <a:r>
              <a:rPr lang="fr-FR" sz="1200" dirty="0"/>
              <a:t>XBA</a:t>
            </a:r>
          </a:p>
        </p:txBody>
      </p:sp>
      <p:cxnSp>
        <p:nvCxnSpPr>
          <p:cNvPr id="17" name="Connecteur droit avec flèche 16"/>
          <p:cNvCxnSpPr/>
          <p:nvPr/>
        </p:nvCxnSpPr>
        <p:spPr>
          <a:xfrm flipV="1">
            <a:off x="304234" y="3521132"/>
            <a:ext cx="216024" cy="36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flipV="1">
            <a:off x="2602694" y="3127922"/>
            <a:ext cx="1080120" cy="4559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flipV="1">
            <a:off x="4185490" y="3540239"/>
            <a:ext cx="339024" cy="4270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767333" y="5117837"/>
            <a:ext cx="2967479" cy="1015663"/>
          </a:xfrm>
          <a:prstGeom prst="rect">
            <a:avLst/>
          </a:prstGeom>
          <a:noFill/>
        </p:spPr>
        <p:txBody>
          <a:bodyPr wrap="none" rtlCol="0">
            <a:spAutoFit/>
          </a:bodyPr>
          <a:lstStyle/>
          <a:p>
            <a:r>
              <a:rPr lang="fr-FR" dirty="0"/>
              <a:t>Lot of 0 </a:t>
            </a:r>
            <a:r>
              <a:rPr lang="fr-FR" dirty="0" err="1"/>
              <a:t>when</a:t>
            </a:r>
            <a:r>
              <a:rPr lang="fr-FR" dirty="0"/>
              <a:t> for </a:t>
            </a:r>
            <a:r>
              <a:rPr lang="fr-FR" dirty="0" err="1"/>
              <a:t>example</a:t>
            </a:r>
            <a:r>
              <a:rPr lang="fr-FR" dirty="0"/>
              <a:t>:</a:t>
            </a:r>
          </a:p>
          <a:p>
            <a:pPr algn="ctr"/>
            <a:r>
              <a:rPr lang="fr-FR" sz="1400" dirty="0" err="1"/>
              <a:t>wind</a:t>
            </a:r>
            <a:r>
              <a:rPr lang="fr-FR" sz="1400" dirty="0"/>
              <a:t> speed &gt; 7.4 m.s</a:t>
            </a:r>
            <a:r>
              <a:rPr lang="fr-FR" sz="1400" baseline="30000" dirty="0"/>
              <a:t>-1</a:t>
            </a:r>
            <a:r>
              <a:rPr lang="fr-FR" sz="1400" dirty="0"/>
              <a:t> </a:t>
            </a:r>
          </a:p>
          <a:p>
            <a:pPr algn="ctr"/>
            <a:r>
              <a:rPr lang="fr-FR" sz="1400" dirty="0"/>
              <a:t>and </a:t>
            </a:r>
          </a:p>
          <a:p>
            <a:pPr algn="ctr"/>
            <a:r>
              <a:rPr lang="fr-FR" sz="1400" dirty="0" err="1"/>
              <a:t>Wave</a:t>
            </a:r>
            <a:r>
              <a:rPr lang="fr-FR" sz="1400" dirty="0"/>
              <a:t> </a:t>
            </a:r>
            <a:r>
              <a:rPr lang="fr-FR" sz="1400" dirty="0" err="1"/>
              <a:t>height</a:t>
            </a:r>
            <a:r>
              <a:rPr lang="fr-FR" sz="1400" dirty="0"/>
              <a:t> &gt; 3.55 m</a:t>
            </a:r>
          </a:p>
        </p:txBody>
      </p:sp>
      <p:sp>
        <p:nvSpPr>
          <p:cNvPr id="23" name="ZoneTexte 22"/>
          <p:cNvSpPr txBox="1"/>
          <p:nvPr/>
        </p:nvSpPr>
        <p:spPr>
          <a:xfrm>
            <a:off x="7251577" y="4509120"/>
            <a:ext cx="1949287" cy="461665"/>
          </a:xfrm>
          <a:prstGeom prst="rect">
            <a:avLst/>
          </a:prstGeom>
          <a:noFill/>
        </p:spPr>
        <p:txBody>
          <a:bodyPr wrap="square" rtlCol="0">
            <a:spAutoFit/>
          </a:bodyPr>
          <a:lstStyle/>
          <a:p>
            <a:r>
              <a:rPr lang="fr-FR" sz="1200" dirty="0"/>
              <a:t>FV = </a:t>
            </a:r>
            <a:r>
              <a:rPr lang="fr-FR" sz="1200" dirty="0" err="1"/>
              <a:t>wind</a:t>
            </a:r>
            <a:r>
              <a:rPr lang="fr-FR" sz="1200" dirty="0"/>
              <a:t> speed</a:t>
            </a:r>
          </a:p>
          <a:p>
            <a:r>
              <a:rPr lang="fr-FR" sz="1200" dirty="0"/>
              <a:t>HS = </a:t>
            </a:r>
            <a:r>
              <a:rPr lang="fr-FR" sz="1200" dirty="0" err="1"/>
              <a:t>wave</a:t>
            </a:r>
            <a:r>
              <a:rPr lang="fr-FR" sz="1200" dirty="0"/>
              <a:t> </a:t>
            </a:r>
            <a:r>
              <a:rPr lang="fr-FR" sz="1200" dirty="0" err="1"/>
              <a:t>height</a:t>
            </a:r>
            <a:endParaRPr lang="fr-FR" sz="1200" dirty="0"/>
          </a:p>
        </p:txBody>
      </p:sp>
      <p:sp>
        <p:nvSpPr>
          <p:cNvPr id="24" name="Accolade ouvrante 23"/>
          <p:cNvSpPr/>
          <p:nvPr/>
        </p:nvSpPr>
        <p:spPr>
          <a:xfrm>
            <a:off x="4788024" y="3392210"/>
            <a:ext cx="144016" cy="6480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Accolade ouvrante 24"/>
          <p:cNvSpPr/>
          <p:nvPr/>
        </p:nvSpPr>
        <p:spPr>
          <a:xfrm>
            <a:off x="4728797" y="4136061"/>
            <a:ext cx="59227" cy="1016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Rectangle à coins arrondis 25"/>
          <p:cNvSpPr/>
          <p:nvPr/>
        </p:nvSpPr>
        <p:spPr>
          <a:xfrm>
            <a:off x="118131" y="4284508"/>
            <a:ext cx="402128" cy="6652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V="1">
            <a:off x="827584" y="2693174"/>
            <a:ext cx="1296144" cy="4347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à coins arrondis 26"/>
          <p:cNvSpPr/>
          <p:nvPr/>
        </p:nvSpPr>
        <p:spPr>
          <a:xfrm>
            <a:off x="4905019" y="1701559"/>
            <a:ext cx="396814" cy="276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028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13</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107504" y="1556792"/>
            <a:ext cx="2592288" cy="576064"/>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2 – </a:t>
            </a:r>
            <a:r>
              <a:rPr lang="fr-FR" b="1" dirty="0" err="1">
                <a:solidFill>
                  <a:srgbClr val="073771"/>
                </a:solidFill>
                <a:latin typeface="Montserrat"/>
                <a:ea typeface="Montserrat"/>
                <a:cs typeface="Montserrat"/>
              </a:rPr>
              <a:t>models</a:t>
            </a:r>
            <a:r>
              <a:rPr lang="fr-FR" b="1" dirty="0">
                <a:solidFill>
                  <a:srgbClr val="073771"/>
                </a:solidFill>
                <a:latin typeface="Montserrat"/>
                <a:ea typeface="Montserrat"/>
                <a:cs typeface="Montserrat"/>
              </a:rPr>
              <a:t> </a:t>
            </a:r>
            <a:r>
              <a:rPr lang="fr-FR" b="1" dirty="0" err="1">
                <a:solidFill>
                  <a:srgbClr val="073771"/>
                </a:solidFill>
                <a:latin typeface="Montserrat"/>
                <a:ea typeface="Montserrat"/>
                <a:cs typeface="Montserrat"/>
              </a:rPr>
              <a:t>quality</a:t>
            </a:r>
            <a:endParaRPr lang="fr-FR" b="1" dirty="0">
              <a:solidFill>
                <a:srgbClr val="073771"/>
              </a:solidFill>
              <a:latin typeface="Montserrat"/>
              <a:ea typeface="Montserrat"/>
              <a:cs typeface="Montserrat"/>
            </a:endParaRPr>
          </a:p>
        </p:txBody>
      </p:sp>
      <p:graphicFrame>
        <p:nvGraphicFramePr>
          <p:cNvPr id="4" name="Diagramme 3"/>
          <p:cNvGraphicFramePr/>
          <p:nvPr>
            <p:extLst>
              <p:ext uri="{D42A27DB-BD31-4B8C-83A1-F6EECF244321}">
                <p14:modId xmlns:p14="http://schemas.microsoft.com/office/powerpoint/2010/main" val="936196525"/>
              </p:ext>
            </p:extLst>
          </p:nvPr>
        </p:nvGraphicFramePr>
        <p:xfrm>
          <a:off x="391223" y="2633740"/>
          <a:ext cx="8645273" cy="37108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ag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Tree>
    <p:extLst>
      <p:ext uri="{BB962C8B-B14F-4D97-AF65-F5344CB8AC3E}">
        <p14:creationId xmlns:p14="http://schemas.microsoft.com/office/powerpoint/2010/main" val="148623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14</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107504" y="1534567"/>
            <a:ext cx="2592288" cy="355607"/>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3 –  trends</a:t>
            </a:r>
          </a:p>
        </p:txBody>
      </p:sp>
      <p:pic>
        <p:nvPicPr>
          <p:cNvPr id="9" name="Image 8"/>
          <p:cNvPicPr>
            <a:picLocks noChangeAspect="1"/>
          </p:cNvPicPr>
          <p:nvPr/>
        </p:nvPicPr>
        <p:blipFill>
          <a:blip r:embed="rId8"/>
          <a:stretch>
            <a:fillRect/>
          </a:stretch>
        </p:blipFill>
        <p:spPr>
          <a:xfrm>
            <a:off x="1979712" y="1960827"/>
            <a:ext cx="5035618" cy="1403228"/>
          </a:xfrm>
          <a:prstGeom prst="rect">
            <a:avLst/>
          </a:prstGeom>
        </p:spPr>
      </p:pic>
      <p:sp>
        <p:nvSpPr>
          <p:cNvPr id="10" name="Rectangle avec flèche vers la gauche 9"/>
          <p:cNvSpPr/>
          <p:nvPr/>
        </p:nvSpPr>
        <p:spPr>
          <a:xfrm>
            <a:off x="7136468" y="2302401"/>
            <a:ext cx="809000" cy="720080"/>
          </a:xfrm>
          <a:prstGeom prst="leftArrowCallout">
            <a:avLst>
              <a:gd name="adj1" fmla="val 25000"/>
              <a:gd name="adj2" fmla="val 25000"/>
              <a:gd name="adj3" fmla="val 25000"/>
              <a:gd name="adj4" fmla="val 77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Wind speed</a:t>
            </a:r>
          </a:p>
          <a:p>
            <a:pPr algn="ctr"/>
            <a:r>
              <a:rPr lang="fr-FR" sz="1200" dirty="0"/>
              <a:t>(</a:t>
            </a:r>
            <a:r>
              <a:rPr lang="fr-FR" sz="1200" dirty="0" err="1"/>
              <a:t>mean</a:t>
            </a:r>
            <a:r>
              <a:rPr lang="fr-FR" sz="1200" dirty="0"/>
              <a:t>)</a:t>
            </a:r>
          </a:p>
        </p:txBody>
      </p:sp>
      <p:pic>
        <p:nvPicPr>
          <p:cNvPr id="11" name="Image 10"/>
          <p:cNvPicPr>
            <a:picLocks noChangeAspect="1"/>
          </p:cNvPicPr>
          <p:nvPr/>
        </p:nvPicPr>
        <p:blipFill>
          <a:blip r:embed="rId9"/>
          <a:stretch>
            <a:fillRect/>
          </a:stretch>
        </p:blipFill>
        <p:spPr>
          <a:xfrm>
            <a:off x="2100670" y="4971299"/>
            <a:ext cx="5020749" cy="1448502"/>
          </a:xfrm>
          <a:prstGeom prst="rect">
            <a:avLst/>
          </a:prstGeom>
        </p:spPr>
      </p:pic>
      <p:sp>
        <p:nvSpPr>
          <p:cNvPr id="12" name="Rectangle avec flèche vers la gauche 11"/>
          <p:cNvSpPr/>
          <p:nvPr/>
        </p:nvSpPr>
        <p:spPr>
          <a:xfrm>
            <a:off x="7121419" y="5115685"/>
            <a:ext cx="809000" cy="720080"/>
          </a:xfrm>
          <a:prstGeom prst="leftArrowCallout">
            <a:avLst>
              <a:gd name="adj1" fmla="val 25000"/>
              <a:gd name="adj2" fmla="val 25000"/>
              <a:gd name="adj3" fmla="val 25000"/>
              <a:gd name="adj4" fmla="val 77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err="1"/>
              <a:t>Wave</a:t>
            </a:r>
            <a:r>
              <a:rPr lang="fr-FR" sz="1200" dirty="0"/>
              <a:t> </a:t>
            </a:r>
            <a:r>
              <a:rPr lang="fr-FR" sz="1200" dirty="0" err="1"/>
              <a:t>height</a:t>
            </a:r>
            <a:endParaRPr lang="fr-FR" sz="1200" dirty="0"/>
          </a:p>
          <a:p>
            <a:pPr algn="ctr"/>
            <a:r>
              <a:rPr lang="fr-FR" sz="1200" dirty="0"/>
              <a:t>(max)</a:t>
            </a:r>
          </a:p>
        </p:txBody>
      </p:sp>
      <p:sp>
        <p:nvSpPr>
          <p:cNvPr id="14" name="Rectangle à quatre flèches 13"/>
          <p:cNvSpPr/>
          <p:nvPr/>
        </p:nvSpPr>
        <p:spPr>
          <a:xfrm>
            <a:off x="2447764" y="3378458"/>
            <a:ext cx="4356484" cy="1368152"/>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Cross </a:t>
            </a:r>
            <a:r>
              <a:rPr lang="fr-FR" dirty="0" err="1"/>
              <a:t>treesholds</a:t>
            </a:r>
            <a:endParaRPr lang="fr-FR" dirty="0"/>
          </a:p>
        </p:txBody>
      </p:sp>
      <p:sp>
        <p:nvSpPr>
          <p:cNvPr id="15" name="ZoneTexte 14"/>
          <p:cNvSpPr txBox="1"/>
          <p:nvPr/>
        </p:nvSpPr>
        <p:spPr>
          <a:xfrm>
            <a:off x="791580" y="3785686"/>
            <a:ext cx="1656184" cy="646331"/>
          </a:xfrm>
          <a:prstGeom prst="rect">
            <a:avLst/>
          </a:prstGeom>
          <a:noFill/>
        </p:spPr>
        <p:txBody>
          <a:bodyPr wrap="square" rtlCol="0">
            <a:spAutoFit/>
          </a:bodyPr>
          <a:lstStyle/>
          <a:p>
            <a:r>
              <a:rPr lang="en-US" sz="1200" dirty="0"/>
              <a:t>no evidence of an increase of wind speed</a:t>
            </a:r>
            <a:endParaRPr lang="fr-FR" sz="1200" dirty="0"/>
          </a:p>
        </p:txBody>
      </p:sp>
      <p:sp>
        <p:nvSpPr>
          <p:cNvPr id="16" name="ZoneTexte 15"/>
          <p:cNvSpPr txBox="1"/>
          <p:nvPr/>
        </p:nvSpPr>
        <p:spPr>
          <a:xfrm>
            <a:off x="6876256" y="3753337"/>
            <a:ext cx="1656184" cy="646331"/>
          </a:xfrm>
          <a:prstGeom prst="rect">
            <a:avLst/>
          </a:prstGeom>
          <a:noFill/>
        </p:spPr>
        <p:txBody>
          <a:bodyPr wrap="square" rtlCol="0">
            <a:spAutoFit/>
          </a:bodyPr>
          <a:lstStyle/>
          <a:p>
            <a:r>
              <a:rPr lang="en-US" sz="1200" dirty="0"/>
              <a:t>no evidence of an increase of wave height</a:t>
            </a:r>
            <a:endParaRPr lang="fr-FR" sz="1200" dirty="0"/>
          </a:p>
        </p:txBody>
      </p:sp>
      <p:pic>
        <p:nvPicPr>
          <p:cNvPr id="17" name="Imag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Tree>
    <p:extLst>
      <p:ext uri="{BB962C8B-B14F-4D97-AF65-F5344CB8AC3E}">
        <p14:creationId xmlns:p14="http://schemas.microsoft.com/office/powerpoint/2010/main" val="276493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15</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à coins arrondis 4"/>
          <p:cNvSpPr/>
          <p:nvPr/>
        </p:nvSpPr>
        <p:spPr>
          <a:xfrm>
            <a:off x="85603" y="1625458"/>
            <a:ext cx="2592288" cy="864096"/>
          </a:xfrm>
          <a:prstGeom prst="roundRect">
            <a:avLst/>
          </a:prstGeom>
          <a:solidFill>
            <a:srgbClr val="926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solidFill>
                  <a:srgbClr val="073771"/>
                </a:solidFill>
                <a:latin typeface="Montserrat"/>
                <a:ea typeface="Montserrat"/>
                <a:cs typeface="Montserrat"/>
              </a:rPr>
              <a:t>Step</a:t>
            </a:r>
            <a:r>
              <a:rPr lang="fr-FR" b="1" dirty="0">
                <a:solidFill>
                  <a:srgbClr val="073771"/>
                </a:solidFill>
                <a:latin typeface="Montserrat"/>
                <a:ea typeface="Montserrat"/>
                <a:cs typeface="Montserrat"/>
              </a:rPr>
              <a:t> 3 –  </a:t>
            </a:r>
            <a:r>
              <a:rPr lang="fr-FR" b="1" dirty="0" err="1">
                <a:solidFill>
                  <a:srgbClr val="073771"/>
                </a:solidFill>
                <a:latin typeface="Montserrat"/>
                <a:ea typeface="Montserrat"/>
                <a:cs typeface="Montserrat"/>
              </a:rPr>
              <a:t>scenaris</a:t>
            </a:r>
            <a:r>
              <a:rPr lang="fr-FR" b="1" dirty="0">
                <a:solidFill>
                  <a:srgbClr val="073771"/>
                </a:solidFill>
                <a:latin typeface="Montserrat"/>
                <a:ea typeface="Montserrat"/>
                <a:cs typeface="Montserrat"/>
              </a:rPr>
              <a:t> </a:t>
            </a:r>
            <a:r>
              <a:rPr lang="fr-FR" b="1" dirty="0" err="1">
                <a:solidFill>
                  <a:srgbClr val="073771"/>
                </a:solidFill>
                <a:latin typeface="Montserrat"/>
                <a:ea typeface="Montserrat"/>
                <a:cs typeface="Montserrat"/>
              </a:rPr>
              <a:t>currently</a:t>
            </a:r>
            <a:r>
              <a:rPr lang="fr-FR" b="1" dirty="0">
                <a:solidFill>
                  <a:srgbClr val="073771"/>
                </a:solidFill>
                <a:latin typeface="Montserrat"/>
                <a:ea typeface="Montserrat"/>
                <a:cs typeface="Montserrat"/>
              </a:rPr>
              <a:t> </a:t>
            </a:r>
            <a:r>
              <a:rPr lang="fr-FR" b="1" dirty="0" err="1">
                <a:solidFill>
                  <a:srgbClr val="073771"/>
                </a:solidFill>
                <a:latin typeface="Montserrat"/>
                <a:ea typeface="Montserrat"/>
                <a:cs typeface="Montserrat"/>
              </a:rPr>
              <a:t>being</a:t>
            </a:r>
            <a:r>
              <a:rPr lang="fr-FR" b="1" dirty="0">
                <a:solidFill>
                  <a:srgbClr val="073771"/>
                </a:solidFill>
                <a:latin typeface="Montserrat"/>
                <a:ea typeface="Montserrat"/>
                <a:cs typeface="Montserrat"/>
              </a:rPr>
              <a:t> </a:t>
            </a:r>
            <a:r>
              <a:rPr lang="fr-FR" b="1" dirty="0" err="1">
                <a:solidFill>
                  <a:srgbClr val="073771"/>
                </a:solidFill>
                <a:latin typeface="Montserrat"/>
                <a:ea typeface="Montserrat"/>
                <a:cs typeface="Montserrat"/>
              </a:rPr>
              <a:t>tested</a:t>
            </a:r>
            <a:endParaRPr lang="fr-FR" b="1" dirty="0">
              <a:solidFill>
                <a:srgbClr val="073771"/>
              </a:solidFill>
              <a:latin typeface="Montserrat"/>
              <a:ea typeface="Montserrat"/>
              <a:cs typeface="Montserrat"/>
            </a:endParaRPr>
          </a:p>
        </p:txBody>
      </p:sp>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
        <p:nvSpPr>
          <p:cNvPr id="6" name="Rectangle avec flèche vers la droite 5"/>
          <p:cNvSpPr/>
          <p:nvPr/>
        </p:nvSpPr>
        <p:spPr>
          <a:xfrm>
            <a:off x="251520" y="3184423"/>
            <a:ext cx="3528392" cy="230425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solidFill>
                  <a:schemeClr val="tx1"/>
                </a:solidFill>
              </a:rPr>
              <a:t>Results</a:t>
            </a:r>
            <a:r>
              <a:rPr lang="fr-FR" dirty="0">
                <a:solidFill>
                  <a:schemeClr val="tx1"/>
                </a:solidFill>
              </a:rPr>
              <a:t> of </a:t>
            </a:r>
            <a:r>
              <a:rPr lang="fr-FR" dirty="0" err="1">
                <a:solidFill>
                  <a:schemeClr val="tx1"/>
                </a:solidFill>
              </a:rPr>
              <a:t>conditional</a:t>
            </a:r>
            <a:r>
              <a:rPr lang="fr-FR" dirty="0">
                <a:solidFill>
                  <a:schemeClr val="tx1"/>
                </a:solidFill>
              </a:rPr>
              <a:t> </a:t>
            </a:r>
            <a:r>
              <a:rPr lang="fr-FR" dirty="0" err="1">
                <a:solidFill>
                  <a:schemeClr val="tx1"/>
                </a:solidFill>
              </a:rPr>
              <a:t>tree</a:t>
            </a:r>
            <a:r>
              <a:rPr lang="fr-FR" dirty="0">
                <a:solidFill>
                  <a:schemeClr val="tx1"/>
                </a:solidFill>
              </a:rPr>
              <a:t> as inputs to </a:t>
            </a:r>
            <a:r>
              <a:rPr lang="fr-FR" dirty="0" err="1">
                <a:solidFill>
                  <a:schemeClr val="tx1"/>
                </a:solidFill>
              </a:rPr>
              <a:t>discretize</a:t>
            </a:r>
            <a:r>
              <a:rPr lang="fr-FR" dirty="0">
                <a:solidFill>
                  <a:schemeClr val="tx1"/>
                </a:solidFill>
              </a:rPr>
              <a:t> the DAG</a:t>
            </a:r>
          </a:p>
        </p:txBody>
      </p:sp>
      <p:pic>
        <p:nvPicPr>
          <p:cNvPr id="9" name="image1.png"/>
          <p:cNvPicPr/>
          <p:nvPr/>
        </p:nvPicPr>
        <p:blipFill>
          <a:blip r:embed="rId9"/>
          <a:srcRect/>
          <a:stretch>
            <a:fillRect/>
          </a:stretch>
        </p:blipFill>
        <p:spPr>
          <a:xfrm>
            <a:off x="4211960" y="3356992"/>
            <a:ext cx="4752528" cy="2861131"/>
          </a:xfrm>
          <a:prstGeom prst="rect">
            <a:avLst/>
          </a:prstGeom>
          <a:ln/>
        </p:spPr>
      </p:pic>
      <p:pic>
        <p:nvPicPr>
          <p:cNvPr id="10" name="image22.png"/>
          <p:cNvPicPr/>
          <p:nvPr/>
        </p:nvPicPr>
        <p:blipFill>
          <a:blip r:embed="rId10"/>
          <a:srcRect/>
          <a:stretch>
            <a:fillRect/>
          </a:stretch>
        </p:blipFill>
        <p:spPr>
          <a:xfrm>
            <a:off x="3347864" y="1700808"/>
            <a:ext cx="3312368" cy="2088232"/>
          </a:xfrm>
          <a:prstGeom prst="rect">
            <a:avLst/>
          </a:prstGeom>
          <a:ln/>
        </p:spPr>
      </p:pic>
      <p:sp>
        <p:nvSpPr>
          <p:cNvPr id="8" name="Flèche droite 7"/>
          <p:cNvSpPr/>
          <p:nvPr/>
        </p:nvSpPr>
        <p:spPr>
          <a:xfrm rot="2274692">
            <a:off x="5724128" y="3573016"/>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4473937" y="4535529"/>
            <a:ext cx="504056"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4122973" y="4260448"/>
            <a:ext cx="1656184" cy="276999"/>
          </a:xfrm>
          <a:prstGeom prst="rect">
            <a:avLst/>
          </a:prstGeom>
          <a:noFill/>
        </p:spPr>
        <p:txBody>
          <a:bodyPr wrap="square" rtlCol="0">
            <a:spAutoFit/>
          </a:bodyPr>
          <a:lstStyle/>
          <a:p>
            <a:r>
              <a:rPr lang="fr-FR" sz="1200" dirty="0" err="1">
                <a:solidFill>
                  <a:srgbClr val="00B050"/>
                </a:solidFill>
              </a:rPr>
              <a:t>unobserved</a:t>
            </a:r>
            <a:endParaRPr lang="fr-FR" sz="1200" dirty="0">
              <a:solidFill>
                <a:srgbClr val="00B050"/>
              </a:solidFill>
            </a:endParaRPr>
          </a:p>
        </p:txBody>
      </p:sp>
    </p:spTree>
    <p:extLst>
      <p:ext uri="{BB962C8B-B14F-4D97-AF65-F5344CB8AC3E}">
        <p14:creationId xmlns:p14="http://schemas.microsoft.com/office/powerpoint/2010/main" val="366234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endParaRPr lang="fr-FR"/>
          </a:p>
        </p:txBody>
      </p:sp>
      <p:sp>
        <p:nvSpPr>
          <p:cNvPr id="24" name="Espace réservé du texte 23"/>
          <p:cNvSpPr>
            <a:spLocks noGrp="1"/>
          </p:cNvSpPr>
          <p:nvPr>
            <p:ph type="body" idx="1"/>
          </p:nvPr>
        </p:nvSpPr>
        <p:spPr/>
        <p:txBody>
          <a:bodyPr/>
          <a:lstStyle/>
          <a:p>
            <a:pPr algn="ctr"/>
            <a:r>
              <a:rPr lang="fr-FR" dirty="0" err="1"/>
              <a:t>According</a:t>
            </a:r>
            <a:r>
              <a:rPr lang="fr-FR" dirty="0"/>
              <a:t> to </a:t>
            </a:r>
            <a:r>
              <a:rPr lang="fr-FR" dirty="0" err="1"/>
              <a:t>fishermen</a:t>
            </a:r>
            <a:endParaRPr lang="fr-FR" dirty="0"/>
          </a:p>
        </p:txBody>
      </p:sp>
      <p:sp>
        <p:nvSpPr>
          <p:cNvPr id="25" name="Espace réservé du contenu 24"/>
          <p:cNvSpPr>
            <a:spLocks noGrp="1"/>
          </p:cNvSpPr>
          <p:nvPr>
            <p:ph sz="half" idx="2"/>
          </p:nvPr>
        </p:nvSpPr>
        <p:spPr/>
        <p:txBody>
          <a:bodyPr/>
          <a:lstStyle/>
          <a:p>
            <a:endParaRPr lang="fr-FR" dirty="0"/>
          </a:p>
          <a:p>
            <a:r>
              <a:rPr lang="fr-FR" dirty="0" err="1"/>
              <a:t>Gillnetters</a:t>
            </a:r>
            <a:r>
              <a:rPr lang="fr-FR" dirty="0"/>
              <a:t>:</a:t>
            </a:r>
          </a:p>
          <a:p>
            <a:pPr marL="685800" lvl="1" indent="-342900">
              <a:buFont typeface="+mj-lt"/>
              <a:buAutoNum type="arabicPeriod"/>
            </a:pPr>
            <a:r>
              <a:rPr lang="fr-FR" dirty="0"/>
              <a:t>Wind speed (</a:t>
            </a:r>
            <a:r>
              <a:rPr lang="fr-FR" dirty="0" err="1"/>
              <a:t>whatever</a:t>
            </a:r>
            <a:r>
              <a:rPr lang="fr-FR" dirty="0"/>
              <a:t> the </a:t>
            </a:r>
            <a:r>
              <a:rPr lang="fr-FR" dirty="0" err="1"/>
              <a:t>wave</a:t>
            </a:r>
            <a:r>
              <a:rPr lang="fr-FR" dirty="0"/>
              <a:t> </a:t>
            </a:r>
            <a:r>
              <a:rPr lang="fr-FR" dirty="0" err="1"/>
              <a:t>height</a:t>
            </a:r>
            <a:r>
              <a:rPr lang="fr-FR" dirty="0"/>
              <a:t>) </a:t>
            </a:r>
          </a:p>
          <a:p>
            <a:pPr marL="685800" lvl="1" indent="-342900">
              <a:buFont typeface="+mj-lt"/>
              <a:buAutoNum type="arabicPeriod"/>
            </a:pPr>
            <a:r>
              <a:rPr lang="fr-FR" dirty="0" err="1"/>
              <a:t>Especially</a:t>
            </a:r>
            <a:r>
              <a:rPr lang="fr-FR" dirty="0"/>
              <a:t> for </a:t>
            </a:r>
            <a:r>
              <a:rPr lang="fr-FR" dirty="0" err="1"/>
              <a:t>vessels</a:t>
            </a:r>
            <a:r>
              <a:rPr lang="fr-FR" dirty="0"/>
              <a:t> &lt; 10 m </a:t>
            </a:r>
          </a:p>
          <a:p>
            <a:pPr marL="685800" lvl="1" indent="-342900">
              <a:buFont typeface="+mj-lt"/>
              <a:buAutoNum type="arabicPeriod"/>
            </a:pPr>
            <a:r>
              <a:rPr lang="fr-FR" dirty="0" err="1"/>
              <a:t>Current</a:t>
            </a:r>
            <a:r>
              <a:rPr lang="fr-FR" dirty="0"/>
              <a:t> speed</a:t>
            </a:r>
          </a:p>
          <a:p>
            <a:pPr marL="685800" lvl="1" indent="-342900">
              <a:buFont typeface="+mj-lt"/>
              <a:buAutoNum type="arabicPeriod"/>
            </a:pPr>
            <a:endParaRPr lang="fr-FR" dirty="0"/>
          </a:p>
          <a:p>
            <a:r>
              <a:rPr lang="fr-FR" dirty="0" err="1"/>
              <a:t>Longliners</a:t>
            </a:r>
            <a:r>
              <a:rPr lang="fr-FR" dirty="0"/>
              <a:t>:</a:t>
            </a:r>
          </a:p>
          <a:p>
            <a:pPr marL="685800" lvl="1" indent="-342900">
              <a:buFont typeface="+mj-lt"/>
              <a:buAutoNum type="arabicPeriod"/>
            </a:pPr>
            <a:r>
              <a:rPr lang="fr-FR" dirty="0"/>
              <a:t>Wind speed (</a:t>
            </a:r>
            <a:r>
              <a:rPr lang="fr-FR" dirty="0" err="1"/>
              <a:t>whatever</a:t>
            </a:r>
            <a:r>
              <a:rPr lang="fr-FR" dirty="0"/>
              <a:t> the </a:t>
            </a:r>
            <a:r>
              <a:rPr lang="fr-FR" dirty="0" err="1"/>
              <a:t>wave</a:t>
            </a:r>
            <a:r>
              <a:rPr lang="fr-FR" dirty="0"/>
              <a:t> </a:t>
            </a:r>
            <a:r>
              <a:rPr lang="fr-FR" dirty="0" err="1"/>
              <a:t>height</a:t>
            </a:r>
            <a:r>
              <a:rPr lang="fr-FR" dirty="0"/>
              <a:t>) </a:t>
            </a:r>
          </a:p>
          <a:p>
            <a:pPr marL="685800" lvl="1" indent="-342900">
              <a:buFont typeface="+mj-lt"/>
              <a:buAutoNum type="arabicPeriod"/>
            </a:pPr>
            <a:r>
              <a:rPr lang="fr-FR" dirty="0" err="1"/>
              <a:t>Especially</a:t>
            </a:r>
            <a:r>
              <a:rPr lang="fr-FR" dirty="0"/>
              <a:t> for </a:t>
            </a:r>
            <a:r>
              <a:rPr lang="fr-FR" dirty="0" err="1"/>
              <a:t>vessels</a:t>
            </a:r>
            <a:r>
              <a:rPr lang="fr-FR" dirty="0"/>
              <a:t> &lt; 10 m </a:t>
            </a:r>
          </a:p>
          <a:p>
            <a:pPr marL="685800" lvl="1" indent="-342900">
              <a:buFont typeface="+mj-lt"/>
              <a:buAutoNum type="arabicPeriod"/>
            </a:pPr>
            <a:endParaRPr lang="fr-FR" dirty="0"/>
          </a:p>
          <a:p>
            <a:r>
              <a:rPr lang="fr-FR" dirty="0"/>
              <a:t>Pure </a:t>
            </a:r>
            <a:r>
              <a:rPr lang="fr-FR" dirty="0" err="1"/>
              <a:t>seiners</a:t>
            </a:r>
            <a:r>
              <a:rPr lang="fr-FR" dirty="0"/>
              <a:t>:</a:t>
            </a:r>
          </a:p>
          <a:p>
            <a:pPr marL="685800" lvl="1" indent="-342900">
              <a:buFont typeface="+mj-lt"/>
              <a:buAutoNum type="arabicPeriod"/>
            </a:pPr>
            <a:r>
              <a:rPr lang="fr-FR" dirty="0"/>
              <a:t>Wind speed </a:t>
            </a:r>
          </a:p>
          <a:p>
            <a:pPr marL="42862" indent="0">
              <a:buNone/>
            </a:pPr>
            <a:endParaRPr lang="fr-FR" dirty="0"/>
          </a:p>
          <a:p>
            <a:endParaRPr lang="fr-FR" dirty="0"/>
          </a:p>
        </p:txBody>
      </p:sp>
      <p:sp>
        <p:nvSpPr>
          <p:cNvPr id="26" name="Espace réservé du texte 25"/>
          <p:cNvSpPr>
            <a:spLocks noGrp="1"/>
          </p:cNvSpPr>
          <p:nvPr>
            <p:ph type="body" sz="quarter" idx="3"/>
          </p:nvPr>
        </p:nvSpPr>
        <p:spPr/>
        <p:txBody>
          <a:bodyPr/>
          <a:lstStyle/>
          <a:p>
            <a:pPr algn="ctr"/>
            <a:r>
              <a:rPr lang="fr-FR" dirty="0" err="1"/>
              <a:t>According</a:t>
            </a:r>
            <a:r>
              <a:rPr lang="fr-FR" dirty="0"/>
              <a:t> to </a:t>
            </a:r>
            <a:r>
              <a:rPr lang="fr-FR" dirty="0" err="1"/>
              <a:t>scientists</a:t>
            </a:r>
            <a:endParaRPr lang="fr-FR" dirty="0"/>
          </a:p>
        </p:txBody>
      </p:sp>
      <p:sp>
        <p:nvSpPr>
          <p:cNvPr id="27" name="Espace réservé du contenu 26"/>
          <p:cNvSpPr>
            <a:spLocks noGrp="1"/>
          </p:cNvSpPr>
          <p:nvPr>
            <p:ph sz="quarter" idx="4"/>
          </p:nvPr>
        </p:nvSpPr>
        <p:spPr>
          <a:xfrm>
            <a:off x="4645026" y="2174875"/>
            <a:ext cx="4535486" cy="3951288"/>
          </a:xfrm>
        </p:spPr>
        <p:txBody>
          <a:bodyPr/>
          <a:lstStyle/>
          <a:p>
            <a:endParaRPr lang="fr-FR" dirty="0"/>
          </a:p>
          <a:p>
            <a:r>
              <a:rPr lang="fr-FR" dirty="0" err="1"/>
              <a:t>Gillnetters</a:t>
            </a:r>
            <a:r>
              <a:rPr lang="fr-FR" dirty="0"/>
              <a:t>:</a:t>
            </a:r>
          </a:p>
          <a:p>
            <a:pPr marL="685800" lvl="1" indent="-342900">
              <a:buFont typeface="+mj-lt"/>
              <a:buAutoNum type="arabicPeriod"/>
            </a:pPr>
            <a:r>
              <a:rPr lang="fr-FR" dirty="0"/>
              <a:t>Price</a:t>
            </a:r>
          </a:p>
          <a:p>
            <a:pPr marL="685800" lvl="1" indent="-342900">
              <a:buFont typeface="+mj-lt"/>
              <a:buAutoNum type="arabicPeriod"/>
            </a:pPr>
            <a:r>
              <a:rPr lang="fr-FR" dirty="0" err="1"/>
              <a:t>Wave</a:t>
            </a:r>
            <a:r>
              <a:rPr lang="fr-FR" dirty="0"/>
              <a:t> </a:t>
            </a:r>
            <a:r>
              <a:rPr lang="fr-FR" dirty="0" err="1"/>
              <a:t>height</a:t>
            </a:r>
            <a:r>
              <a:rPr lang="fr-FR" dirty="0"/>
              <a:t> &gt; 3 m and </a:t>
            </a:r>
            <a:r>
              <a:rPr lang="fr-FR" dirty="0" err="1"/>
              <a:t>wind</a:t>
            </a:r>
            <a:r>
              <a:rPr lang="fr-FR" dirty="0"/>
              <a:t> speed &gt; 7.4 m.s</a:t>
            </a:r>
            <a:r>
              <a:rPr lang="fr-FR" baseline="30000" dirty="0"/>
              <a:t>-1</a:t>
            </a:r>
          </a:p>
          <a:p>
            <a:pPr marL="685800" lvl="1" indent="-342900">
              <a:buFont typeface="+mj-lt"/>
              <a:buAutoNum type="arabicPeriod"/>
            </a:pPr>
            <a:r>
              <a:rPr lang="fr-FR" dirty="0" err="1"/>
              <a:t>Vessel</a:t>
            </a:r>
            <a:r>
              <a:rPr lang="fr-FR" dirty="0"/>
              <a:t> </a:t>
            </a:r>
            <a:r>
              <a:rPr lang="fr-FR" dirty="0" err="1"/>
              <a:t>characteristics</a:t>
            </a:r>
            <a:r>
              <a:rPr lang="fr-FR" dirty="0"/>
              <a:t> important</a:t>
            </a:r>
          </a:p>
          <a:p>
            <a:pPr marL="685800" lvl="1" indent="-342900">
              <a:buFont typeface="+mj-lt"/>
              <a:buAutoNum type="arabicPeriod"/>
            </a:pPr>
            <a:endParaRPr lang="fr-FR" dirty="0"/>
          </a:p>
          <a:p>
            <a:r>
              <a:rPr lang="fr-FR" dirty="0" err="1"/>
              <a:t>Longliners</a:t>
            </a:r>
            <a:r>
              <a:rPr lang="fr-FR" dirty="0"/>
              <a:t> (</a:t>
            </a:r>
            <a:r>
              <a:rPr lang="fr-FR" dirty="0" err="1"/>
              <a:t>depending</a:t>
            </a:r>
            <a:r>
              <a:rPr lang="fr-FR" dirty="0"/>
              <a:t> of the port :</a:t>
            </a:r>
          </a:p>
          <a:p>
            <a:pPr marL="685800" lvl="1" indent="-342900">
              <a:buFont typeface="+mj-lt"/>
              <a:buAutoNum type="arabicPeriod"/>
            </a:pPr>
            <a:r>
              <a:rPr lang="fr-FR" dirty="0"/>
              <a:t>Price / water </a:t>
            </a:r>
            <a:r>
              <a:rPr lang="fr-FR" dirty="0" err="1"/>
              <a:t>characteristics</a:t>
            </a:r>
            <a:endParaRPr lang="fr-FR" dirty="0"/>
          </a:p>
          <a:p>
            <a:pPr marL="685800" lvl="1" indent="-342900">
              <a:buFont typeface="+mj-lt"/>
              <a:buAutoNum type="arabicPeriod"/>
            </a:pPr>
            <a:r>
              <a:rPr lang="fr-FR" dirty="0" err="1"/>
              <a:t>Wave</a:t>
            </a:r>
            <a:r>
              <a:rPr lang="fr-FR" dirty="0"/>
              <a:t> </a:t>
            </a:r>
            <a:r>
              <a:rPr lang="fr-FR" dirty="0" err="1"/>
              <a:t>height</a:t>
            </a:r>
            <a:r>
              <a:rPr lang="fr-FR" dirty="0"/>
              <a:t> &gt; 2.6 m and </a:t>
            </a:r>
            <a:r>
              <a:rPr lang="fr-FR" dirty="0" err="1"/>
              <a:t>wind</a:t>
            </a:r>
            <a:r>
              <a:rPr lang="fr-FR" dirty="0"/>
              <a:t> speed &gt; 11 m.s</a:t>
            </a:r>
            <a:r>
              <a:rPr lang="fr-FR" baseline="30000" dirty="0"/>
              <a:t>-1</a:t>
            </a:r>
          </a:p>
          <a:p>
            <a:endParaRPr lang="fr-FR" dirty="0"/>
          </a:p>
          <a:p>
            <a:r>
              <a:rPr lang="fr-FR" dirty="0"/>
              <a:t>Pure </a:t>
            </a:r>
            <a:r>
              <a:rPr lang="fr-FR" dirty="0" err="1"/>
              <a:t>seiners</a:t>
            </a:r>
            <a:r>
              <a:rPr lang="fr-FR" dirty="0"/>
              <a:t>:</a:t>
            </a:r>
          </a:p>
          <a:p>
            <a:pPr marL="685800" lvl="1" indent="-342900">
              <a:buFont typeface="+mj-lt"/>
              <a:buAutoNum type="arabicPeriod"/>
            </a:pPr>
            <a:r>
              <a:rPr lang="fr-FR" dirty="0"/>
              <a:t>Wind speed &gt; 5 m.s</a:t>
            </a:r>
            <a:r>
              <a:rPr lang="fr-FR" baseline="30000" dirty="0"/>
              <a:t>-1</a:t>
            </a:r>
          </a:p>
          <a:p>
            <a:pPr marL="685800" lvl="1" indent="-342900">
              <a:buFont typeface="+mj-lt"/>
              <a:buAutoNum type="arabicPeriod"/>
            </a:pPr>
            <a:r>
              <a:rPr lang="fr-FR" dirty="0"/>
              <a:t>Wind direction </a:t>
            </a:r>
          </a:p>
          <a:p>
            <a:pPr marL="0" indent="0">
              <a:buNone/>
            </a:pPr>
            <a:endParaRPr lang="fr-FR" dirty="0"/>
          </a:p>
        </p:txBody>
      </p:sp>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16</a:t>
            </a:fld>
            <a:endParaRPr lang="fr-FR" dirty="0"/>
          </a:p>
        </p:txBody>
      </p:sp>
      <p:graphicFrame>
        <p:nvGraphicFramePr>
          <p:cNvPr id="3" name="Diagramme 2"/>
          <p:cNvGraphicFramePr/>
          <p:nvPr>
            <p:extLst>
              <p:ext uri="{D42A27DB-BD31-4B8C-83A1-F6EECF244321}">
                <p14:modId xmlns:p14="http://schemas.microsoft.com/office/powerpoint/2010/main" val="117883432"/>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pic>
        <p:nvPicPr>
          <p:cNvPr id="10" name="Google Shape;273;p22"/>
          <p:cNvPicPr preferRelativeResize="0"/>
          <p:nvPr/>
        </p:nvPicPr>
        <p:blipFill>
          <a:blip r:embed="rId9">
            <a:alphaModFix/>
          </a:blip>
          <a:stretch>
            <a:fillRect/>
          </a:stretch>
        </p:blipFill>
        <p:spPr>
          <a:xfrm>
            <a:off x="3851920" y="2094272"/>
            <a:ext cx="857800" cy="681985"/>
          </a:xfrm>
          <a:prstGeom prst="rect">
            <a:avLst/>
          </a:prstGeom>
          <a:noFill/>
          <a:ln>
            <a:noFill/>
          </a:ln>
        </p:spPr>
      </p:pic>
      <p:pic>
        <p:nvPicPr>
          <p:cNvPr id="11" name="Google Shape;274;p22"/>
          <p:cNvPicPr preferRelativeResize="0"/>
          <p:nvPr/>
        </p:nvPicPr>
        <p:blipFill>
          <a:blip r:embed="rId10">
            <a:alphaModFix/>
          </a:blip>
          <a:stretch>
            <a:fillRect/>
          </a:stretch>
        </p:blipFill>
        <p:spPr>
          <a:xfrm>
            <a:off x="3851920" y="3547853"/>
            <a:ext cx="857800" cy="647825"/>
          </a:xfrm>
          <a:prstGeom prst="rect">
            <a:avLst/>
          </a:prstGeom>
          <a:noFill/>
          <a:ln>
            <a:noFill/>
          </a:ln>
        </p:spPr>
      </p:pic>
      <p:pic>
        <p:nvPicPr>
          <p:cNvPr id="28" name="Imag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20" y="6372686"/>
            <a:ext cx="1011180" cy="382262"/>
          </a:xfrm>
          <a:prstGeom prst="rect">
            <a:avLst/>
          </a:prstGeom>
        </p:spPr>
      </p:pic>
      <p:pic>
        <p:nvPicPr>
          <p:cNvPr id="29" name="Google Shape;275;p22"/>
          <p:cNvPicPr preferRelativeResize="0"/>
          <p:nvPr/>
        </p:nvPicPr>
        <p:blipFill>
          <a:blip r:embed="rId12">
            <a:alphaModFix/>
          </a:blip>
          <a:stretch>
            <a:fillRect/>
          </a:stretch>
        </p:blipFill>
        <p:spPr>
          <a:xfrm>
            <a:off x="3851920" y="4741922"/>
            <a:ext cx="857800" cy="642082"/>
          </a:xfrm>
          <a:prstGeom prst="rect">
            <a:avLst/>
          </a:prstGeom>
          <a:noFill/>
          <a:ln>
            <a:noFill/>
          </a:ln>
        </p:spPr>
      </p:pic>
      <p:sp>
        <p:nvSpPr>
          <p:cNvPr id="30" name="ZoneTexte 29"/>
          <p:cNvSpPr txBox="1"/>
          <p:nvPr/>
        </p:nvSpPr>
        <p:spPr>
          <a:xfrm>
            <a:off x="1689869" y="2099181"/>
            <a:ext cx="2088232" cy="369332"/>
          </a:xfrm>
          <a:prstGeom prst="rect">
            <a:avLst/>
          </a:prstGeom>
          <a:noFill/>
        </p:spPr>
        <p:txBody>
          <a:bodyPr wrap="square" rtlCol="0">
            <a:spAutoFit/>
          </a:bodyPr>
          <a:lstStyle/>
          <a:p>
            <a:r>
              <a:rPr lang="fr-FR" dirty="0" err="1">
                <a:solidFill>
                  <a:srgbClr val="FF0000"/>
                </a:solidFill>
              </a:rPr>
              <a:t>Species</a:t>
            </a:r>
            <a:r>
              <a:rPr lang="fr-FR" dirty="0">
                <a:solidFill>
                  <a:srgbClr val="FF0000"/>
                </a:solidFill>
              </a:rPr>
              <a:t> first !</a:t>
            </a:r>
          </a:p>
        </p:txBody>
      </p:sp>
    </p:spTree>
    <p:extLst>
      <p:ext uri="{BB962C8B-B14F-4D97-AF65-F5344CB8AC3E}">
        <p14:creationId xmlns:p14="http://schemas.microsoft.com/office/powerpoint/2010/main" val="326159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FD0EDDBB-7D3F-4C53-93D1-600CE39C0D8E}" type="slidenum">
              <a:rPr lang="fr-FR" smtClean="0"/>
              <a:pPr>
                <a:defRPr/>
              </a:pPr>
              <a:t>17</a:t>
            </a:fld>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graphicFrame>
        <p:nvGraphicFramePr>
          <p:cNvPr id="11" name="Diagramme 10"/>
          <p:cNvGraphicFramePr/>
          <p:nvPr>
            <p:extLst>
              <p:ext uri="{D42A27DB-BD31-4B8C-83A1-F6EECF244321}">
                <p14:modId xmlns:p14="http://schemas.microsoft.com/office/powerpoint/2010/main" val="2580406638"/>
              </p:ext>
            </p:extLst>
          </p:nvPr>
        </p:nvGraphicFramePr>
        <p:xfrm>
          <a:off x="-252536" y="1970842"/>
          <a:ext cx="532859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me 12"/>
          <p:cNvGraphicFramePr/>
          <p:nvPr>
            <p:extLst>
              <p:ext uri="{D42A27DB-BD31-4B8C-83A1-F6EECF244321}">
                <p14:modId xmlns:p14="http://schemas.microsoft.com/office/powerpoint/2010/main" val="1741154361"/>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ZoneTexte 9"/>
          <p:cNvSpPr txBox="1"/>
          <p:nvPr/>
        </p:nvSpPr>
        <p:spPr>
          <a:xfrm>
            <a:off x="4211960" y="1619587"/>
            <a:ext cx="475252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a:t>Potentially blocking environmental conditions do not appear to be becoming more and more frequent. What appears are more violent one-off extreme events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selling price and the presence and abundance of commercial species seem to be vulnerability factors to monitor in the future. </a:t>
            </a:r>
            <a:r>
              <a:rPr lang="fr-FR" dirty="0"/>
              <a:t>M</a:t>
            </a:r>
            <a:r>
              <a:rPr lang="en-US" dirty="0"/>
              <a:t>ore environmental characteristics to take into account (no currently available: water quality)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Need to consider an overall pattern: species, environment, regulations, consumers, technical features of vessels, fishing strategy...</a:t>
            </a:r>
            <a:endParaRPr lang="fr-FR" dirty="0"/>
          </a:p>
        </p:txBody>
      </p:sp>
    </p:spTree>
    <p:extLst>
      <p:ext uri="{BB962C8B-B14F-4D97-AF65-F5344CB8AC3E}">
        <p14:creationId xmlns:p14="http://schemas.microsoft.com/office/powerpoint/2010/main" val="136679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18</a:t>
            </a:fld>
            <a:endParaRPr lang="fr-FR" dirty="0"/>
          </a:p>
        </p:txBody>
      </p:sp>
      <p:pic>
        <p:nvPicPr>
          <p:cNvPr id="3" name="Picture 2" descr="http://coastcaen2023.socfjp.com/wp-content/uploads/2022/08/cropped-COAST2023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1504950" cy="150495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35896" y="3130590"/>
            <a:ext cx="4474841" cy="2062103"/>
          </a:xfrm>
          <a:prstGeom prst="rect">
            <a:avLst/>
          </a:prstGeom>
          <a:noFill/>
        </p:spPr>
        <p:txBody>
          <a:bodyPr wrap="square" rtlCol="0">
            <a:spAutoFit/>
          </a:bodyPr>
          <a:lstStyle/>
          <a:p>
            <a:r>
              <a:rPr lang="fr-FR" sz="4000" dirty="0"/>
              <a:t>To </a:t>
            </a:r>
            <a:r>
              <a:rPr lang="fr-FR" sz="4000" dirty="0" err="1"/>
              <a:t>be</a:t>
            </a:r>
            <a:r>
              <a:rPr lang="fr-FR" sz="4000" dirty="0"/>
              <a:t> </a:t>
            </a:r>
            <a:r>
              <a:rPr lang="fr-FR" sz="4000" dirty="0" err="1"/>
              <a:t>continued</a:t>
            </a:r>
            <a:r>
              <a:rPr lang="fr-FR" sz="4000" dirty="0"/>
              <a:t>…</a:t>
            </a:r>
          </a:p>
          <a:p>
            <a:endParaRPr lang="fr-FR" sz="4000" dirty="0"/>
          </a:p>
          <a:p>
            <a:pPr algn="ctr"/>
            <a:r>
              <a:rPr lang="fr-FR" sz="2400" dirty="0" err="1"/>
              <a:t>Thanks</a:t>
            </a:r>
            <a:r>
              <a:rPr lang="fr-FR" sz="2400" dirty="0"/>
              <a:t> for </a:t>
            </a:r>
          </a:p>
          <a:p>
            <a:pPr algn="ctr"/>
            <a:r>
              <a:rPr lang="fr-FR" sz="2400" dirty="0" err="1"/>
              <a:t>your</a:t>
            </a:r>
            <a:r>
              <a:rPr lang="fr-FR" sz="2400" dirty="0"/>
              <a:t> attention</a:t>
            </a: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Tree>
    <p:extLst>
      <p:ext uri="{BB962C8B-B14F-4D97-AF65-F5344CB8AC3E}">
        <p14:creationId xmlns:p14="http://schemas.microsoft.com/office/powerpoint/2010/main" val="87089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A11A0-3EB1-4086-B20A-BECC670E8E2C}"/>
              </a:ext>
            </a:extLst>
          </p:cNvPr>
          <p:cNvSpPr>
            <a:spLocks noGrp="1"/>
          </p:cNvSpPr>
          <p:nvPr>
            <p:ph type="title"/>
          </p:nvPr>
        </p:nvSpPr>
        <p:spPr>
          <a:solidFill>
            <a:schemeClr val="tx2"/>
          </a:solidFill>
        </p:spPr>
        <p:txBody>
          <a:bodyPr/>
          <a:lstStyle/>
          <a:p>
            <a:r>
              <a:rPr lang="fr-FR" dirty="0" err="1"/>
              <a:t>Context</a:t>
            </a:r>
            <a:endParaRPr lang="fr-FR" dirty="0"/>
          </a:p>
        </p:txBody>
      </p:sp>
      <p:sp>
        <p:nvSpPr>
          <p:cNvPr id="3" name="Espace réservé du texte 2">
            <a:extLst>
              <a:ext uri="{FF2B5EF4-FFF2-40B4-BE49-F238E27FC236}">
                <a16:creationId xmlns:a16="http://schemas.microsoft.com/office/drawing/2014/main" id="{4FF50B07-C74F-45FD-85C9-8B104986B5F3}"/>
              </a:ext>
            </a:extLst>
          </p:cNvPr>
          <p:cNvSpPr>
            <a:spLocks noGrp="1"/>
          </p:cNvSpPr>
          <p:nvPr>
            <p:ph type="body" idx="1"/>
          </p:nvPr>
        </p:nvSpPr>
        <p:spPr/>
        <p:txBody>
          <a:bodyPr/>
          <a:lstStyle/>
          <a:p>
            <a:r>
              <a:rPr lang="fr-FR" dirty="0"/>
              <a:t>People </a:t>
            </a:r>
            <a:r>
              <a:rPr lang="fr-FR" dirty="0" err="1"/>
              <a:t>involved</a:t>
            </a:r>
            <a:r>
              <a:rPr lang="fr-FR" dirty="0"/>
              <a:t>, main question and </a:t>
            </a:r>
            <a:r>
              <a:rPr lang="fr-FR" dirty="0" err="1"/>
              <a:t>hypothesis</a:t>
            </a:r>
            <a:r>
              <a:rPr lang="fr-FR" dirty="0"/>
              <a:t>, </a:t>
            </a:r>
            <a:r>
              <a:rPr lang="fr-FR" dirty="0" err="1"/>
              <a:t>underlying</a:t>
            </a:r>
            <a:r>
              <a:rPr lang="fr-FR" dirty="0"/>
              <a:t> concepts,…  </a:t>
            </a:r>
          </a:p>
        </p:txBody>
      </p:sp>
      <p:sp>
        <p:nvSpPr>
          <p:cNvPr id="4" name="Espace réservé du numéro de diapositive 3">
            <a:extLst>
              <a:ext uri="{FF2B5EF4-FFF2-40B4-BE49-F238E27FC236}">
                <a16:creationId xmlns:a16="http://schemas.microsoft.com/office/drawing/2014/main" id="{E9482E4C-B7D3-409A-BEE5-ABCED8858A5C}"/>
              </a:ext>
            </a:extLst>
          </p:cNvPr>
          <p:cNvSpPr>
            <a:spLocks noGrp="1"/>
          </p:cNvSpPr>
          <p:nvPr>
            <p:ph type="sldNum" sz="quarter" idx="12"/>
          </p:nvPr>
        </p:nvSpPr>
        <p:spPr/>
        <p:txBody>
          <a:bodyPr/>
          <a:lstStyle/>
          <a:p>
            <a:pPr>
              <a:defRPr/>
            </a:pPr>
            <a:fld id="{89B79F3A-C6F2-48CE-BC54-2E8C62BD99FF}" type="slidenum">
              <a:rPr lang="fr-FR" smtClean="0"/>
              <a:pPr>
                <a:defRPr/>
              </a:pPr>
              <a:t>2</a:t>
            </a:fld>
            <a:endParaRPr lang="fr-FR" dirty="0"/>
          </a:p>
        </p:txBody>
      </p:sp>
    </p:spTree>
    <p:extLst>
      <p:ext uri="{BB962C8B-B14F-4D97-AF65-F5344CB8AC3E}">
        <p14:creationId xmlns:p14="http://schemas.microsoft.com/office/powerpoint/2010/main" val="22113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3</a:t>
            </a:fld>
            <a:endParaRPr lang="fr-FR" dirty="0"/>
          </a:p>
        </p:txBody>
      </p:sp>
      <p:graphicFrame>
        <p:nvGraphicFramePr>
          <p:cNvPr id="3" name="Diagramme 2"/>
          <p:cNvGraphicFramePr/>
          <p:nvPr>
            <p:extLst>
              <p:ext uri="{D42A27DB-BD31-4B8C-83A1-F6EECF244321}">
                <p14:modId xmlns:p14="http://schemas.microsoft.com/office/powerpoint/2010/main" val="1967552504"/>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Google Shape;268;p22"/>
          <p:cNvGraphicFramePr/>
          <p:nvPr>
            <p:extLst>
              <p:ext uri="{D42A27DB-BD31-4B8C-83A1-F6EECF244321}">
                <p14:modId xmlns:p14="http://schemas.microsoft.com/office/powerpoint/2010/main" val="392095704"/>
              </p:ext>
            </p:extLst>
          </p:nvPr>
        </p:nvGraphicFramePr>
        <p:xfrm>
          <a:off x="92796" y="2852936"/>
          <a:ext cx="8943699" cy="3312368"/>
        </p:xfrm>
        <a:graphic>
          <a:graphicData uri="http://schemas.openxmlformats.org/drawingml/2006/table">
            <a:tbl>
              <a:tblPr>
                <a:noFill/>
              </a:tblPr>
              <a:tblGrid>
                <a:gridCol w="3134118">
                  <a:extLst>
                    <a:ext uri="{9D8B030D-6E8A-4147-A177-3AD203B41FA5}">
                      <a16:colId xmlns:a16="http://schemas.microsoft.com/office/drawing/2014/main" val="20000"/>
                    </a:ext>
                  </a:extLst>
                </a:gridCol>
                <a:gridCol w="2828348">
                  <a:extLst>
                    <a:ext uri="{9D8B030D-6E8A-4147-A177-3AD203B41FA5}">
                      <a16:colId xmlns:a16="http://schemas.microsoft.com/office/drawing/2014/main" val="20001"/>
                    </a:ext>
                  </a:extLst>
                </a:gridCol>
                <a:gridCol w="2981233">
                  <a:extLst>
                    <a:ext uri="{9D8B030D-6E8A-4147-A177-3AD203B41FA5}">
                      <a16:colId xmlns:a16="http://schemas.microsoft.com/office/drawing/2014/main" val="20002"/>
                    </a:ext>
                  </a:extLst>
                </a:gridCol>
              </a:tblGrid>
              <a:tr h="430048">
                <a:tc>
                  <a:txBody>
                    <a:bodyPr/>
                    <a:lstStyle/>
                    <a:p>
                      <a:pPr marL="0" lvl="0" indent="0" algn="ctr" rtl="0">
                        <a:spcBef>
                          <a:spcPts val="0"/>
                        </a:spcBef>
                        <a:spcAft>
                          <a:spcPts val="0"/>
                        </a:spcAft>
                        <a:buNone/>
                      </a:pPr>
                      <a:r>
                        <a:rPr lang="fr" b="1" dirty="0">
                          <a:solidFill>
                            <a:srgbClr val="073771"/>
                          </a:solidFill>
                          <a:latin typeface="Montserrat"/>
                          <a:ea typeface="Montserrat"/>
                          <a:cs typeface="Montserrat"/>
                          <a:sym typeface="Montserrat"/>
                        </a:rPr>
                        <a:t>Co-authors</a:t>
                      </a:r>
                      <a:endParaRPr b="1" dirty="0">
                        <a:solidFill>
                          <a:srgbClr val="073771"/>
                        </a:solidFill>
                        <a:latin typeface="Montserrat"/>
                        <a:ea typeface="Montserrat"/>
                        <a:cs typeface="Montserrat"/>
                        <a:sym typeface="Montserrat"/>
                      </a:endParaRPr>
                    </a:p>
                  </a:txBody>
                  <a:tcPr marL="91425" marR="91425" marT="91425" marB="91425">
                    <a:lnB w="9525" cap="flat" cmpd="sng">
                      <a:solidFill>
                        <a:srgbClr val="073771"/>
                      </a:solidFill>
                      <a:prstDash val="solid"/>
                      <a:round/>
                      <a:headEnd type="none" w="sm" len="sm"/>
                      <a:tailEnd type="none" w="sm" len="sm"/>
                    </a:lnB>
                  </a:tcPr>
                </a:tc>
                <a:tc>
                  <a:txBody>
                    <a:bodyPr/>
                    <a:lstStyle/>
                    <a:p>
                      <a:pPr marL="0" lvl="0" indent="0" algn="ctr" defTabSz="685800" rtl="0" eaLnBrk="1" latinLnBrk="0" hangingPunct="1">
                        <a:spcBef>
                          <a:spcPts val="0"/>
                        </a:spcBef>
                        <a:spcAft>
                          <a:spcPts val="0"/>
                        </a:spcAft>
                        <a:buNone/>
                      </a:pPr>
                      <a:r>
                        <a:rPr lang="fr" sz="1350" b="1" kern="1200" dirty="0">
                          <a:solidFill>
                            <a:srgbClr val="073771"/>
                          </a:solidFill>
                          <a:latin typeface="Montserrat"/>
                          <a:ea typeface="Montserrat"/>
                          <a:cs typeface="Montserrat"/>
                          <a:sym typeface="Montserrat"/>
                        </a:rPr>
                        <a:t>Partners</a:t>
                      </a:r>
                      <a:endParaRPr sz="1350" b="1" kern="1200" dirty="0">
                        <a:solidFill>
                          <a:srgbClr val="07377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fr" b="1" dirty="0">
                          <a:solidFill>
                            <a:srgbClr val="073771"/>
                          </a:solidFill>
                          <a:latin typeface="Montserrat"/>
                          <a:ea typeface="Montserrat"/>
                          <a:cs typeface="Montserrat"/>
                          <a:sym typeface="Montserrat"/>
                        </a:rPr>
                        <a:t>Multidisciplinary team</a:t>
                      </a:r>
                      <a:endParaRPr b="1" dirty="0">
                        <a:solidFill>
                          <a:srgbClr val="07377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0"/>
                  </a:ext>
                </a:extLst>
              </a:tr>
              <a:tr h="2882320">
                <a:tc>
                  <a:txBody>
                    <a:bodyPr/>
                    <a:lstStyle/>
                    <a:p>
                      <a:pPr marL="0" lvl="0" indent="0" algn="l" rtl="0">
                        <a:lnSpc>
                          <a:spcPct val="115000"/>
                        </a:lnSpc>
                        <a:spcBef>
                          <a:spcPts val="1200"/>
                        </a:spcBef>
                        <a:spcAft>
                          <a:spcPts val="0"/>
                        </a:spcAft>
                        <a:buClr>
                          <a:schemeClr val="dk1"/>
                        </a:buClr>
                        <a:buSzPts val="1100"/>
                        <a:buFont typeface="Arial"/>
                        <a:buNone/>
                      </a:pPr>
                      <a:r>
                        <a:rPr lang="fr" sz="1100" b="1" dirty="0">
                          <a:solidFill>
                            <a:srgbClr val="073771"/>
                          </a:solidFill>
                          <a:latin typeface="Montserrat"/>
                          <a:ea typeface="Montserrat"/>
                          <a:cs typeface="Montserrat"/>
                          <a:sym typeface="Montserrat"/>
                        </a:rPr>
                        <a:t>Université de Pau et des Pays de l’Adour – LMAP – Anglet (France)</a:t>
                      </a:r>
                      <a:endParaRPr sz="1100" b="1" dirty="0">
                        <a:solidFill>
                          <a:srgbClr val="07377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fr" sz="1100" dirty="0">
                          <a:solidFill>
                            <a:srgbClr val="073771"/>
                          </a:solidFill>
                          <a:latin typeface="Montserrat"/>
                          <a:ea typeface="Montserrat"/>
                          <a:cs typeface="Montserrat"/>
                          <a:sym typeface="Montserrat"/>
                        </a:rPr>
                        <a:t>Noëlle BRU – Claire KERMORVANT</a:t>
                      </a:r>
                      <a:endParaRPr sz="1100" dirty="0">
                        <a:solidFill>
                          <a:srgbClr val="073771"/>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1100"/>
                        <a:buFont typeface="Arial"/>
                        <a:buNone/>
                      </a:pPr>
                      <a:r>
                        <a:rPr lang="fr" sz="1100" b="1" dirty="0">
                          <a:solidFill>
                            <a:srgbClr val="073771"/>
                          </a:solidFill>
                          <a:latin typeface="Montserrat"/>
                          <a:ea typeface="Montserrat"/>
                          <a:cs typeface="Montserrat"/>
                          <a:sym typeface="Montserrat"/>
                        </a:rPr>
                        <a:t>Ifremer - Unité Littoral / LER Arcachon – Anglet (France)</a:t>
                      </a:r>
                      <a:endParaRPr sz="1100" b="1" dirty="0">
                        <a:solidFill>
                          <a:srgbClr val="073771"/>
                        </a:solidFill>
                        <a:latin typeface="Montserrat"/>
                        <a:ea typeface="Montserrat"/>
                        <a:cs typeface="Montserrat"/>
                        <a:sym typeface="Montserrat"/>
                      </a:endParaRPr>
                    </a:p>
                    <a:p>
                      <a:pPr marL="0" lvl="0" indent="0" algn="l" rtl="0">
                        <a:lnSpc>
                          <a:spcPct val="115000"/>
                        </a:lnSpc>
                        <a:spcBef>
                          <a:spcPts val="1200"/>
                        </a:spcBef>
                        <a:spcAft>
                          <a:spcPts val="0"/>
                        </a:spcAft>
                        <a:buNone/>
                      </a:pPr>
                      <a:r>
                        <a:rPr lang="fr" sz="1100" dirty="0">
                          <a:solidFill>
                            <a:srgbClr val="073771"/>
                          </a:solidFill>
                          <a:latin typeface="Montserrat"/>
                          <a:ea typeface="Montserrat"/>
                          <a:cs typeface="Montserrat"/>
                          <a:sym typeface="Montserrat"/>
                        </a:rPr>
                        <a:t>Nathalie CAILL-MILLY – Muriel LISSARDY</a:t>
                      </a:r>
                    </a:p>
                    <a:p>
                      <a:pPr marL="0" lvl="0" indent="0" algn="l" rtl="0">
                        <a:lnSpc>
                          <a:spcPct val="115000"/>
                        </a:lnSpc>
                        <a:spcBef>
                          <a:spcPts val="1200"/>
                        </a:spcBef>
                        <a:spcAft>
                          <a:spcPts val="0"/>
                        </a:spcAft>
                        <a:buNone/>
                      </a:pPr>
                      <a:r>
                        <a:rPr lang="fr" sz="1100" b="1" kern="1200" dirty="0">
                          <a:solidFill>
                            <a:srgbClr val="073771"/>
                          </a:solidFill>
                          <a:latin typeface="Montserrat"/>
                          <a:ea typeface="Montserrat"/>
                          <a:cs typeface="Montserrat"/>
                          <a:sym typeface="Montserrat"/>
                        </a:rPr>
                        <a:t>Université de Bordeaux – OASU/UAR POREA – Bordeaux (France)</a:t>
                      </a:r>
                    </a:p>
                    <a:p>
                      <a:pPr marL="0" lvl="0" indent="0" algn="l" rtl="0">
                        <a:lnSpc>
                          <a:spcPct val="115000"/>
                        </a:lnSpc>
                        <a:spcBef>
                          <a:spcPts val="1200"/>
                        </a:spcBef>
                        <a:spcAft>
                          <a:spcPts val="0"/>
                        </a:spcAft>
                        <a:buNone/>
                      </a:pPr>
                      <a:r>
                        <a:rPr lang="fr" sz="1100" baseline="0" dirty="0">
                          <a:solidFill>
                            <a:srgbClr val="073771"/>
                          </a:solidFill>
                          <a:latin typeface="Montserrat"/>
                          <a:ea typeface="Montserrat"/>
                          <a:cs typeface="Montserrat"/>
                          <a:sym typeface="Montserrat"/>
                        </a:rPr>
                        <a:t>Grégoire BOUILLON</a:t>
                      </a:r>
                      <a:endParaRPr dirty="0">
                        <a:solidFill>
                          <a:srgbClr val="073771"/>
                        </a:solidFill>
                        <a:latin typeface="Montserrat"/>
                        <a:ea typeface="Montserrat"/>
                        <a:cs typeface="Montserrat"/>
                        <a:sym typeface="Montserrat"/>
                      </a:endParaRPr>
                    </a:p>
                  </a:txBody>
                  <a:tcPr marL="91425" marR="91425" marT="91425" marB="91425">
                    <a:lnL w="9525" cap="flat" cmpd="sng">
                      <a:solidFill>
                        <a:srgbClr val="073771"/>
                      </a:solidFill>
                      <a:prstDash val="solid"/>
                      <a:round/>
                      <a:headEnd type="none" w="sm" len="sm"/>
                      <a:tailEnd type="none" w="sm" len="sm"/>
                    </a:lnL>
                    <a:lnR w="9525" cap="flat" cmpd="sng">
                      <a:solidFill>
                        <a:srgbClr val="073771"/>
                      </a:solidFill>
                      <a:prstDash val="solid"/>
                      <a:round/>
                      <a:headEnd type="none" w="sm" len="sm"/>
                      <a:tailEnd type="none" w="sm" len="sm"/>
                    </a:lnR>
                    <a:lnT w="9525" cap="flat" cmpd="sng">
                      <a:solidFill>
                        <a:srgbClr val="07377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Montserrat"/>
                        <a:ea typeface="Montserrat"/>
                        <a:cs typeface="Montserrat"/>
                        <a:sym typeface="Montserrat"/>
                      </a:endParaRPr>
                    </a:p>
                  </a:txBody>
                  <a:tcPr marL="91425" marR="91425" marT="91425" marB="91425">
                    <a:lnL w="9525" cap="flat" cmpd="sng">
                      <a:solidFill>
                        <a:srgbClr val="073771"/>
                      </a:solidFill>
                      <a:prstDash val="solid"/>
                      <a:round/>
                      <a:headEnd type="none" w="sm" len="sm"/>
                      <a:tailEnd type="none" w="sm" len="sm"/>
                    </a:lnL>
                  </a:tcPr>
                </a:tc>
                <a:tc>
                  <a:txBody>
                    <a:bodyPr/>
                    <a:lstStyle/>
                    <a:p>
                      <a:pPr marL="0" lvl="0" indent="0" algn="l" rtl="0">
                        <a:spcBef>
                          <a:spcPts val="0"/>
                        </a:spcBef>
                        <a:spcAft>
                          <a:spcPts val="0"/>
                        </a:spcAft>
                        <a:buNone/>
                      </a:pPr>
                      <a:endParaRPr dirty="0">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bl>
          </a:graphicData>
        </a:graphic>
      </p:graphicFrame>
      <p:pic>
        <p:nvPicPr>
          <p:cNvPr id="5" name="Google Shape;269;p22"/>
          <p:cNvPicPr preferRelativeResize="0"/>
          <p:nvPr/>
        </p:nvPicPr>
        <p:blipFill>
          <a:blip r:embed="rId8">
            <a:alphaModFix/>
          </a:blip>
          <a:stretch>
            <a:fillRect/>
          </a:stretch>
        </p:blipFill>
        <p:spPr>
          <a:xfrm>
            <a:off x="3635896" y="3501008"/>
            <a:ext cx="1962279" cy="715800"/>
          </a:xfrm>
          <a:prstGeom prst="rect">
            <a:avLst/>
          </a:prstGeom>
          <a:noFill/>
          <a:ln>
            <a:noFill/>
          </a:ln>
        </p:spPr>
      </p:pic>
      <p:pic>
        <p:nvPicPr>
          <p:cNvPr id="6" name="Google Shape;270;p22"/>
          <p:cNvPicPr preferRelativeResize="0"/>
          <p:nvPr/>
        </p:nvPicPr>
        <p:blipFill>
          <a:blip r:embed="rId9">
            <a:alphaModFix/>
          </a:blip>
          <a:stretch>
            <a:fillRect/>
          </a:stretch>
        </p:blipFill>
        <p:spPr>
          <a:xfrm>
            <a:off x="3635908" y="4430167"/>
            <a:ext cx="1962275" cy="743286"/>
          </a:xfrm>
          <a:prstGeom prst="rect">
            <a:avLst/>
          </a:prstGeom>
          <a:noFill/>
          <a:ln>
            <a:noFill/>
          </a:ln>
        </p:spPr>
      </p:pic>
      <p:pic>
        <p:nvPicPr>
          <p:cNvPr id="7" name="Google Shape;272;p22"/>
          <p:cNvPicPr preferRelativeResize="0"/>
          <p:nvPr/>
        </p:nvPicPr>
        <p:blipFill>
          <a:blip r:embed="rId10">
            <a:alphaModFix/>
          </a:blip>
          <a:stretch>
            <a:fillRect/>
          </a:stretch>
        </p:blipFill>
        <p:spPr>
          <a:xfrm>
            <a:off x="4026396" y="5325283"/>
            <a:ext cx="1181288" cy="392400"/>
          </a:xfrm>
          <a:prstGeom prst="rect">
            <a:avLst/>
          </a:prstGeom>
          <a:noFill/>
          <a:ln>
            <a:noFill/>
          </a:ln>
        </p:spPr>
      </p:pic>
      <p:sp>
        <p:nvSpPr>
          <p:cNvPr id="9" name="Rectangle avec flèche vers le bas 8"/>
          <p:cNvSpPr/>
          <p:nvPr/>
        </p:nvSpPr>
        <p:spPr>
          <a:xfrm>
            <a:off x="467544" y="1828421"/>
            <a:ext cx="8193838" cy="936104"/>
          </a:xfrm>
          <a:prstGeom prst="downArrowCallout">
            <a:avLst/>
          </a:prstGeom>
          <a:solidFill>
            <a:srgbClr val="B5B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Project : Vents et Marées</a:t>
            </a:r>
          </a:p>
        </p:txBody>
      </p:sp>
      <p:graphicFrame>
        <p:nvGraphicFramePr>
          <p:cNvPr id="10" name="Diagramme 9"/>
          <p:cNvGraphicFramePr/>
          <p:nvPr>
            <p:extLst>
              <p:ext uri="{D42A27DB-BD31-4B8C-83A1-F6EECF244321}">
                <p14:modId xmlns:p14="http://schemas.microsoft.com/office/powerpoint/2010/main" val="4184460852"/>
              </p:ext>
            </p:extLst>
          </p:nvPr>
        </p:nvGraphicFramePr>
        <p:xfrm>
          <a:off x="5518731" y="3501008"/>
          <a:ext cx="4061592" cy="244827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1" name="Imag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Tree>
    <p:extLst>
      <p:ext uri="{BB962C8B-B14F-4D97-AF65-F5344CB8AC3E}">
        <p14:creationId xmlns:p14="http://schemas.microsoft.com/office/powerpoint/2010/main" val="39506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4</a:t>
            </a:fld>
            <a:endParaRPr lang="fr-FR" dirty="0"/>
          </a:p>
        </p:txBody>
      </p:sp>
      <p:graphicFrame>
        <p:nvGraphicFramePr>
          <p:cNvPr id="3" name="Diagramme 2"/>
          <p:cNvGraphicFramePr/>
          <p:nvPr>
            <p:extLst>
              <p:ext uri="{D42A27DB-BD31-4B8C-83A1-F6EECF244321}">
                <p14:modId xmlns:p14="http://schemas.microsoft.com/office/powerpoint/2010/main" val="3961522417"/>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avec flèche vers le bas 8"/>
          <p:cNvSpPr/>
          <p:nvPr/>
        </p:nvSpPr>
        <p:spPr>
          <a:xfrm>
            <a:off x="467544" y="1828421"/>
            <a:ext cx="8193838"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Project : Vents et Marées</a:t>
            </a:r>
          </a:p>
        </p:txBody>
      </p:sp>
      <p:graphicFrame>
        <p:nvGraphicFramePr>
          <p:cNvPr id="11" name="Diagramme 10"/>
          <p:cNvGraphicFramePr/>
          <p:nvPr>
            <p:extLst>
              <p:ext uri="{D42A27DB-BD31-4B8C-83A1-F6EECF244321}">
                <p14:modId xmlns:p14="http://schemas.microsoft.com/office/powerpoint/2010/main" val="2385131103"/>
              </p:ext>
            </p:extLst>
          </p:nvPr>
        </p:nvGraphicFramePr>
        <p:xfrm>
          <a:off x="-1196177" y="2721195"/>
          <a:ext cx="11521280" cy="27527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ZoneTexte 11"/>
          <p:cNvSpPr txBox="1"/>
          <p:nvPr/>
        </p:nvSpPr>
        <p:spPr>
          <a:xfrm>
            <a:off x="6876256" y="3888278"/>
            <a:ext cx="1326004" cy="369332"/>
          </a:xfrm>
          <a:prstGeom prst="rect">
            <a:avLst/>
          </a:prstGeom>
          <a:noFill/>
        </p:spPr>
        <p:txBody>
          <a:bodyPr wrap="none" rtlCol="0">
            <a:spAutoFit/>
          </a:bodyPr>
          <a:lstStyle/>
          <a:p>
            <a:r>
              <a:rPr lang="fr-FR" dirty="0" err="1"/>
              <a:t>Hypothesis</a:t>
            </a:r>
            <a:endParaRPr lang="fr-FR" dirty="0"/>
          </a:p>
        </p:txBody>
      </p:sp>
      <p:sp>
        <p:nvSpPr>
          <p:cNvPr id="13" name="ZoneTexte 12"/>
          <p:cNvSpPr txBox="1"/>
          <p:nvPr/>
        </p:nvSpPr>
        <p:spPr>
          <a:xfrm>
            <a:off x="539552" y="3912882"/>
            <a:ext cx="1697901" cy="369332"/>
          </a:xfrm>
          <a:prstGeom prst="rect">
            <a:avLst/>
          </a:prstGeom>
          <a:noFill/>
        </p:spPr>
        <p:txBody>
          <a:bodyPr wrap="none" rtlCol="0">
            <a:spAutoFit/>
          </a:bodyPr>
          <a:lstStyle/>
          <a:p>
            <a:r>
              <a:rPr lang="fr-FR" dirty="0"/>
              <a:t>State of the art</a:t>
            </a:r>
          </a:p>
        </p:txBody>
      </p:sp>
      <p:sp>
        <p:nvSpPr>
          <p:cNvPr id="14" name="Rectangle avec flèche vers le haut 13"/>
          <p:cNvSpPr/>
          <p:nvPr/>
        </p:nvSpPr>
        <p:spPr>
          <a:xfrm>
            <a:off x="251519" y="5473902"/>
            <a:ext cx="4017741" cy="83541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Little work on direct impacts on vessels, especially on a regional scale</a:t>
            </a:r>
            <a:endParaRPr lang="fr-FR" dirty="0">
              <a:solidFill>
                <a:srgbClr val="002060"/>
              </a:solidFill>
            </a:endParaRPr>
          </a:p>
        </p:txBody>
      </p:sp>
      <p:sp>
        <p:nvSpPr>
          <p:cNvPr id="15" name="Rectangle avec flèche vers le haut 14"/>
          <p:cNvSpPr/>
          <p:nvPr/>
        </p:nvSpPr>
        <p:spPr>
          <a:xfrm>
            <a:off x="4788024" y="5473901"/>
            <a:ext cx="4032448" cy="1123753"/>
          </a:xfrm>
          <a:prstGeom prst="upArrowCallout">
            <a:avLst>
              <a:gd name="adj1" fmla="val 25000"/>
              <a:gd name="adj2" fmla="val 25000"/>
              <a:gd name="adj3" fmla="val 25000"/>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Elements to support the sector in its reflections on adaptation strategies </a:t>
            </a:r>
            <a:r>
              <a:rPr lang="en-US" sz="1200" dirty="0">
                <a:solidFill>
                  <a:srgbClr val="002060"/>
                </a:solidFill>
              </a:rPr>
              <a:t>(maintenance/renewal of vessel types, etc.)</a:t>
            </a:r>
            <a:endParaRPr lang="fr-FR" sz="1200" dirty="0">
              <a:solidFill>
                <a:srgbClr val="002060"/>
              </a:solidFill>
            </a:endParaRPr>
          </a:p>
        </p:txBody>
      </p:sp>
      <p:sp>
        <p:nvSpPr>
          <p:cNvPr id="16" name="Google Shape;292;p23"/>
          <p:cNvSpPr txBox="1"/>
          <p:nvPr/>
        </p:nvSpPr>
        <p:spPr>
          <a:xfrm>
            <a:off x="1687906" y="1546984"/>
            <a:ext cx="1242711" cy="461635"/>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rgbClr val="002060"/>
                </a:solidFill>
              </a:rPr>
              <a:t>Exposure</a:t>
            </a:r>
            <a:endParaRPr dirty="0">
              <a:solidFill>
                <a:srgbClr val="002060"/>
              </a:solidFill>
            </a:endParaRPr>
          </a:p>
        </p:txBody>
      </p:sp>
      <p:sp>
        <p:nvSpPr>
          <p:cNvPr id="17" name="Google Shape;295;p23"/>
          <p:cNvSpPr txBox="1"/>
          <p:nvPr/>
        </p:nvSpPr>
        <p:spPr>
          <a:xfrm>
            <a:off x="6372200" y="1549640"/>
            <a:ext cx="1432612" cy="461635"/>
          </a:xfrm>
          <a:prstGeom prst="rect">
            <a:avLst/>
          </a:prstGeom>
          <a:solidFill>
            <a:srgbClr val="EAD1DC"/>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rgbClr val="002060"/>
                </a:solidFill>
              </a:rPr>
              <a:t>Adaptability</a:t>
            </a:r>
            <a:endParaRPr dirty="0">
              <a:solidFill>
                <a:srgbClr val="002060"/>
              </a:solidFill>
            </a:endParaRPr>
          </a:p>
        </p:txBody>
      </p:sp>
      <p:sp>
        <p:nvSpPr>
          <p:cNvPr id="18" name="Google Shape;296;p23"/>
          <p:cNvSpPr txBox="1"/>
          <p:nvPr/>
        </p:nvSpPr>
        <p:spPr>
          <a:xfrm>
            <a:off x="871468" y="2157551"/>
            <a:ext cx="1365985" cy="461635"/>
          </a:xfrm>
          <a:prstGeom prst="rect">
            <a:avLst/>
          </a:prstGeom>
          <a:solidFill>
            <a:srgbClr val="93C47D"/>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rgbClr val="002060"/>
                </a:solidFill>
              </a:rPr>
              <a:t>Sensibility</a:t>
            </a:r>
            <a:endParaRPr dirty="0">
              <a:solidFill>
                <a:srgbClr val="002060"/>
              </a:solidFill>
            </a:endParaRPr>
          </a:p>
        </p:txBody>
      </p:sp>
      <p:sp>
        <p:nvSpPr>
          <p:cNvPr id="19" name="Google Shape;294;p23"/>
          <p:cNvSpPr txBox="1"/>
          <p:nvPr/>
        </p:nvSpPr>
        <p:spPr>
          <a:xfrm>
            <a:off x="233452" y="1511089"/>
            <a:ext cx="987877" cy="461635"/>
          </a:xfrm>
          <a:prstGeom prst="rect">
            <a:avLst/>
          </a:prstGeom>
          <a:solidFill>
            <a:schemeClr val="accent5">
              <a:lumMod val="60000"/>
              <a:lumOff val="40000"/>
            </a:scheme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rgbClr val="002060"/>
                </a:solidFill>
              </a:rPr>
              <a:t>Impacts</a:t>
            </a:r>
            <a:endParaRPr dirty="0">
              <a:solidFill>
                <a:srgbClr val="002060"/>
              </a:solidFill>
            </a:endParaRPr>
          </a:p>
        </p:txBody>
      </p:sp>
      <p:sp>
        <p:nvSpPr>
          <p:cNvPr id="20" name="Google Shape;297;p23"/>
          <p:cNvSpPr txBox="1"/>
          <p:nvPr/>
        </p:nvSpPr>
        <p:spPr>
          <a:xfrm>
            <a:off x="7326535" y="2175738"/>
            <a:ext cx="1463130" cy="461635"/>
          </a:xfrm>
          <a:prstGeom prst="rect">
            <a:avLst/>
          </a:prstGeom>
          <a:solidFill>
            <a:srgbClr val="DD7E6B"/>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dirty="0">
                <a:solidFill>
                  <a:srgbClr val="002060"/>
                </a:solidFill>
              </a:rPr>
              <a:t>Vulnerability</a:t>
            </a:r>
            <a:endParaRPr dirty="0">
              <a:solidFill>
                <a:srgbClr val="002060"/>
              </a:solidFill>
            </a:endParaRPr>
          </a:p>
        </p:txBody>
      </p:sp>
      <p:pic>
        <p:nvPicPr>
          <p:cNvPr id="21" name="Imag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Tree>
    <p:extLst>
      <p:ext uri="{BB962C8B-B14F-4D97-AF65-F5344CB8AC3E}">
        <p14:creationId xmlns:p14="http://schemas.microsoft.com/office/powerpoint/2010/main" val="2623023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A11A0-3EB1-4086-B20A-BECC670E8E2C}"/>
              </a:ext>
            </a:extLst>
          </p:cNvPr>
          <p:cNvSpPr>
            <a:spLocks noGrp="1"/>
          </p:cNvSpPr>
          <p:nvPr>
            <p:ph type="title"/>
          </p:nvPr>
        </p:nvSpPr>
        <p:spPr>
          <a:solidFill>
            <a:srgbClr val="67B0E2"/>
          </a:solidFill>
          <a:ln>
            <a:solidFill>
              <a:schemeClr val="accent1"/>
            </a:solidFill>
          </a:ln>
        </p:spPr>
        <p:txBody>
          <a:bodyPr/>
          <a:lstStyle/>
          <a:p>
            <a:r>
              <a:rPr lang="fr-FR" dirty="0" err="1"/>
              <a:t>Methodology</a:t>
            </a:r>
            <a:endParaRPr lang="fr-FR" dirty="0"/>
          </a:p>
        </p:txBody>
      </p:sp>
      <p:sp>
        <p:nvSpPr>
          <p:cNvPr id="3" name="Espace réservé du texte 2">
            <a:extLst>
              <a:ext uri="{FF2B5EF4-FFF2-40B4-BE49-F238E27FC236}">
                <a16:creationId xmlns:a16="http://schemas.microsoft.com/office/drawing/2014/main" id="{4FF50B07-C74F-45FD-85C9-8B104986B5F3}"/>
              </a:ext>
            </a:extLst>
          </p:cNvPr>
          <p:cNvSpPr>
            <a:spLocks noGrp="1"/>
          </p:cNvSpPr>
          <p:nvPr>
            <p:ph type="body" idx="1"/>
          </p:nvPr>
        </p:nvSpPr>
        <p:spPr/>
        <p:txBody>
          <a:bodyPr/>
          <a:lstStyle/>
          <a:p>
            <a:r>
              <a:rPr lang="fr-FR" dirty="0" err="1"/>
              <a:t>Datasets</a:t>
            </a:r>
            <a:r>
              <a:rPr lang="fr-FR" dirty="0"/>
              <a:t>, </a:t>
            </a:r>
            <a:r>
              <a:rPr lang="fr-FR" dirty="0" err="1"/>
              <a:t>preprocessing</a:t>
            </a:r>
            <a:r>
              <a:rPr lang="fr-FR" dirty="0"/>
              <a:t>, data </a:t>
            </a:r>
            <a:r>
              <a:rPr lang="fr-FR" dirty="0" err="1"/>
              <a:t>analysis</a:t>
            </a:r>
            <a:endParaRPr lang="fr-FR" dirty="0"/>
          </a:p>
        </p:txBody>
      </p:sp>
      <p:sp>
        <p:nvSpPr>
          <p:cNvPr id="4" name="Espace réservé du numéro de diapositive 3">
            <a:extLst>
              <a:ext uri="{FF2B5EF4-FFF2-40B4-BE49-F238E27FC236}">
                <a16:creationId xmlns:a16="http://schemas.microsoft.com/office/drawing/2014/main" id="{E9482E4C-B7D3-409A-BEE5-ABCED8858A5C}"/>
              </a:ext>
            </a:extLst>
          </p:cNvPr>
          <p:cNvSpPr>
            <a:spLocks noGrp="1"/>
          </p:cNvSpPr>
          <p:nvPr>
            <p:ph type="sldNum" sz="quarter" idx="12"/>
          </p:nvPr>
        </p:nvSpPr>
        <p:spPr/>
        <p:txBody>
          <a:bodyPr/>
          <a:lstStyle/>
          <a:p>
            <a:pPr>
              <a:defRPr/>
            </a:pPr>
            <a:fld id="{89B79F3A-C6F2-48CE-BC54-2E8C62BD99FF}" type="slidenum">
              <a:rPr lang="fr-FR" smtClean="0"/>
              <a:pPr>
                <a:defRPr/>
              </a:pPr>
              <a:t>5</a:t>
            </a:fld>
            <a:endParaRPr lang="fr-FR" dirty="0"/>
          </a:p>
        </p:txBody>
      </p:sp>
    </p:spTree>
    <p:extLst>
      <p:ext uri="{BB962C8B-B14F-4D97-AF65-F5344CB8AC3E}">
        <p14:creationId xmlns:p14="http://schemas.microsoft.com/office/powerpoint/2010/main" val="553736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6</a:t>
            </a:fld>
            <a:endParaRPr lang="fr-FR" dirty="0"/>
          </a:p>
        </p:txBody>
      </p:sp>
      <p:graphicFrame>
        <p:nvGraphicFramePr>
          <p:cNvPr id="3" name="Diagramme 2"/>
          <p:cNvGraphicFramePr/>
          <p:nvPr>
            <p:extLst>
              <p:ext uri="{D42A27DB-BD31-4B8C-83A1-F6EECF244321}">
                <p14:modId xmlns:p14="http://schemas.microsoft.com/office/powerpoint/2010/main" val="4288155743"/>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Connecteur droit 4"/>
          <p:cNvCxnSpPr/>
          <p:nvPr/>
        </p:nvCxnSpPr>
        <p:spPr>
          <a:xfrm>
            <a:off x="4611045" y="1700808"/>
            <a:ext cx="0" cy="475238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1" name="Diagramme 20"/>
          <p:cNvGraphicFramePr/>
          <p:nvPr>
            <p:extLst>
              <p:ext uri="{D42A27DB-BD31-4B8C-83A1-F6EECF244321}">
                <p14:modId xmlns:p14="http://schemas.microsoft.com/office/powerpoint/2010/main" val="3536842979"/>
              </p:ext>
            </p:extLst>
          </p:nvPr>
        </p:nvGraphicFramePr>
        <p:xfrm>
          <a:off x="5091945" y="2796324"/>
          <a:ext cx="3846208" cy="3224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Rectangle avec flèche vers le bas 21"/>
          <p:cNvSpPr/>
          <p:nvPr/>
        </p:nvSpPr>
        <p:spPr>
          <a:xfrm>
            <a:off x="4788024" y="1850460"/>
            <a:ext cx="4091175" cy="936104"/>
          </a:xfrm>
          <a:prstGeom prst="downArrowCallout">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Data collection</a:t>
            </a:r>
          </a:p>
        </p:txBody>
      </p:sp>
      <p:pic>
        <p:nvPicPr>
          <p:cNvPr id="27" name="Google Shape;273;p22"/>
          <p:cNvPicPr preferRelativeResize="0"/>
          <p:nvPr/>
        </p:nvPicPr>
        <p:blipFill>
          <a:blip r:embed="rId13">
            <a:alphaModFix/>
          </a:blip>
          <a:stretch>
            <a:fillRect/>
          </a:stretch>
        </p:blipFill>
        <p:spPr>
          <a:xfrm>
            <a:off x="1484604" y="2981781"/>
            <a:ext cx="857800" cy="681985"/>
          </a:xfrm>
          <a:prstGeom prst="rect">
            <a:avLst/>
          </a:prstGeom>
          <a:noFill/>
          <a:ln>
            <a:noFill/>
          </a:ln>
        </p:spPr>
      </p:pic>
      <p:pic>
        <p:nvPicPr>
          <p:cNvPr id="28" name="Google Shape;274;p22"/>
          <p:cNvPicPr preferRelativeResize="0"/>
          <p:nvPr/>
        </p:nvPicPr>
        <p:blipFill>
          <a:blip r:embed="rId14">
            <a:alphaModFix/>
          </a:blip>
          <a:stretch>
            <a:fillRect/>
          </a:stretch>
        </p:blipFill>
        <p:spPr>
          <a:xfrm>
            <a:off x="2564166" y="2998866"/>
            <a:ext cx="857800" cy="647825"/>
          </a:xfrm>
          <a:prstGeom prst="rect">
            <a:avLst/>
          </a:prstGeom>
          <a:noFill/>
          <a:ln>
            <a:noFill/>
          </a:ln>
        </p:spPr>
      </p:pic>
      <p:pic>
        <p:nvPicPr>
          <p:cNvPr id="29" name="Google Shape;275;p22"/>
          <p:cNvPicPr preferRelativeResize="0"/>
          <p:nvPr/>
        </p:nvPicPr>
        <p:blipFill>
          <a:blip r:embed="rId15">
            <a:alphaModFix/>
          </a:blip>
          <a:stretch>
            <a:fillRect/>
          </a:stretch>
        </p:blipFill>
        <p:spPr>
          <a:xfrm>
            <a:off x="3570616" y="3001744"/>
            <a:ext cx="857800" cy="642082"/>
          </a:xfrm>
          <a:prstGeom prst="rect">
            <a:avLst/>
          </a:prstGeom>
          <a:noFill/>
          <a:ln>
            <a:noFill/>
          </a:ln>
        </p:spPr>
      </p:pic>
      <p:pic>
        <p:nvPicPr>
          <p:cNvPr id="30" name="Google Shape;276;p22"/>
          <p:cNvPicPr preferRelativeResize="0"/>
          <p:nvPr/>
        </p:nvPicPr>
        <p:blipFill>
          <a:blip r:embed="rId16">
            <a:alphaModFix/>
          </a:blip>
          <a:stretch>
            <a:fillRect/>
          </a:stretch>
        </p:blipFill>
        <p:spPr>
          <a:xfrm>
            <a:off x="1650064" y="4407406"/>
            <a:ext cx="3096344" cy="2304256"/>
          </a:xfrm>
          <a:prstGeom prst="rect">
            <a:avLst/>
          </a:prstGeom>
          <a:noFill/>
          <a:ln>
            <a:noFill/>
          </a:ln>
        </p:spPr>
      </p:pic>
      <p:sp>
        <p:nvSpPr>
          <p:cNvPr id="31" name="Rectangle avec flèche vers le bas 30"/>
          <p:cNvSpPr/>
          <p:nvPr/>
        </p:nvSpPr>
        <p:spPr>
          <a:xfrm>
            <a:off x="254938" y="1860220"/>
            <a:ext cx="4091175" cy="936104"/>
          </a:xfrm>
          <a:prstGeom prst="downArrowCallout">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Case </a:t>
            </a:r>
            <a:r>
              <a:rPr lang="fr-FR" sz="2000" b="1" dirty="0" err="1">
                <a:solidFill>
                  <a:srgbClr val="073771"/>
                </a:solidFill>
                <a:latin typeface="Montserrat"/>
                <a:ea typeface="Montserrat"/>
                <a:cs typeface="Montserrat"/>
              </a:rPr>
              <a:t>study</a:t>
            </a:r>
            <a:endParaRPr lang="fr-FR" sz="2000" b="1" dirty="0">
              <a:solidFill>
                <a:srgbClr val="073771"/>
              </a:solidFill>
              <a:latin typeface="Montserrat"/>
              <a:ea typeface="Montserrat"/>
              <a:cs typeface="Montserrat"/>
            </a:endParaRPr>
          </a:p>
        </p:txBody>
      </p:sp>
      <p:sp>
        <p:nvSpPr>
          <p:cNvPr id="7" name="Rectangle 6"/>
          <p:cNvSpPr/>
          <p:nvPr/>
        </p:nvSpPr>
        <p:spPr>
          <a:xfrm>
            <a:off x="2951687" y="4071315"/>
            <a:ext cx="4572000" cy="646331"/>
          </a:xfrm>
          <a:prstGeom prst="rect">
            <a:avLst/>
          </a:prstGeom>
        </p:spPr>
        <p:txBody>
          <a:bodyPr>
            <a:spAutoFit/>
          </a:bodyPr>
          <a:lstStyle/>
          <a:p>
            <a:r>
              <a:rPr lang="en-US" dirty="0">
                <a:solidFill>
                  <a:srgbClr val="67B0E2"/>
                </a:solidFill>
              </a:rPr>
              <a:t>Maritime</a:t>
            </a:r>
            <a:br>
              <a:rPr lang="en-US" dirty="0">
                <a:solidFill>
                  <a:srgbClr val="67B0E2"/>
                </a:solidFill>
              </a:rPr>
            </a:br>
            <a:r>
              <a:rPr lang="fr-FR" dirty="0">
                <a:solidFill>
                  <a:srgbClr val="67B0E2"/>
                </a:solidFill>
              </a:rPr>
              <a:t>district of Bayonne</a:t>
            </a:r>
          </a:p>
        </p:txBody>
      </p:sp>
      <p:sp>
        <p:nvSpPr>
          <p:cNvPr id="8" name="Rectangle avec flèche vers la droite 7"/>
          <p:cNvSpPr/>
          <p:nvPr/>
        </p:nvSpPr>
        <p:spPr>
          <a:xfrm>
            <a:off x="1" y="2998866"/>
            <a:ext cx="1484604" cy="644960"/>
          </a:xfrm>
          <a:prstGeom prst="rightArrowCallout">
            <a:avLst>
              <a:gd name="adj1" fmla="val 25000"/>
              <a:gd name="adj2" fmla="val 25000"/>
              <a:gd name="adj3" fmla="val 25000"/>
              <a:gd name="adj4" fmla="val 83558"/>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 « métiers »</a:t>
            </a:r>
          </a:p>
        </p:txBody>
      </p:sp>
      <p:pic>
        <p:nvPicPr>
          <p:cNvPr id="1026" name="Picture 2" descr="Images de Calendrier Png – Téléchargement gratuit sur Freepik"/>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21035" y="5068816"/>
            <a:ext cx="717500" cy="717500"/>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p:cNvSpPr txBox="1"/>
          <p:nvPr/>
        </p:nvSpPr>
        <p:spPr>
          <a:xfrm>
            <a:off x="10985" y="4671667"/>
            <a:ext cx="1540724" cy="369332"/>
          </a:xfrm>
          <a:prstGeom prst="rect">
            <a:avLst/>
          </a:prstGeom>
          <a:noFill/>
        </p:spPr>
        <p:txBody>
          <a:bodyPr wrap="square" rtlCol="0">
            <a:spAutoFit/>
          </a:bodyPr>
          <a:lstStyle/>
          <a:p>
            <a:r>
              <a:rPr lang="fr-FR" dirty="0"/>
              <a:t>2000 to 2021</a:t>
            </a:r>
          </a:p>
        </p:txBody>
      </p:sp>
      <p:sp>
        <p:nvSpPr>
          <p:cNvPr id="4" name="ZoneTexte 3"/>
          <p:cNvSpPr txBox="1"/>
          <p:nvPr/>
        </p:nvSpPr>
        <p:spPr>
          <a:xfrm>
            <a:off x="3792677" y="6102075"/>
            <a:ext cx="500458" cy="276999"/>
          </a:xfrm>
          <a:prstGeom prst="rect">
            <a:avLst/>
          </a:prstGeom>
          <a:noFill/>
        </p:spPr>
        <p:txBody>
          <a:bodyPr wrap="none" rtlCol="0">
            <a:spAutoFit/>
          </a:bodyPr>
          <a:lstStyle/>
          <a:p>
            <a:r>
              <a:rPr lang="fr-FR" sz="1200" dirty="0"/>
              <a:t>CBA</a:t>
            </a:r>
          </a:p>
        </p:txBody>
      </p:sp>
      <p:sp>
        <p:nvSpPr>
          <p:cNvPr id="17" name="ZoneTexte 16"/>
          <p:cNvSpPr txBox="1"/>
          <p:nvPr/>
        </p:nvSpPr>
        <p:spPr>
          <a:xfrm>
            <a:off x="4253965" y="5314757"/>
            <a:ext cx="492443" cy="276999"/>
          </a:xfrm>
          <a:prstGeom prst="rect">
            <a:avLst/>
          </a:prstGeom>
          <a:noFill/>
        </p:spPr>
        <p:txBody>
          <a:bodyPr wrap="none" rtlCol="0">
            <a:spAutoFit/>
          </a:bodyPr>
          <a:lstStyle/>
          <a:p>
            <a:r>
              <a:rPr lang="fr-FR" sz="1200" dirty="0"/>
              <a:t>ABA</a:t>
            </a:r>
          </a:p>
        </p:txBody>
      </p:sp>
      <p:sp>
        <p:nvSpPr>
          <p:cNvPr id="18" name="ZoneTexte 17"/>
          <p:cNvSpPr txBox="1"/>
          <p:nvPr/>
        </p:nvSpPr>
        <p:spPr>
          <a:xfrm>
            <a:off x="4124150" y="5705103"/>
            <a:ext cx="492443" cy="276999"/>
          </a:xfrm>
          <a:prstGeom prst="rect">
            <a:avLst/>
          </a:prstGeom>
          <a:noFill/>
        </p:spPr>
        <p:txBody>
          <a:bodyPr wrap="none" rtlCol="0">
            <a:spAutoFit/>
          </a:bodyPr>
          <a:lstStyle/>
          <a:p>
            <a:r>
              <a:rPr lang="fr-FR" sz="1200" dirty="0"/>
              <a:t>XBA</a:t>
            </a:r>
          </a:p>
        </p:txBody>
      </p:sp>
      <p:sp>
        <p:nvSpPr>
          <p:cNvPr id="6" name="ZoneTexte 5"/>
          <p:cNvSpPr txBox="1"/>
          <p:nvPr/>
        </p:nvSpPr>
        <p:spPr>
          <a:xfrm>
            <a:off x="6440010" y="5915363"/>
            <a:ext cx="1954381" cy="246221"/>
          </a:xfrm>
          <a:prstGeom prst="rect">
            <a:avLst/>
          </a:prstGeom>
          <a:noFill/>
        </p:spPr>
        <p:txBody>
          <a:bodyPr wrap="none" rtlCol="0">
            <a:spAutoFit/>
          </a:bodyPr>
          <a:lstStyle/>
          <a:p>
            <a:r>
              <a:rPr lang="fr-FR" sz="1000" dirty="0" err="1"/>
              <a:t>Statistical</a:t>
            </a:r>
            <a:r>
              <a:rPr lang="fr-FR" sz="1000" dirty="0"/>
              <a:t> </a:t>
            </a:r>
            <a:r>
              <a:rPr lang="fr-FR" sz="1000" dirty="0" err="1"/>
              <a:t>units</a:t>
            </a:r>
            <a:r>
              <a:rPr lang="fr-FR" sz="1000" dirty="0"/>
              <a:t> = </a:t>
            </a:r>
            <a:r>
              <a:rPr lang="fr-FR" sz="1000" dirty="0" err="1"/>
              <a:t>days</a:t>
            </a:r>
            <a:r>
              <a:rPr lang="fr-FR" sz="1000" dirty="0"/>
              <a:t> or </a:t>
            </a:r>
            <a:r>
              <a:rPr lang="fr-FR" sz="1000" dirty="0" err="1"/>
              <a:t>hours</a:t>
            </a:r>
            <a:endParaRPr lang="fr-FR" sz="1000" dirty="0"/>
          </a:p>
        </p:txBody>
      </p:sp>
      <p:sp>
        <p:nvSpPr>
          <p:cNvPr id="20" name="ZoneTexte 19"/>
          <p:cNvSpPr txBox="1"/>
          <p:nvPr/>
        </p:nvSpPr>
        <p:spPr>
          <a:xfrm>
            <a:off x="7763283" y="4671667"/>
            <a:ext cx="1451038" cy="246221"/>
          </a:xfrm>
          <a:prstGeom prst="rect">
            <a:avLst/>
          </a:prstGeom>
          <a:noFill/>
        </p:spPr>
        <p:txBody>
          <a:bodyPr wrap="none" rtlCol="0">
            <a:spAutoFit/>
          </a:bodyPr>
          <a:lstStyle/>
          <a:p>
            <a:r>
              <a:rPr lang="fr-FR" sz="1000" dirty="0" err="1"/>
              <a:t>Statistical</a:t>
            </a:r>
            <a:r>
              <a:rPr lang="fr-FR" sz="1000" dirty="0"/>
              <a:t> </a:t>
            </a:r>
            <a:r>
              <a:rPr lang="fr-FR" sz="1000" dirty="0" err="1"/>
              <a:t>units</a:t>
            </a:r>
            <a:r>
              <a:rPr lang="fr-FR" sz="1000" dirty="0"/>
              <a:t> = </a:t>
            </a:r>
            <a:r>
              <a:rPr lang="fr-FR" sz="1000" dirty="0" err="1"/>
              <a:t>days</a:t>
            </a:r>
            <a:endParaRPr lang="fr-FR" sz="1000" dirty="0"/>
          </a:p>
        </p:txBody>
      </p:sp>
      <p:sp>
        <p:nvSpPr>
          <p:cNvPr id="9" name="Flèche courbée vers la droite 8"/>
          <p:cNvSpPr/>
          <p:nvPr/>
        </p:nvSpPr>
        <p:spPr>
          <a:xfrm>
            <a:off x="6199896" y="5588740"/>
            <a:ext cx="274977" cy="4808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Flèche courbée vers la droite 22"/>
          <p:cNvSpPr/>
          <p:nvPr/>
        </p:nvSpPr>
        <p:spPr>
          <a:xfrm>
            <a:off x="7537648" y="4393978"/>
            <a:ext cx="274977" cy="4808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Flèche courbée vers la droite 23"/>
          <p:cNvSpPr/>
          <p:nvPr/>
        </p:nvSpPr>
        <p:spPr>
          <a:xfrm>
            <a:off x="4849369" y="4893334"/>
            <a:ext cx="274977" cy="4808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ZoneTexte 24"/>
          <p:cNvSpPr txBox="1"/>
          <p:nvPr/>
        </p:nvSpPr>
        <p:spPr>
          <a:xfrm>
            <a:off x="5088618" y="5108778"/>
            <a:ext cx="1181734" cy="861774"/>
          </a:xfrm>
          <a:prstGeom prst="rect">
            <a:avLst/>
          </a:prstGeom>
          <a:noFill/>
        </p:spPr>
        <p:txBody>
          <a:bodyPr wrap="none" rtlCol="0">
            <a:spAutoFit/>
          </a:bodyPr>
          <a:lstStyle/>
          <a:p>
            <a:r>
              <a:rPr lang="fr-FR" sz="1000" dirty="0" err="1"/>
              <a:t>Statistical</a:t>
            </a:r>
            <a:r>
              <a:rPr lang="fr-FR" sz="1000" dirty="0"/>
              <a:t> </a:t>
            </a:r>
            <a:r>
              <a:rPr lang="fr-FR" sz="1000" dirty="0" err="1"/>
              <a:t>units</a:t>
            </a:r>
            <a:r>
              <a:rPr lang="fr-FR" sz="1000" dirty="0"/>
              <a:t> = </a:t>
            </a:r>
          </a:p>
          <a:p>
            <a:r>
              <a:rPr lang="fr-FR" sz="1000" dirty="0"/>
              <a:t>1 </a:t>
            </a:r>
            <a:r>
              <a:rPr lang="fr-FR" sz="1000" dirty="0" err="1"/>
              <a:t>vessel</a:t>
            </a:r>
            <a:r>
              <a:rPr lang="fr-FR" sz="1000" dirty="0"/>
              <a:t> × 1 </a:t>
            </a:r>
            <a:r>
              <a:rPr lang="fr-FR" sz="1000" dirty="0" err="1"/>
              <a:t>day</a:t>
            </a:r>
            <a:r>
              <a:rPr lang="fr-FR" sz="1000" dirty="0"/>
              <a:t> </a:t>
            </a:r>
          </a:p>
          <a:p>
            <a:r>
              <a:rPr lang="fr-FR" sz="1000" dirty="0"/>
              <a:t>× 1 </a:t>
            </a:r>
            <a:r>
              <a:rPr lang="fr-FR" sz="1000" dirty="0" err="1"/>
              <a:t>fishing</a:t>
            </a:r>
            <a:r>
              <a:rPr lang="fr-FR" sz="1000" dirty="0"/>
              <a:t> </a:t>
            </a:r>
            <a:r>
              <a:rPr lang="fr-FR" sz="1000" dirty="0" err="1"/>
              <a:t>gear</a:t>
            </a:r>
            <a:endParaRPr lang="fr-FR" sz="1000" dirty="0"/>
          </a:p>
          <a:p>
            <a:r>
              <a:rPr lang="fr-FR" sz="1000" dirty="0"/>
              <a:t>× 1 rectangle</a:t>
            </a:r>
          </a:p>
          <a:p>
            <a:r>
              <a:rPr lang="fr-FR" sz="1000" dirty="0"/>
              <a:t>× 1 </a:t>
            </a:r>
            <a:r>
              <a:rPr lang="fr-FR" sz="1000" dirty="0" err="1"/>
              <a:t>species</a:t>
            </a:r>
            <a:endParaRPr lang="fr-FR" sz="1000" dirty="0"/>
          </a:p>
        </p:txBody>
      </p:sp>
      <p:sp>
        <p:nvSpPr>
          <p:cNvPr id="10" name="Organigramme : Connecteur 9"/>
          <p:cNvSpPr/>
          <p:nvPr/>
        </p:nvSpPr>
        <p:spPr>
          <a:xfrm>
            <a:off x="3877528" y="5786316"/>
            <a:ext cx="45719" cy="57286"/>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Étoile à 4 branches 10"/>
          <p:cNvSpPr/>
          <p:nvPr/>
        </p:nvSpPr>
        <p:spPr>
          <a:xfrm>
            <a:off x="3722706" y="6102922"/>
            <a:ext cx="45719" cy="45719"/>
          </a:xfrm>
          <a:prstGeom prst="star4">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Imag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
        <p:nvSpPr>
          <p:cNvPr id="12" name="ZoneTexte 11"/>
          <p:cNvSpPr txBox="1"/>
          <p:nvPr/>
        </p:nvSpPr>
        <p:spPr>
          <a:xfrm>
            <a:off x="4949909" y="5987281"/>
            <a:ext cx="994183" cy="276999"/>
          </a:xfrm>
          <a:prstGeom prst="rect">
            <a:avLst/>
          </a:prstGeom>
          <a:noFill/>
        </p:spPr>
        <p:txBody>
          <a:bodyPr wrap="none" rtlCol="0">
            <a:spAutoFit/>
          </a:bodyPr>
          <a:lstStyle/>
          <a:p>
            <a:r>
              <a:rPr lang="fr-FR" sz="1200" dirty="0">
                <a:sym typeface="Symbol" panose="05050102010706020507" pitchFamily="18" charset="2"/>
              </a:rPr>
              <a:t> 1 150 000</a:t>
            </a:r>
            <a:endParaRPr lang="fr-FR" sz="1200" dirty="0"/>
          </a:p>
        </p:txBody>
      </p:sp>
      <p:sp>
        <p:nvSpPr>
          <p:cNvPr id="13" name="ZoneTexte 12"/>
          <p:cNvSpPr txBox="1"/>
          <p:nvPr/>
        </p:nvSpPr>
        <p:spPr>
          <a:xfrm>
            <a:off x="1500617" y="2721867"/>
            <a:ext cx="798617" cy="276999"/>
          </a:xfrm>
          <a:prstGeom prst="rect">
            <a:avLst/>
          </a:prstGeom>
          <a:noFill/>
        </p:spPr>
        <p:txBody>
          <a:bodyPr wrap="none" rtlCol="0">
            <a:spAutoFit/>
          </a:bodyPr>
          <a:lstStyle/>
          <a:p>
            <a:r>
              <a:rPr lang="fr-FR" sz="1200" dirty="0" err="1"/>
              <a:t>Gillnetter</a:t>
            </a:r>
            <a:endParaRPr lang="fr-FR" sz="1200" dirty="0"/>
          </a:p>
        </p:txBody>
      </p:sp>
      <p:sp>
        <p:nvSpPr>
          <p:cNvPr id="34" name="ZoneTexte 33"/>
          <p:cNvSpPr txBox="1"/>
          <p:nvPr/>
        </p:nvSpPr>
        <p:spPr>
          <a:xfrm>
            <a:off x="2600369" y="2721867"/>
            <a:ext cx="813043" cy="276999"/>
          </a:xfrm>
          <a:prstGeom prst="rect">
            <a:avLst/>
          </a:prstGeom>
          <a:noFill/>
        </p:spPr>
        <p:txBody>
          <a:bodyPr wrap="none" rtlCol="0">
            <a:spAutoFit/>
          </a:bodyPr>
          <a:lstStyle/>
          <a:p>
            <a:r>
              <a:rPr lang="fr-FR" sz="1200" dirty="0" err="1"/>
              <a:t>Longliner</a:t>
            </a:r>
            <a:endParaRPr lang="fr-FR" sz="1200" dirty="0"/>
          </a:p>
        </p:txBody>
      </p:sp>
      <p:sp>
        <p:nvSpPr>
          <p:cNvPr id="35" name="ZoneTexte 34"/>
          <p:cNvSpPr txBox="1"/>
          <p:nvPr/>
        </p:nvSpPr>
        <p:spPr>
          <a:xfrm>
            <a:off x="3489489" y="2721867"/>
            <a:ext cx="968535" cy="276999"/>
          </a:xfrm>
          <a:prstGeom prst="rect">
            <a:avLst/>
          </a:prstGeom>
          <a:noFill/>
        </p:spPr>
        <p:txBody>
          <a:bodyPr wrap="none" rtlCol="0">
            <a:spAutoFit/>
          </a:bodyPr>
          <a:lstStyle/>
          <a:p>
            <a:r>
              <a:rPr lang="fr-FR" sz="1200" dirty="0"/>
              <a:t>Pure seiner</a:t>
            </a:r>
          </a:p>
        </p:txBody>
      </p:sp>
    </p:spTree>
    <p:extLst>
      <p:ext uri="{BB962C8B-B14F-4D97-AF65-F5344CB8AC3E}">
        <p14:creationId xmlns:p14="http://schemas.microsoft.com/office/powerpoint/2010/main" val="310957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7</a:t>
            </a:fld>
            <a:endParaRPr lang="fr-FR" dirty="0"/>
          </a:p>
        </p:txBody>
      </p:sp>
      <p:graphicFrame>
        <p:nvGraphicFramePr>
          <p:cNvPr id="3" name="Diagramme 2"/>
          <p:cNvGraphicFramePr/>
          <p:nvPr>
            <p:extLst>
              <p:ext uri="{D42A27DB-BD31-4B8C-83A1-F6EECF244321}">
                <p14:modId xmlns:p14="http://schemas.microsoft.com/office/powerpoint/2010/main" val="2923583255"/>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1" name="Diagramme 20"/>
          <p:cNvGraphicFramePr/>
          <p:nvPr>
            <p:extLst>
              <p:ext uri="{D42A27DB-BD31-4B8C-83A1-F6EECF244321}">
                <p14:modId xmlns:p14="http://schemas.microsoft.com/office/powerpoint/2010/main" val="2200557088"/>
              </p:ext>
            </p:extLst>
          </p:nvPr>
        </p:nvGraphicFramePr>
        <p:xfrm>
          <a:off x="6542336" y="4387970"/>
          <a:ext cx="2144465" cy="100811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4" name="Rectangle avec flèche vers le bas 23"/>
          <p:cNvSpPr/>
          <p:nvPr/>
        </p:nvSpPr>
        <p:spPr>
          <a:xfrm>
            <a:off x="-1" y="1615908"/>
            <a:ext cx="4091175"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Data </a:t>
            </a:r>
            <a:r>
              <a:rPr lang="fr-FR" sz="2000" b="1" dirty="0" err="1">
                <a:solidFill>
                  <a:srgbClr val="073771"/>
                </a:solidFill>
                <a:latin typeface="Montserrat"/>
                <a:ea typeface="Montserrat"/>
                <a:cs typeface="Montserrat"/>
              </a:rPr>
              <a:t>filtering</a:t>
            </a:r>
            <a:endParaRPr lang="fr-FR" sz="2000" b="1" dirty="0">
              <a:solidFill>
                <a:srgbClr val="073771"/>
              </a:solidFill>
              <a:latin typeface="Montserrat"/>
              <a:ea typeface="Montserrat"/>
              <a:cs typeface="Montserrat"/>
            </a:endParaRPr>
          </a:p>
        </p:txBody>
      </p:sp>
      <p:sp>
        <p:nvSpPr>
          <p:cNvPr id="26" name="Rectangle avec flèche vers le bas 25"/>
          <p:cNvSpPr/>
          <p:nvPr/>
        </p:nvSpPr>
        <p:spPr>
          <a:xfrm>
            <a:off x="0" y="3914556"/>
            <a:ext cx="4091175"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a:solidFill>
                  <a:srgbClr val="073771"/>
                </a:solidFill>
                <a:latin typeface="Montserrat"/>
                <a:ea typeface="Montserrat"/>
                <a:cs typeface="Montserrat"/>
              </a:rPr>
              <a:t>Data </a:t>
            </a:r>
            <a:r>
              <a:rPr lang="fr-FR" sz="2000" b="1" dirty="0" err="1">
                <a:solidFill>
                  <a:srgbClr val="073771"/>
                </a:solidFill>
                <a:latin typeface="Montserrat"/>
                <a:ea typeface="Montserrat"/>
                <a:cs typeface="Montserrat"/>
              </a:rPr>
              <a:t>completion</a:t>
            </a:r>
            <a:endParaRPr lang="fr-FR" sz="2000" b="1" dirty="0">
              <a:solidFill>
                <a:srgbClr val="073771"/>
              </a:solidFill>
              <a:latin typeface="Montserrat"/>
              <a:ea typeface="Montserrat"/>
              <a:cs typeface="Montserrat"/>
            </a:endParaRPr>
          </a:p>
        </p:txBody>
      </p:sp>
      <p:sp>
        <p:nvSpPr>
          <p:cNvPr id="12" name="Rectangle avec flèche vers le bas 11"/>
          <p:cNvSpPr/>
          <p:nvPr/>
        </p:nvSpPr>
        <p:spPr>
          <a:xfrm>
            <a:off x="6255082" y="3327209"/>
            <a:ext cx="2718971" cy="93610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ts val="0"/>
              </a:spcBef>
              <a:spcAft>
                <a:spcPts val="0"/>
              </a:spcAft>
            </a:pPr>
            <a:r>
              <a:rPr lang="fr-FR" sz="2000" b="1" dirty="0" err="1">
                <a:solidFill>
                  <a:srgbClr val="073771"/>
                </a:solidFill>
                <a:latin typeface="Montserrat"/>
                <a:ea typeface="Montserrat"/>
                <a:cs typeface="Montserrat"/>
              </a:rPr>
              <a:t>Pooling</a:t>
            </a:r>
            <a:r>
              <a:rPr lang="fr-FR" sz="2000" b="1" dirty="0">
                <a:solidFill>
                  <a:srgbClr val="073771"/>
                </a:solidFill>
                <a:latin typeface="Montserrat"/>
                <a:ea typeface="Montserrat"/>
                <a:cs typeface="Montserrat"/>
              </a:rPr>
              <a:t> the </a:t>
            </a:r>
            <a:r>
              <a:rPr lang="fr-FR" sz="2000" b="1" dirty="0" err="1">
                <a:solidFill>
                  <a:srgbClr val="073771"/>
                </a:solidFill>
                <a:latin typeface="Montserrat"/>
                <a:ea typeface="Montserrat"/>
                <a:cs typeface="Montserrat"/>
              </a:rPr>
              <a:t>datasets</a:t>
            </a:r>
            <a:endParaRPr lang="fr-FR" sz="2000" b="1" dirty="0">
              <a:solidFill>
                <a:srgbClr val="073771"/>
              </a:solidFill>
              <a:latin typeface="Montserrat"/>
              <a:ea typeface="Montserrat"/>
              <a:cs typeface="Montserrat"/>
            </a:endParaRPr>
          </a:p>
        </p:txBody>
      </p:sp>
      <p:sp>
        <p:nvSpPr>
          <p:cNvPr id="4" name="Flèche à trois pointes 3"/>
          <p:cNvSpPr/>
          <p:nvPr/>
        </p:nvSpPr>
        <p:spPr>
          <a:xfrm rot="5400000">
            <a:off x="4880637" y="3051807"/>
            <a:ext cx="1368152" cy="927800"/>
          </a:xfrm>
          <a:prstGeom prst="leftRightUpArrow">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5785918" y="1631428"/>
            <a:ext cx="3024336" cy="1081966"/>
          </a:xfrm>
          <a:prstGeom prst="roundRect">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rgbClr val="073771"/>
                </a:solidFill>
                <a:latin typeface="Montserrat"/>
                <a:ea typeface="Montserrat"/>
                <a:cs typeface="Montserrat"/>
              </a:rPr>
              <a:t>Preprocessing</a:t>
            </a:r>
            <a:endParaRPr lang="fr-FR" sz="2000" b="1" dirty="0">
              <a:solidFill>
                <a:srgbClr val="073771"/>
              </a:solidFill>
              <a:latin typeface="Montserrat"/>
              <a:ea typeface="Montserrat"/>
              <a:cs typeface="Montserrat"/>
            </a:endParaRPr>
          </a:p>
        </p:txBody>
      </p:sp>
      <p:sp>
        <p:nvSpPr>
          <p:cNvPr id="8" name="Rectangle à coins arrondis 7"/>
          <p:cNvSpPr/>
          <p:nvPr/>
        </p:nvSpPr>
        <p:spPr>
          <a:xfrm>
            <a:off x="3154701" y="2054787"/>
            <a:ext cx="1584176" cy="410743"/>
          </a:xfrm>
          <a:prstGeom prst="wedgeRoundRectCallout">
            <a:avLst>
              <a:gd name="adj1" fmla="val -70586"/>
              <a:gd name="adj2" fmla="val 67884"/>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900" dirty="0" err="1"/>
              <a:t>Treshold</a:t>
            </a:r>
            <a:r>
              <a:rPr lang="fr-FR" sz="900" dirty="0"/>
              <a:t> </a:t>
            </a:r>
            <a:r>
              <a:rPr lang="fr-FR" sz="900" dirty="0" err="1"/>
              <a:t>corresponding</a:t>
            </a:r>
            <a:r>
              <a:rPr lang="fr-FR" sz="900" dirty="0"/>
              <a:t> to the first quartile</a:t>
            </a:r>
          </a:p>
        </p:txBody>
      </p:sp>
      <p:grpSp>
        <p:nvGrpSpPr>
          <p:cNvPr id="16" name="Groupe 15"/>
          <p:cNvGrpSpPr/>
          <p:nvPr/>
        </p:nvGrpSpPr>
        <p:grpSpPr>
          <a:xfrm>
            <a:off x="7353" y="2465530"/>
            <a:ext cx="4995395" cy="1449026"/>
            <a:chOff x="0" y="-34612"/>
            <a:chExt cx="6743025" cy="1832707"/>
          </a:xfrm>
        </p:grpSpPr>
        <p:grpSp>
          <p:nvGrpSpPr>
            <p:cNvPr id="17" name="Groupe 16"/>
            <p:cNvGrpSpPr/>
            <p:nvPr/>
          </p:nvGrpSpPr>
          <p:grpSpPr>
            <a:xfrm>
              <a:off x="0" y="-34612"/>
              <a:ext cx="6743025" cy="1832707"/>
              <a:chOff x="0" y="-34612"/>
              <a:chExt cx="6743025" cy="1832707"/>
            </a:xfrm>
          </p:grpSpPr>
          <p:sp>
            <p:nvSpPr>
              <p:cNvPr id="18" name="Rectangle 17"/>
              <p:cNvSpPr/>
              <p:nvPr/>
            </p:nvSpPr>
            <p:spPr>
              <a:xfrm>
                <a:off x="0" y="0"/>
                <a:ext cx="6569700" cy="1601450"/>
              </a:xfrm>
              <a:prstGeom prst="rect">
                <a:avLst/>
              </a:prstGeom>
              <a:noFill/>
              <a:ln>
                <a:noFill/>
              </a:ln>
            </p:spPr>
            <p:txBody>
              <a:bodyPr spcFirstLastPara="1" wrap="square" lIns="91425" tIns="91425" rIns="91425" bIns="91425" anchor="ctr" anchorCtr="0">
                <a:noAutofit/>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9" name="Ellipse 18"/>
              <p:cNvSpPr/>
              <p:nvPr/>
            </p:nvSpPr>
            <p:spPr>
              <a:xfrm>
                <a:off x="1103" y="-34612"/>
                <a:ext cx="1846409" cy="1832707"/>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0" name="Zone de texte 4"/>
              <p:cNvSpPr txBox="1"/>
              <p:nvPr/>
            </p:nvSpPr>
            <p:spPr>
              <a:xfrm>
                <a:off x="215517" y="282459"/>
                <a:ext cx="1493903" cy="1035279"/>
              </a:xfrm>
              <a:prstGeom prst="rect">
                <a:avLst/>
              </a:prstGeom>
              <a:noFill/>
              <a:ln>
                <a:noFill/>
              </a:ln>
            </p:spPr>
            <p:txBody>
              <a:bodyPr spcFirstLastPara="1" wrap="square" lIns="13950" tIns="13950" rIns="13950" bIns="13950" anchor="ctr" anchorCtr="0">
                <a:noAutofit/>
              </a:bodyPr>
              <a:lstStyle/>
              <a:p>
                <a:pPr algn="ctr">
                  <a:lnSpc>
                    <a:spcPct val="89000"/>
                  </a:lnSpc>
                  <a:spcAft>
                    <a:spcPts val="0"/>
                  </a:spcAft>
                </a:pPr>
                <a:r>
                  <a:rPr lang="fr-FR" sz="1000" dirty="0" err="1">
                    <a:latin typeface="Calibri" panose="020F0502020204030204" pitchFamily="34" charset="0"/>
                    <a:ea typeface="Calibri" panose="020F0502020204030204" pitchFamily="34" charset="0"/>
                    <a:cs typeface="Times New Roman" panose="02020603050405020304" pitchFamily="18" charset="0"/>
                  </a:rPr>
                  <a:t>Gillnetters</a:t>
                </a:r>
                <a:r>
                  <a:rPr lang="fr-FR" sz="1000" dirty="0">
                    <a:latin typeface="Calibri" panose="020F0502020204030204" pitchFamily="34" charset="0"/>
                    <a:ea typeface="Calibri" panose="020F0502020204030204" pitchFamily="34" charset="0"/>
                    <a:cs typeface="Times New Roman" panose="02020603050405020304" pitchFamily="18" charset="0"/>
                  </a:rPr>
                  <a:t> &lt; 20 m</a:t>
                </a:r>
              </a:p>
              <a:p>
                <a:pPr algn="ctr">
                  <a:lnSpc>
                    <a:spcPct val="89000"/>
                  </a:lnSpc>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9000"/>
                  </a:lnSpc>
                  <a:spcBef>
                    <a:spcPts val="380"/>
                  </a:spcBef>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 </a:t>
                </a:r>
                <a:r>
                  <a:rPr lang="fr-FR" sz="1000" dirty="0" err="1">
                    <a:effectLst/>
                    <a:latin typeface="Calibri" panose="020F0502020204030204" pitchFamily="34" charset="0"/>
                    <a:ea typeface="Calibri" panose="020F0502020204030204" pitchFamily="34" charset="0"/>
                    <a:cs typeface="Calibri" panose="020F0502020204030204" pitchFamily="34" charset="0"/>
                  </a:rPr>
                  <a:t>Longliners</a:t>
                </a:r>
                <a:r>
                  <a:rPr lang="fr-FR" sz="1000" dirty="0">
                    <a:effectLst/>
                    <a:latin typeface="Calibri" panose="020F0502020204030204" pitchFamily="34" charset="0"/>
                    <a:ea typeface="Calibri" panose="020F0502020204030204" pitchFamily="34" charset="0"/>
                    <a:cs typeface="Calibri" panose="020F0502020204030204" pitchFamily="34" charset="0"/>
                  </a:rPr>
                  <a:t> &lt; 15 m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9000"/>
                  </a:lnSpc>
                  <a:spcBef>
                    <a:spcPts val="380"/>
                  </a:spcBef>
                  <a:spcAft>
                    <a:spcPts val="0"/>
                  </a:spcAft>
                </a:pPr>
                <a:r>
                  <a:rPr lang="fr-FR" sz="1000" dirty="0">
                    <a:effectLst/>
                    <a:latin typeface="Calibri" panose="020F0502020204030204" pitchFamily="34" charset="0"/>
                    <a:ea typeface="Calibri" panose="020F0502020204030204" pitchFamily="34" charset="0"/>
                    <a:cs typeface="Calibri" panose="020F0502020204030204" pitchFamily="34" charset="0"/>
                  </a:rPr>
                  <a:t>+</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89000"/>
                  </a:lnSpc>
                  <a:spcBef>
                    <a:spcPts val="380"/>
                  </a:spcBef>
                  <a:spcAft>
                    <a:spcPts val="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Pure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seiners</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Plus 26"/>
              <p:cNvSpPr/>
              <p:nvPr/>
            </p:nvSpPr>
            <p:spPr>
              <a:xfrm>
                <a:off x="1770511" y="393414"/>
                <a:ext cx="849181" cy="849182"/>
              </a:xfrm>
              <a:prstGeom prst="mathPlus">
                <a:avLst>
                  <a:gd name="adj1" fmla="val 23520"/>
                </a:avLst>
              </a:prstGeom>
              <a:solidFill>
                <a:srgbClr val="A8A8A8"/>
              </a:solidFill>
              <a:ln>
                <a:noFill/>
              </a:ln>
            </p:spPr>
            <p:txBody>
              <a:bodyPr spcFirstLastPara="1" wrap="square" lIns="91425" tIns="91425" rIns="91425" bIns="91425" anchor="ctr" anchorCtr="0">
                <a:noAutofit/>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8" name="Zone de texte 6"/>
              <p:cNvSpPr txBox="1"/>
              <p:nvPr/>
            </p:nvSpPr>
            <p:spPr>
              <a:xfrm>
                <a:off x="1696656" y="700235"/>
                <a:ext cx="624064" cy="199728"/>
              </a:xfrm>
              <a:prstGeom prst="rect">
                <a:avLst/>
              </a:prstGeom>
              <a:noFill/>
              <a:ln>
                <a:noFill/>
              </a:ln>
            </p:spPr>
            <p:txBody>
              <a:bodyPr spcFirstLastPara="1" wrap="square" lIns="0" tIns="0" rIns="0" bIns="0" anchor="ctr" anchorCtr="0">
                <a:noAutofit/>
              </a:bodyPr>
              <a:lstStyle/>
              <a:p>
                <a:pPr algn="ctr">
                  <a:lnSpc>
                    <a:spcPct val="89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9" name="Ellipse 28"/>
              <p:cNvSpPr/>
              <p:nvPr/>
            </p:nvSpPr>
            <p:spPr>
              <a:xfrm>
                <a:off x="2552166" y="-1"/>
                <a:ext cx="1658432" cy="1798094"/>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0" name="Zone de texte 8"/>
              <p:cNvSpPr txBox="1"/>
              <p:nvPr/>
            </p:nvSpPr>
            <p:spPr>
              <a:xfrm>
                <a:off x="2766580" y="282459"/>
                <a:ext cx="1249692" cy="1035279"/>
              </a:xfrm>
              <a:prstGeom prst="rect">
                <a:avLst/>
              </a:prstGeom>
              <a:noFill/>
              <a:ln>
                <a:noFill/>
              </a:ln>
            </p:spPr>
            <p:txBody>
              <a:bodyPr spcFirstLastPara="1" wrap="square" lIns="13950" tIns="13950" rIns="13950" bIns="13950" anchor="ctr" anchorCtr="0">
                <a:noAutofit/>
              </a:bodyPr>
              <a:lstStyle/>
              <a:p>
                <a:pPr algn="ctr">
                  <a:lnSpc>
                    <a:spcPct val="89000"/>
                  </a:lnSpc>
                  <a:spcAft>
                    <a:spcPts val="0"/>
                  </a:spcAft>
                </a:pPr>
                <a:r>
                  <a:rPr lang="en-US" sz="1100" dirty="0">
                    <a:latin typeface="Calibri" panose="020F0502020204030204" pitchFamily="34" charset="0"/>
                    <a:ea typeface="Calibri" panose="020F0502020204030204" pitchFamily="34" charset="0"/>
                    <a:cs typeface="Calibri" panose="020F0502020204030204" pitchFamily="34" charset="0"/>
                  </a:rPr>
                  <a:t>Meaningful activity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Égal 30"/>
              <p:cNvSpPr/>
              <p:nvPr/>
            </p:nvSpPr>
            <p:spPr>
              <a:xfrm>
                <a:off x="4135159" y="375508"/>
                <a:ext cx="849182" cy="849182"/>
              </a:xfrm>
              <a:prstGeom prst="mathEqual">
                <a:avLst>
                  <a:gd name="adj1" fmla="val 23520"/>
                  <a:gd name="adj2" fmla="val 11760"/>
                </a:avLst>
              </a:prstGeom>
              <a:solidFill>
                <a:srgbClr val="A8A8A8"/>
              </a:solidFill>
              <a:ln>
                <a:noFill/>
              </a:ln>
            </p:spPr>
            <p:txBody>
              <a:bodyPr spcFirstLastPara="1" wrap="square" lIns="91425" tIns="91425" rIns="91425" bIns="91425" anchor="ctr" anchorCtr="0">
                <a:noAutofit/>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2" name="Zone de texte 10"/>
              <p:cNvSpPr txBox="1"/>
              <p:nvPr/>
            </p:nvSpPr>
            <p:spPr>
              <a:xfrm>
                <a:off x="4247718" y="550439"/>
                <a:ext cx="624064" cy="499320"/>
              </a:xfrm>
              <a:prstGeom prst="rect">
                <a:avLst/>
              </a:prstGeom>
              <a:noFill/>
              <a:ln>
                <a:noFill/>
              </a:ln>
            </p:spPr>
            <p:txBody>
              <a:bodyPr spcFirstLastPara="1" wrap="square" lIns="0" tIns="0" rIns="0" bIns="0" anchor="ctr" anchorCtr="0">
                <a:noAutofit/>
              </a:bodyPr>
              <a:lstStyle/>
              <a:p>
                <a:pPr algn="ctr">
                  <a:lnSpc>
                    <a:spcPct val="89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3" name="Ellipse 32"/>
              <p:cNvSpPr/>
              <p:nvPr/>
            </p:nvSpPr>
            <p:spPr>
              <a:xfrm>
                <a:off x="5103227" y="0"/>
                <a:ext cx="1639798" cy="1798095"/>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Aft>
                    <a:spcPts val="0"/>
                  </a:spcAft>
                </a:pPr>
                <a:r>
                  <a:rPr lang="fr-FR" sz="10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4" name="Zone de texte 12"/>
              <p:cNvSpPr txBox="1"/>
              <p:nvPr/>
            </p:nvSpPr>
            <p:spPr>
              <a:xfrm>
                <a:off x="5317639" y="282460"/>
                <a:ext cx="1252058" cy="1035279"/>
              </a:xfrm>
              <a:prstGeom prst="rect">
                <a:avLst/>
              </a:prstGeom>
              <a:noFill/>
              <a:ln>
                <a:noFill/>
              </a:ln>
            </p:spPr>
            <p:txBody>
              <a:bodyPr spcFirstLastPara="1" wrap="square" lIns="13950" tIns="13950" rIns="13950" bIns="13950" anchor="ctr" anchorCtr="0">
                <a:noAutofit/>
              </a:bodyPr>
              <a:lstStyle/>
              <a:p>
                <a:pPr algn="ctr">
                  <a:lnSpc>
                    <a:spcPct val="89000"/>
                  </a:lnSpc>
                  <a:spcAft>
                    <a:spcPts val="0"/>
                  </a:spcAft>
                </a:pPr>
                <a:r>
                  <a:rPr lang="fr-FR" sz="1100" dirty="0" err="1">
                    <a:effectLst/>
                    <a:latin typeface="Calibri" panose="020F0502020204030204" pitchFamily="34" charset="0"/>
                    <a:ea typeface="Calibri" panose="020F0502020204030204" pitchFamily="34" charset="0"/>
                    <a:cs typeface="Calibri" panose="020F0502020204030204" pitchFamily="34" charset="0"/>
                  </a:rPr>
                  <a:t>Representative</a:t>
                </a:r>
                <a:r>
                  <a:rPr lang="fr-FR" sz="1100" dirty="0">
                    <a:effectLst/>
                    <a:latin typeface="Calibri" panose="020F0502020204030204" pitchFamily="34" charset="0"/>
                    <a:ea typeface="Calibri" panose="020F0502020204030204" pitchFamily="34" charset="0"/>
                    <a:cs typeface="Calibri" panose="020F0502020204030204" pitchFamily="34" charset="0"/>
                  </a:rPr>
                  <a:t> </a:t>
                </a:r>
                <a:r>
                  <a:rPr lang="fr-FR" sz="1100" dirty="0" err="1">
                    <a:effectLst/>
                    <a:latin typeface="Calibri" panose="020F0502020204030204" pitchFamily="34" charset="0"/>
                    <a:ea typeface="Calibri" panose="020F0502020204030204" pitchFamily="34" charset="0"/>
                    <a:cs typeface="Calibri" panose="020F0502020204030204" pitchFamily="34" charset="0"/>
                  </a:rPr>
                  <a:t>database</a:t>
                </a:r>
                <a:r>
                  <a:rPr lang="fr-FR" sz="1100" dirty="0">
                    <a:effectLst/>
                    <a:latin typeface="Calibri" panose="020F0502020204030204" pitchFamily="34" charset="0"/>
                    <a:ea typeface="Calibri" panose="020F0502020204030204" pitchFamily="34" charset="0"/>
                    <a:cs typeface="Calibri" panose="020F0502020204030204" pitchFamily="34" charset="0"/>
                  </a:rPr>
                  <a:t> of </a:t>
                </a:r>
                <a:r>
                  <a:rPr lang="fr-FR" sz="1100" dirty="0" err="1">
                    <a:effectLst/>
                    <a:latin typeface="Calibri" panose="020F0502020204030204" pitchFamily="34" charset="0"/>
                    <a:ea typeface="Calibri" panose="020F0502020204030204" pitchFamily="34" charset="0"/>
                    <a:cs typeface="Calibri" panose="020F0502020204030204" pitchFamily="34" charset="0"/>
                  </a:rPr>
                  <a:t>fishing</a:t>
                </a:r>
                <a:r>
                  <a:rPr lang="fr-FR" sz="1100" dirty="0">
                    <a:effectLst/>
                    <a:latin typeface="Calibri" panose="020F0502020204030204" pitchFamily="34" charset="0"/>
                    <a:ea typeface="Calibri" panose="020F0502020204030204" pitchFamily="34" charset="0"/>
                    <a:cs typeface="Calibri" panose="020F0502020204030204" pitchFamily="34" charset="0"/>
                  </a:rPr>
                  <a:t> </a:t>
                </a:r>
                <a:r>
                  <a:rPr lang="fr-FR" sz="1100" dirty="0" err="1">
                    <a:effectLst/>
                    <a:latin typeface="Calibri" panose="020F0502020204030204" pitchFamily="34" charset="0"/>
                    <a:ea typeface="Calibri" panose="020F0502020204030204" pitchFamily="34" charset="0"/>
                    <a:cs typeface="Calibri" panose="020F0502020204030204" pitchFamily="34" charset="0"/>
                  </a:rPr>
                  <a:t>activity</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35" name="Diagramme 34"/>
          <p:cNvGraphicFramePr/>
          <p:nvPr>
            <p:extLst>
              <p:ext uri="{D42A27DB-BD31-4B8C-83A1-F6EECF244321}">
                <p14:modId xmlns:p14="http://schemas.microsoft.com/office/powerpoint/2010/main" val="37881599"/>
              </p:ext>
            </p:extLst>
          </p:nvPr>
        </p:nvGraphicFramePr>
        <p:xfrm>
          <a:off x="92797" y="4566995"/>
          <a:ext cx="5342162" cy="224478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cxnSp>
        <p:nvCxnSpPr>
          <p:cNvPr id="6" name="Connecteur droit avec flèche 5"/>
          <p:cNvCxnSpPr/>
          <p:nvPr/>
        </p:nvCxnSpPr>
        <p:spPr>
          <a:xfrm>
            <a:off x="6255082" y="4382608"/>
            <a:ext cx="0" cy="101347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9" name="ZoneTexte 8"/>
          <p:cNvSpPr txBox="1"/>
          <p:nvPr/>
        </p:nvSpPr>
        <p:spPr>
          <a:xfrm>
            <a:off x="4911298" y="4644233"/>
            <a:ext cx="1487411" cy="553998"/>
          </a:xfrm>
          <a:prstGeom prst="rect">
            <a:avLst/>
          </a:prstGeom>
          <a:noFill/>
        </p:spPr>
        <p:txBody>
          <a:bodyPr wrap="square" rtlCol="0">
            <a:spAutoFit/>
          </a:bodyPr>
          <a:lstStyle/>
          <a:p>
            <a:pPr algn="ctr"/>
            <a:r>
              <a:rPr lang="fr-FR" sz="1000" dirty="0" err="1"/>
              <a:t>Statistical</a:t>
            </a:r>
            <a:r>
              <a:rPr lang="fr-FR" sz="1000" dirty="0"/>
              <a:t> unit </a:t>
            </a:r>
          </a:p>
          <a:p>
            <a:pPr algn="ctr"/>
            <a:r>
              <a:rPr lang="fr-FR" sz="1000" dirty="0"/>
              <a:t>= </a:t>
            </a:r>
          </a:p>
          <a:p>
            <a:pPr algn="ctr"/>
            <a:r>
              <a:rPr lang="fr-FR" sz="1000" dirty="0"/>
              <a:t>1 </a:t>
            </a:r>
            <a:r>
              <a:rPr lang="fr-FR" sz="1000" dirty="0" err="1"/>
              <a:t>day</a:t>
            </a:r>
            <a:endParaRPr lang="fr-FR" sz="1000" dirty="0"/>
          </a:p>
        </p:txBody>
      </p:sp>
      <p:sp>
        <p:nvSpPr>
          <p:cNvPr id="5" name="ZoneTexte 4"/>
          <p:cNvSpPr txBox="1"/>
          <p:nvPr/>
        </p:nvSpPr>
        <p:spPr>
          <a:xfrm>
            <a:off x="6155805" y="5777002"/>
            <a:ext cx="2839239" cy="369332"/>
          </a:xfrm>
          <a:prstGeom prst="rect">
            <a:avLst/>
          </a:prstGeom>
          <a:noFill/>
        </p:spPr>
        <p:txBody>
          <a:bodyPr wrap="none" rtlCol="0">
            <a:spAutoFit/>
          </a:bodyPr>
          <a:lstStyle/>
          <a:p>
            <a:r>
              <a:rPr lang="fr-FR" dirty="0"/>
              <a:t>One </a:t>
            </a:r>
            <a:r>
              <a:rPr lang="fr-FR" dirty="0" err="1"/>
              <a:t>dataset</a:t>
            </a:r>
            <a:r>
              <a:rPr lang="fr-FR" dirty="0"/>
              <a:t> by « métier »</a:t>
            </a:r>
          </a:p>
        </p:txBody>
      </p:sp>
    </p:spTree>
    <p:extLst>
      <p:ext uri="{BB962C8B-B14F-4D97-AF65-F5344CB8AC3E}">
        <p14:creationId xmlns:p14="http://schemas.microsoft.com/office/powerpoint/2010/main" val="203744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5402398-EBD8-4393-8727-C73AA0776A23}"/>
              </a:ext>
            </a:extLst>
          </p:cNvPr>
          <p:cNvSpPr>
            <a:spLocks noGrp="1"/>
          </p:cNvSpPr>
          <p:nvPr>
            <p:ph type="sldNum" sz="quarter" idx="12"/>
          </p:nvPr>
        </p:nvSpPr>
        <p:spPr/>
        <p:txBody>
          <a:bodyPr/>
          <a:lstStyle/>
          <a:p>
            <a:pPr>
              <a:defRPr/>
            </a:pPr>
            <a:fld id="{FD0EDDBB-7D3F-4C53-93D1-600CE39C0D8E}" type="slidenum">
              <a:rPr lang="fr-FR" smtClean="0"/>
              <a:pPr>
                <a:defRPr/>
              </a:pPr>
              <a:t>8</a:t>
            </a:fld>
            <a:endParaRPr lang="fr-FR" dirty="0"/>
          </a:p>
        </p:txBody>
      </p:sp>
      <p:graphicFrame>
        <p:nvGraphicFramePr>
          <p:cNvPr id="3" name="Diagramme 2"/>
          <p:cNvGraphicFramePr/>
          <p:nvPr>
            <p:extLst>
              <p:ext uri="{D42A27DB-BD31-4B8C-83A1-F6EECF244321}">
                <p14:modId xmlns:p14="http://schemas.microsoft.com/office/powerpoint/2010/main" val="3535608624"/>
              </p:ext>
            </p:extLst>
          </p:nvPr>
        </p:nvGraphicFramePr>
        <p:xfrm>
          <a:off x="92797" y="116632"/>
          <a:ext cx="90364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me 17"/>
          <p:cNvGraphicFramePr/>
          <p:nvPr>
            <p:extLst>
              <p:ext uri="{D42A27DB-BD31-4B8C-83A1-F6EECF244321}">
                <p14:modId xmlns:p14="http://schemas.microsoft.com/office/powerpoint/2010/main" val="2705416098"/>
              </p:ext>
            </p:extLst>
          </p:nvPr>
        </p:nvGraphicFramePr>
        <p:xfrm>
          <a:off x="2483768" y="2924944"/>
          <a:ext cx="6620513" cy="36724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Rectangle avec flèche vers la gauche 8"/>
          <p:cNvSpPr/>
          <p:nvPr/>
        </p:nvSpPr>
        <p:spPr>
          <a:xfrm>
            <a:off x="4154659" y="1596269"/>
            <a:ext cx="4032448" cy="1159463"/>
          </a:xfrm>
          <a:prstGeom prst="leftArrowCallout">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73771"/>
                </a:solidFill>
                <a:latin typeface="Montserrat"/>
                <a:ea typeface="Montserrat"/>
                <a:cs typeface="Montserrat"/>
              </a:rPr>
              <a:t>Data structure</a:t>
            </a:r>
          </a:p>
        </p:txBody>
      </p:sp>
      <p:sp>
        <p:nvSpPr>
          <p:cNvPr id="10" name="Rectangle avec flèche vers la droite 9"/>
          <p:cNvSpPr/>
          <p:nvPr/>
        </p:nvSpPr>
        <p:spPr>
          <a:xfrm>
            <a:off x="92797" y="4509120"/>
            <a:ext cx="2390971" cy="1656184"/>
          </a:xfrm>
          <a:prstGeom prst="rightArrowCallout">
            <a:avLst>
              <a:gd name="adj1" fmla="val 16077"/>
              <a:gd name="adj2" fmla="val 23327"/>
              <a:gd name="adj3" fmla="val 47865"/>
              <a:gd name="adj4" fmla="val 64977"/>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73771"/>
                </a:solidFill>
                <a:latin typeface="Montserrat"/>
                <a:ea typeface="Montserrat"/>
                <a:cs typeface="Montserrat"/>
              </a:rPr>
              <a:t>Data </a:t>
            </a:r>
            <a:r>
              <a:rPr lang="fr-FR" b="1" dirty="0" err="1">
                <a:solidFill>
                  <a:srgbClr val="073771"/>
                </a:solidFill>
                <a:latin typeface="Montserrat"/>
                <a:ea typeface="Montserrat"/>
                <a:cs typeface="Montserrat"/>
              </a:rPr>
              <a:t>analysis</a:t>
            </a:r>
            <a:endParaRPr lang="fr-FR" b="1" dirty="0">
              <a:solidFill>
                <a:srgbClr val="073771"/>
              </a:solidFill>
              <a:latin typeface="Montserrat"/>
              <a:ea typeface="Montserrat"/>
              <a:cs typeface="Montserrat"/>
            </a:endParaRPr>
          </a:p>
          <a:p>
            <a:pPr algn="ctr"/>
            <a:r>
              <a:rPr lang="fr-FR" b="1" dirty="0">
                <a:solidFill>
                  <a:srgbClr val="073771"/>
                </a:solidFill>
                <a:latin typeface="Montserrat"/>
                <a:ea typeface="Montserrat"/>
                <a:cs typeface="Montserrat"/>
              </a:rPr>
              <a:t>(</a:t>
            </a:r>
            <a:r>
              <a:rPr lang="fr-FR" b="1" dirty="0" err="1">
                <a:solidFill>
                  <a:srgbClr val="073771"/>
                </a:solidFill>
                <a:latin typeface="Montserrat"/>
                <a:ea typeface="Montserrat"/>
                <a:cs typeface="Montserrat"/>
              </a:rPr>
              <a:t>what</a:t>
            </a:r>
            <a:r>
              <a:rPr lang="fr-FR" b="1" dirty="0">
                <a:solidFill>
                  <a:srgbClr val="073771"/>
                </a:solidFill>
                <a:latin typeface="Montserrat"/>
                <a:ea typeface="Montserrat"/>
                <a:cs typeface="Montserrat"/>
              </a:rPr>
              <a:t> and </a:t>
            </a:r>
            <a:r>
              <a:rPr lang="fr-FR" b="1" dirty="0" err="1">
                <a:solidFill>
                  <a:srgbClr val="073771"/>
                </a:solidFill>
                <a:latin typeface="Montserrat"/>
                <a:ea typeface="Montserrat"/>
                <a:cs typeface="Montserrat"/>
              </a:rPr>
              <a:t>why</a:t>
            </a:r>
            <a:r>
              <a:rPr lang="fr-FR" b="1" dirty="0">
                <a:solidFill>
                  <a:srgbClr val="073771"/>
                </a:solidFill>
                <a:latin typeface="Montserrat"/>
                <a:ea typeface="Montserrat"/>
                <a:cs typeface="Montserrat"/>
              </a:rPr>
              <a:t>?)</a:t>
            </a:r>
          </a:p>
        </p:txBody>
      </p:sp>
      <p:graphicFrame>
        <p:nvGraphicFramePr>
          <p:cNvPr id="22" name="Diagramme 21"/>
          <p:cNvGraphicFramePr/>
          <p:nvPr>
            <p:extLst>
              <p:ext uri="{D42A27DB-BD31-4B8C-83A1-F6EECF244321}">
                <p14:modId xmlns:p14="http://schemas.microsoft.com/office/powerpoint/2010/main" val="2213031920"/>
              </p:ext>
            </p:extLst>
          </p:nvPr>
        </p:nvGraphicFramePr>
        <p:xfrm>
          <a:off x="344418" y="1564840"/>
          <a:ext cx="3867541" cy="13545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ZoneTexte 3"/>
          <p:cNvSpPr txBox="1"/>
          <p:nvPr/>
        </p:nvSpPr>
        <p:spPr>
          <a:xfrm>
            <a:off x="2123728" y="1482607"/>
            <a:ext cx="1152128" cy="369332"/>
          </a:xfrm>
          <a:prstGeom prst="rect">
            <a:avLst/>
          </a:prstGeom>
          <a:noFill/>
        </p:spPr>
        <p:txBody>
          <a:bodyPr wrap="square" rtlCol="0">
            <a:spAutoFit/>
          </a:bodyPr>
          <a:lstStyle/>
          <a:p>
            <a:r>
              <a:rPr lang="fr-FR" dirty="0"/>
              <a:t>Links ?</a:t>
            </a:r>
          </a:p>
        </p:txBody>
      </p:sp>
      <p:pic>
        <p:nvPicPr>
          <p:cNvPr id="11" name="Imag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3648" y="6419801"/>
            <a:ext cx="801567" cy="288032"/>
          </a:xfrm>
          <a:prstGeom prst="rect">
            <a:avLst/>
          </a:prstGeom>
        </p:spPr>
      </p:pic>
      <p:sp>
        <p:nvSpPr>
          <p:cNvPr id="5" name="Flèche vers le bas 4"/>
          <p:cNvSpPr/>
          <p:nvPr/>
        </p:nvSpPr>
        <p:spPr>
          <a:xfrm>
            <a:off x="3311453" y="5157192"/>
            <a:ext cx="288032" cy="360040"/>
          </a:xfrm>
          <a:prstGeom prst="downArrow">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5650008" y="5157192"/>
            <a:ext cx="288032" cy="360040"/>
          </a:xfrm>
          <a:prstGeom prst="downArrow">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7868669" y="5229200"/>
            <a:ext cx="288032" cy="360040"/>
          </a:xfrm>
          <a:prstGeom prst="downArrow">
            <a:avLst/>
          </a:prstGeom>
          <a:solidFill>
            <a:srgbClr val="67B0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26751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1A11A0-3EB1-4086-B20A-BECC670E8E2C}"/>
              </a:ext>
            </a:extLst>
          </p:cNvPr>
          <p:cNvSpPr>
            <a:spLocks noGrp="1"/>
          </p:cNvSpPr>
          <p:nvPr>
            <p:ph type="title"/>
          </p:nvPr>
        </p:nvSpPr>
        <p:spPr>
          <a:solidFill>
            <a:srgbClr val="9260A0"/>
          </a:solidFill>
          <a:ln>
            <a:solidFill>
              <a:schemeClr val="accent1"/>
            </a:solidFill>
          </a:ln>
        </p:spPr>
        <p:txBody>
          <a:bodyPr/>
          <a:lstStyle/>
          <a:p>
            <a:r>
              <a:rPr lang="fr-FR" dirty="0" err="1"/>
              <a:t>Results</a:t>
            </a:r>
            <a:r>
              <a:rPr lang="fr-FR" dirty="0"/>
              <a:t> and discussion</a:t>
            </a:r>
          </a:p>
        </p:txBody>
      </p:sp>
      <p:sp>
        <p:nvSpPr>
          <p:cNvPr id="3" name="Espace réservé du texte 2">
            <a:extLst>
              <a:ext uri="{FF2B5EF4-FFF2-40B4-BE49-F238E27FC236}">
                <a16:creationId xmlns:a16="http://schemas.microsoft.com/office/drawing/2014/main" id="{4FF50B07-C74F-45FD-85C9-8B104986B5F3}"/>
              </a:ext>
            </a:extLst>
          </p:cNvPr>
          <p:cNvSpPr>
            <a:spLocks noGrp="1"/>
          </p:cNvSpPr>
          <p:nvPr>
            <p:ph type="body" idx="1"/>
          </p:nvPr>
        </p:nvSpPr>
        <p:spPr/>
        <p:txBody>
          <a:bodyPr/>
          <a:lstStyle/>
          <a:p>
            <a:r>
              <a:rPr lang="fr-FR" dirty="0"/>
              <a:t>Main </a:t>
            </a:r>
            <a:r>
              <a:rPr lang="fr-FR" dirty="0" err="1"/>
              <a:t>results</a:t>
            </a:r>
            <a:r>
              <a:rPr lang="fr-FR" dirty="0"/>
              <a:t> per « métier », </a:t>
            </a:r>
            <a:r>
              <a:rPr lang="fr-FR" dirty="0" err="1"/>
              <a:t>what</a:t>
            </a:r>
            <a:r>
              <a:rPr lang="fr-FR" dirty="0"/>
              <a:t> </a:t>
            </a:r>
            <a:r>
              <a:rPr lang="fr-FR" dirty="0" err="1"/>
              <a:t>will</a:t>
            </a:r>
            <a:r>
              <a:rPr lang="fr-FR" dirty="0"/>
              <a:t> </a:t>
            </a:r>
            <a:r>
              <a:rPr lang="fr-FR" dirty="0" err="1"/>
              <a:t>potentially</a:t>
            </a:r>
            <a:r>
              <a:rPr lang="fr-FR" dirty="0"/>
              <a:t> </a:t>
            </a:r>
            <a:r>
              <a:rPr lang="fr-FR" dirty="0" err="1"/>
              <a:t>occur</a:t>
            </a:r>
            <a:endParaRPr lang="fr-FR" dirty="0"/>
          </a:p>
        </p:txBody>
      </p:sp>
      <p:sp>
        <p:nvSpPr>
          <p:cNvPr id="4" name="Espace réservé du numéro de diapositive 3">
            <a:extLst>
              <a:ext uri="{FF2B5EF4-FFF2-40B4-BE49-F238E27FC236}">
                <a16:creationId xmlns:a16="http://schemas.microsoft.com/office/drawing/2014/main" id="{E9482E4C-B7D3-409A-BEE5-ABCED8858A5C}"/>
              </a:ext>
            </a:extLst>
          </p:cNvPr>
          <p:cNvSpPr>
            <a:spLocks noGrp="1"/>
          </p:cNvSpPr>
          <p:nvPr>
            <p:ph type="sldNum" sz="quarter" idx="12"/>
          </p:nvPr>
        </p:nvSpPr>
        <p:spPr/>
        <p:txBody>
          <a:bodyPr/>
          <a:lstStyle/>
          <a:p>
            <a:pPr>
              <a:defRPr/>
            </a:pPr>
            <a:fld id="{89B79F3A-C6F2-48CE-BC54-2E8C62BD99FF}" type="slidenum">
              <a:rPr lang="fr-FR" smtClean="0"/>
              <a:pPr>
                <a:defRPr/>
              </a:pPr>
              <a:t>9</a:t>
            </a:fld>
            <a:endParaRPr lang="fr-FR" dirty="0"/>
          </a:p>
        </p:txBody>
      </p:sp>
    </p:spTree>
    <p:extLst>
      <p:ext uri="{BB962C8B-B14F-4D97-AF65-F5344CB8AC3E}">
        <p14:creationId xmlns:p14="http://schemas.microsoft.com/office/powerpoint/2010/main" val="1163381843"/>
      </p:ext>
    </p:extLst>
  </p:cSld>
  <p:clrMapOvr>
    <a:masterClrMapping/>
  </p:clrMapOvr>
</p:sld>
</file>

<file path=ppt/theme/theme1.xml><?xml version="1.0" encoding="utf-8"?>
<a:theme xmlns:a="http://schemas.openxmlformats.org/drawingml/2006/main" name="Thème Office">
  <a:themeElements>
    <a:clrScheme name="Charte STEE">
      <a:dk1>
        <a:srgbClr val="000000"/>
      </a:dk1>
      <a:lt1>
        <a:srgbClr val="FFFFFF"/>
      </a:lt1>
      <a:dk2>
        <a:srgbClr val="8A950E"/>
      </a:dk2>
      <a:lt2>
        <a:srgbClr val="7C7C7B"/>
      </a:lt2>
      <a:accent1>
        <a:srgbClr val="C6C6C6"/>
      </a:accent1>
      <a:accent2>
        <a:srgbClr val="F59A00"/>
      </a:accent2>
      <a:accent3>
        <a:srgbClr val="DD7500"/>
      </a:accent3>
      <a:accent4>
        <a:srgbClr val="FCCE8F"/>
      </a:accent4>
      <a:accent5>
        <a:srgbClr val="D9DD98"/>
      </a:accent5>
      <a:accent6>
        <a:srgbClr val="F59A00"/>
      </a:accent6>
      <a:hlink>
        <a:srgbClr val="B5BE00"/>
      </a:hlink>
      <a:folHlink>
        <a:srgbClr val="D9DD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3945</TotalTime>
  <Words>2536</Words>
  <Application>Microsoft Office PowerPoint</Application>
  <PresentationFormat>Affichage à l'écran (4:3)</PresentationFormat>
  <Paragraphs>319</Paragraphs>
  <Slides>18</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Montserrat</vt:lpstr>
      <vt:lpstr>Wingdings 2</vt:lpstr>
      <vt:lpstr>Wingdings 3</vt:lpstr>
      <vt:lpstr>Thème Office</vt:lpstr>
      <vt:lpstr>Sensitivity of fishing fleets to climate change if only to get out of port – case study of maritime district of Bayonne</vt:lpstr>
      <vt:lpstr>Context</vt:lpstr>
      <vt:lpstr>Présentation PowerPoint</vt:lpstr>
      <vt:lpstr>Présentation PowerPoint</vt:lpstr>
      <vt:lpstr>Methodology</vt:lpstr>
      <vt:lpstr>Présentation PowerPoint</vt:lpstr>
      <vt:lpstr>Présentation PowerPoint</vt:lpstr>
      <vt:lpstr>Présentation PowerPoint</vt:lpstr>
      <vt:lpstr>Results and discussion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UPPA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duchange</dc:creator>
  <cp:lastModifiedBy>patrick Prouzet</cp:lastModifiedBy>
  <cp:revision>144</cp:revision>
  <dcterms:created xsi:type="dcterms:W3CDTF">2018-06-20T08:42:50Z</dcterms:created>
  <dcterms:modified xsi:type="dcterms:W3CDTF">2023-10-16T10:04:47Z</dcterms:modified>
</cp:coreProperties>
</file>