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60" r:id="rId4"/>
    <p:sldId id="259" r:id="rId5"/>
    <p:sldId id="262" r:id="rId6"/>
    <p:sldId id="263" r:id="rId7"/>
    <p:sldId id="264" r:id="rId8"/>
    <p:sldId id="276" r:id="rId9"/>
    <p:sldId id="266" r:id="rId10"/>
    <p:sldId id="278" r:id="rId11"/>
    <p:sldId id="279" r:id="rId12"/>
    <p:sldId id="281" r:id="rId13"/>
    <p:sldId id="280" r:id="rId14"/>
    <p:sldId id="282" r:id="rId15"/>
    <p:sldId id="256"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00FF"/>
    <a:srgbClr val="FF66FF"/>
    <a:srgbClr val="FFFFFF"/>
    <a:srgbClr val="B56DF3"/>
    <a:srgbClr val="1C0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2" autoAdjust="0"/>
    <p:restoredTop sz="80252" autoAdjust="0"/>
  </p:normalViewPr>
  <p:slideViewPr>
    <p:cSldViewPr snapToGrid="0">
      <p:cViewPr varScale="1">
        <p:scale>
          <a:sx n="73" d="100"/>
          <a:sy n="73" d="100"/>
        </p:scale>
        <p:origin x="936" y="7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7"/>
          <c:order val="0"/>
          <c:tx>
            <c:strRef>
              <c:f>生産集計!$A$31</c:f>
              <c:strCache>
                <c:ptCount val="1"/>
                <c:pt idx="0">
                  <c:v>広島</c:v>
                </c:pt>
              </c:strCache>
            </c:strRef>
          </c:tx>
          <c:spPr>
            <a:solidFill>
              <a:schemeClr val="bg1">
                <a:lumMod val="65000"/>
              </a:schemeClr>
            </a:solidFill>
            <a:ln>
              <a:solidFill>
                <a:schemeClr val="bg1">
                  <a:lumMod val="50000"/>
                </a:schemeClr>
              </a:solidFill>
            </a:ln>
            <a:effectLst/>
          </c:spPr>
          <c:invertIfNegative val="0"/>
          <c:cat>
            <c:numRef>
              <c:f>生産集計!$C$3:$U$3</c:f>
              <c:numCache>
                <c:formatCode>General</c:formatCod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numCache>
            </c:numRef>
          </c:cat>
          <c:val>
            <c:numRef>
              <c:f>生産集計!$C$31:$U$31</c:f>
              <c:numCache>
                <c:formatCode>General</c:formatCode>
                <c:ptCount val="19"/>
                <c:pt idx="0">
                  <c:v>109782</c:v>
                </c:pt>
                <c:pt idx="1">
                  <c:v>116540</c:v>
                </c:pt>
                <c:pt idx="2">
                  <c:v>111662</c:v>
                </c:pt>
                <c:pt idx="3">
                  <c:v>106400</c:v>
                </c:pt>
                <c:pt idx="4">
                  <c:v>106907</c:v>
                </c:pt>
                <c:pt idx="5">
                  <c:v>96761</c:v>
                </c:pt>
                <c:pt idx="6">
                  <c:v>105882</c:v>
                </c:pt>
                <c:pt idx="7">
                  <c:v>107320</c:v>
                </c:pt>
                <c:pt idx="8">
                  <c:v>107383</c:v>
                </c:pt>
                <c:pt idx="9">
                  <c:v>114104</c:v>
                </c:pt>
                <c:pt idx="10" formatCode="#,##0">
                  <c:v>106111</c:v>
                </c:pt>
                <c:pt idx="11">
                  <c:v>116672</c:v>
                </c:pt>
                <c:pt idx="12" formatCode="#,##0">
                  <c:v>106851</c:v>
                </c:pt>
                <c:pt idx="13" formatCode="#,##0">
                  <c:v>95634</c:v>
                </c:pt>
                <c:pt idx="14" formatCode="#,##0">
                  <c:v>103454</c:v>
                </c:pt>
                <c:pt idx="15" formatCode="#,##0">
                  <c:v>104014</c:v>
                </c:pt>
                <c:pt idx="16">
                  <c:v>99144</c:v>
                </c:pt>
                <c:pt idx="17" formatCode="#,##0">
                  <c:v>95992</c:v>
                </c:pt>
                <c:pt idx="18" formatCode="#,##0">
                  <c:v>92827</c:v>
                </c:pt>
              </c:numCache>
            </c:numRef>
          </c:val>
          <c:extLst>
            <c:ext xmlns:c16="http://schemas.microsoft.com/office/drawing/2014/chart" uri="{C3380CC4-5D6E-409C-BE32-E72D297353CC}">
              <c16:uniqueId val="{00000000-4F4D-4B98-A488-F05134C4B4C6}"/>
            </c:ext>
          </c:extLst>
        </c:ser>
        <c:ser>
          <c:idx val="2"/>
          <c:order val="1"/>
          <c:tx>
            <c:strRef>
              <c:f>生産集計!$A$9</c:f>
              <c:strCache>
                <c:ptCount val="1"/>
                <c:pt idx="0">
                  <c:v>宮城</c:v>
                </c:pt>
              </c:strCache>
            </c:strRef>
          </c:tx>
          <c:spPr>
            <a:solidFill>
              <a:schemeClr val="accent5"/>
            </a:solidFill>
            <a:ln>
              <a:solidFill>
                <a:srgbClr val="0000FF"/>
              </a:solidFill>
            </a:ln>
            <a:effectLst/>
          </c:spPr>
          <c:invertIfNegative val="0"/>
          <c:cat>
            <c:numRef>
              <c:f>生産集計!$C$3:$U$3</c:f>
              <c:numCache>
                <c:formatCode>General</c:formatCod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numCache>
            </c:numRef>
          </c:cat>
          <c:val>
            <c:numRef>
              <c:f>生産集計!$C$9:$U$9</c:f>
              <c:numCache>
                <c:formatCode>General</c:formatCode>
                <c:ptCount val="19"/>
                <c:pt idx="0">
                  <c:v>56669</c:v>
                </c:pt>
                <c:pt idx="1">
                  <c:v>60147</c:v>
                </c:pt>
                <c:pt idx="2">
                  <c:v>55187</c:v>
                </c:pt>
                <c:pt idx="3">
                  <c:v>50576</c:v>
                </c:pt>
                <c:pt idx="4">
                  <c:v>45397</c:v>
                </c:pt>
                <c:pt idx="5">
                  <c:v>45041</c:v>
                </c:pt>
                <c:pt idx="6">
                  <c:v>49175</c:v>
                </c:pt>
                <c:pt idx="7">
                  <c:v>41653</c:v>
                </c:pt>
                <c:pt idx="8">
                  <c:v>13321</c:v>
                </c:pt>
                <c:pt idx="9">
                  <c:v>5024</c:v>
                </c:pt>
                <c:pt idx="10" formatCode="#,##0">
                  <c:v>11581</c:v>
                </c:pt>
                <c:pt idx="11">
                  <c:v>20865</c:v>
                </c:pt>
                <c:pt idx="12">
                  <c:v>18691</c:v>
                </c:pt>
                <c:pt idx="13" formatCode="#,##0">
                  <c:v>19061</c:v>
                </c:pt>
                <c:pt idx="14" formatCode="#,##0">
                  <c:v>24417</c:v>
                </c:pt>
                <c:pt idx="15" formatCode="#,##0">
                  <c:v>26086</c:v>
                </c:pt>
                <c:pt idx="16">
                  <c:v>21406</c:v>
                </c:pt>
                <c:pt idx="17" formatCode="#,##0">
                  <c:v>18432</c:v>
                </c:pt>
                <c:pt idx="18" formatCode="#,##0">
                  <c:v>22335</c:v>
                </c:pt>
              </c:numCache>
            </c:numRef>
          </c:val>
          <c:extLst>
            <c:ext xmlns:c16="http://schemas.microsoft.com/office/drawing/2014/chart" uri="{C3380CC4-5D6E-409C-BE32-E72D297353CC}">
              <c16:uniqueId val="{00000001-4F4D-4B98-A488-F05134C4B4C6}"/>
            </c:ext>
          </c:extLst>
        </c:ser>
        <c:ser>
          <c:idx val="6"/>
          <c:order val="2"/>
          <c:tx>
            <c:strRef>
              <c:f>生産集計!$A$30</c:f>
              <c:strCache>
                <c:ptCount val="1"/>
                <c:pt idx="0">
                  <c:v>岡山</c:v>
                </c:pt>
              </c:strCache>
            </c:strRef>
          </c:tx>
          <c:spPr>
            <a:solidFill>
              <a:schemeClr val="accent4"/>
            </a:solidFill>
            <a:ln>
              <a:solidFill>
                <a:schemeClr val="accent4"/>
              </a:solidFill>
            </a:ln>
            <a:effectLst/>
          </c:spPr>
          <c:invertIfNegative val="0"/>
          <c:cat>
            <c:numRef>
              <c:f>生産集計!$C$3:$U$3</c:f>
              <c:numCache>
                <c:formatCode>General</c:formatCod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numCache>
            </c:numRef>
          </c:cat>
          <c:val>
            <c:numRef>
              <c:f>生産集計!$C$30:$U$30</c:f>
              <c:numCache>
                <c:formatCode>General</c:formatCode>
                <c:ptCount val="19"/>
                <c:pt idx="0">
                  <c:v>17143</c:v>
                </c:pt>
                <c:pt idx="1">
                  <c:v>14853</c:v>
                </c:pt>
                <c:pt idx="2">
                  <c:v>13454</c:v>
                </c:pt>
                <c:pt idx="3">
                  <c:v>15100</c:v>
                </c:pt>
                <c:pt idx="4">
                  <c:v>14340</c:v>
                </c:pt>
                <c:pt idx="5">
                  <c:v>11314</c:v>
                </c:pt>
                <c:pt idx="6">
                  <c:v>18260</c:v>
                </c:pt>
                <c:pt idx="7">
                  <c:v>19017</c:v>
                </c:pt>
                <c:pt idx="8">
                  <c:v>17724</c:v>
                </c:pt>
                <c:pt idx="9">
                  <c:v>17926</c:v>
                </c:pt>
                <c:pt idx="10" formatCode="#,##0">
                  <c:v>19366</c:v>
                </c:pt>
                <c:pt idx="11">
                  <c:v>16825</c:v>
                </c:pt>
                <c:pt idx="12">
                  <c:v>10657</c:v>
                </c:pt>
                <c:pt idx="13" formatCode="#,##0">
                  <c:v>15461</c:v>
                </c:pt>
                <c:pt idx="14" formatCode="#,##0">
                  <c:v>13545</c:v>
                </c:pt>
                <c:pt idx="15" formatCode="#,##0">
                  <c:v>15510</c:v>
                </c:pt>
                <c:pt idx="16" formatCode="#,##0">
                  <c:v>12166</c:v>
                </c:pt>
                <c:pt idx="17" formatCode="#,##0">
                  <c:v>15289</c:v>
                </c:pt>
                <c:pt idx="18" formatCode="#,##0">
                  <c:v>14798</c:v>
                </c:pt>
              </c:numCache>
            </c:numRef>
          </c:val>
          <c:extLst>
            <c:ext xmlns:c16="http://schemas.microsoft.com/office/drawing/2014/chart" uri="{C3380CC4-5D6E-409C-BE32-E72D297353CC}">
              <c16:uniqueId val="{00000002-4F4D-4B98-A488-F05134C4B4C6}"/>
            </c:ext>
          </c:extLst>
        </c:ser>
        <c:ser>
          <c:idx val="1"/>
          <c:order val="3"/>
          <c:tx>
            <c:strRef>
              <c:f>生産集計!$A$8</c:f>
              <c:strCache>
                <c:ptCount val="1"/>
                <c:pt idx="0">
                  <c:v>岩手</c:v>
                </c:pt>
              </c:strCache>
            </c:strRef>
          </c:tx>
          <c:spPr>
            <a:solidFill>
              <a:schemeClr val="accent6"/>
            </a:solidFill>
            <a:ln>
              <a:solidFill>
                <a:schemeClr val="accent6"/>
              </a:solidFill>
            </a:ln>
            <a:effectLst/>
          </c:spPr>
          <c:invertIfNegative val="0"/>
          <c:cat>
            <c:numRef>
              <c:f>生産集計!$C$3:$U$3</c:f>
              <c:numCache>
                <c:formatCode>General</c:formatCod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numCache>
            </c:numRef>
          </c:cat>
          <c:val>
            <c:numRef>
              <c:f>生産集計!$C$8:$U$8</c:f>
              <c:numCache>
                <c:formatCode>General</c:formatCode>
                <c:ptCount val="19"/>
                <c:pt idx="0">
                  <c:v>12337</c:v>
                </c:pt>
                <c:pt idx="1">
                  <c:v>13627</c:v>
                </c:pt>
                <c:pt idx="2">
                  <c:v>14276</c:v>
                </c:pt>
                <c:pt idx="3">
                  <c:v>11208</c:v>
                </c:pt>
                <c:pt idx="4">
                  <c:v>12283</c:v>
                </c:pt>
                <c:pt idx="5">
                  <c:v>13963</c:v>
                </c:pt>
                <c:pt idx="6">
                  <c:v>12743</c:v>
                </c:pt>
                <c:pt idx="7">
                  <c:v>9578</c:v>
                </c:pt>
                <c:pt idx="8">
                  <c:v>3288</c:v>
                </c:pt>
                <c:pt idx="9">
                  <c:v>565</c:v>
                </c:pt>
                <c:pt idx="10" formatCode="#,##0">
                  <c:v>2074</c:v>
                </c:pt>
                <c:pt idx="11">
                  <c:v>4774</c:v>
                </c:pt>
                <c:pt idx="12">
                  <c:v>5755</c:v>
                </c:pt>
                <c:pt idx="13" formatCode="#,##0">
                  <c:v>6024</c:v>
                </c:pt>
                <c:pt idx="14" formatCode="#,##0">
                  <c:v>6420</c:v>
                </c:pt>
                <c:pt idx="15" formatCode="#,##0">
                  <c:v>6646</c:v>
                </c:pt>
                <c:pt idx="16" formatCode="#,##0">
                  <c:v>6341</c:v>
                </c:pt>
                <c:pt idx="17" formatCode="#,##0">
                  <c:v>6159</c:v>
                </c:pt>
                <c:pt idx="18" formatCode="#,##0">
                  <c:v>6208</c:v>
                </c:pt>
              </c:numCache>
            </c:numRef>
          </c:val>
          <c:extLst>
            <c:ext xmlns:c16="http://schemas.microsoft.com/office/drawing/2014/chart" uri="{C3380CC4-5D6E-409C-BE32-E72D297353CC}">
              <c16:uniqueId val="{00000003-4F4D-4B98-A488-F05134C4B4C6}"/>
            </c:ext>
          </c:extLst>
        </c:ser>
        <c:ser>
          <c:idx val="4"/>
          <c:order val="4"/>
          <c:tx>
            <c:strRef>
              <c:f>生産集計!$A$23</c:f>
              <c:strCache>
                <c:ptCount val="1"/>
                <c:pt idx="0">
                  <c:v>三重</c:v>
                </c:pt>
              </c:strCache>
            </c:strRef>
          </c:tx>
          <c:spPr>
            <a:solidFill>
              <a:srgbClr val="7030A0"/>
            </a:solidFill>
            <a:ln>
              <a:solidFill>
                <a:srgbClr val="7030A0"/>
              </a:solidFill>
            </a:ln>
            <a:effectLst/>
          </c:spPr>
          <c:invertIfNegative val="0"/>
          <c:cat>
            <c:numRef>
              <c:f>生産集計!$C$3:$U$3</c:f>
              <c:numCache>
                <c:formatCode>General</c:formatCod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numCache>
            </c:numRef>
          </c:cat>
          <c:val>
            <c:numRef>
              <c:f>生産集計!$C$23:$U$23</c:f>
              <c:numCache>
                <c:formatCode>General</c:formatCode>
                <c:ptCount val="19"/>
                <c:pt idx="0">
                  <c:v>5997</c:v>
                </c:pt>
                <c:pt idx="1">
                  <c:v>5925</c:v>
                </c:pt>
                <c:pt idx="2">
                  <c:v>4853</c:v>
                </c:pt>
                <c:pt idx="3">
                  <c:v>5664</c:v>
                </c:pt>
                <c:pt idx="4">
                  <c:v>5780</c:v>
                </c:pt>
                <c:pt idx="5">
                  <c:v>5735</c:v>
                </c:pt>
                <c:pt idx="6">
                  <c:v>4500</c:v>
                </c:pt>
                <c:pt idx="7">
                  <c:v>4696</c:v>
                </c:pt>
                <c:pt idx="8">
                  <c:v>4513</c:v>
                </c:pt>
                <c:pt idx="9">
                  <c:v>4225</c:v>
                </c:pt>
                <c:pt idx="10" formatCode="#,##0">
                  <c:v>3460</c:v>
                </c:pt>
                <c:pt idx="11">
                  <c:v>3483</c:v>
                </c:pt>
                <c:pt idx="12">
                  <c:v>3401</c:v>
                </c:pt>
                <c:pt idx="13" formatCode="#,##0">
                  <c:v>4038</c:v>
                </c:pt>
                <c:pt idx="14" formatCode="#,##0">
                  <c:v>3903</c:v>
                </c:pt>
                <c:pt idx="15" formatCode="#,##0">
                  <c:v>3459</c:v>
                </c:pt>
                <c:pt idx="16">
                  <c:v>3332</c:v>
                </c:pt>
                <c:pt idx="17" formatCode="#,##0">
                  <c:v>2405</c:v>
                </c:pt>
                <c:pt idx="18" formatCode="#,##0">
                  <c:v>1944</c:v>
                </c:pt>
              </c:numCache>
            </c:numRef>
          </c:val>
          <c:extLst>
            <c:ext xmlns:c16="http://schemas.microsoft.com/office/drawing/2014/chart" uri="{C3380CC4-5D6E-409C-BE32-E72D297353CC}">
              <c16:uniqueId val="{00000004-4F4D-4B98-A488-F05134C4B4C6}"/>
            </c:ext>
          </c:extLst>
        </c:ser>
        <c:ser>
          <c:idx val="5"/>
          <c:order val="5"/>
          <c:tx>
            <c:strRef>
              <c:f>生産集計!$A$26</c:f>
              <c:strCache>
                <c:ptCount val="1"/>
                <c:pt idx="0">
                  <c:v>兵庫</c:v>
                </c:pt>
              </c:strCache>
            </c:strRef>
          </c:tx>
          <c:spPr>
            <a:solidFill>
              <a:schemeClr val="bg1"/>
            </a:solidFill>
            <a:ln>
              <a:solidFill>
                <a:schemeClr val="tx1"/>
              </a:solidFill>
            </a:ln>
            <a:effectLst/>
          </c:spPr>
          <c:invertIfNegative val="0"/>
          <c:cat>
            <c:numRef>
              <c:f>生産集計!$C$3:$U$3</c:f>
              <c:numCache>
                <c:formatCode>General</c:formatCod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numCache>
            </c:numRef>
          </c:cat>
          <c:val>
            <c:numRef>
              <c:f>生産集計!$C$26:$U$26</c:f>
              <c:numCache>
                <c:formatCode>General</c:formatCode>
                <c:ptCount val="19"/>
                <c:pt idx="0">
                  <c:v>6696</c:v>
                </c:pt>
                <c:pt idx="1">
                  <c:v>5434</c:v>
                </c:pt>
                <c:pt idx="2">
                  <c:v>5608</c:v>
                </c:pt>
                <c:pt idx="3">
                  <c:v>5374</c:v>
                </c:pt>
                <c:pt idx="4">
                  <c:v>5700</c:v>
                </c:pt>
                <c:pt idx="5">
                  <c:v>3952</c:v>
                </c:pt>
                <c:pt idx="6">
                  <c:v>5663</c:v>
                </c:pt>
                <c:pt idx="7">
                  <c:v>5066</c:v>
                </c:pt>
                <c:pt idx="8">
                  <c:v>6661</c:v>
                </c:pt>
                <c:pt idx="9">
                  <c:v>7804</c:v>
                </c:pt>
                <c:pt idx="10" formatCode="#,##0">
                  <c:v>8903</c:v>
                </c:pt>
                <c:pt idx="11">
                  <c:v>7522</c:v>
                </c:pt>
                <c:pt idx="12">
                  <c:v>6167</c:v>
                </c:pt>
                <c:pt idx="13" formatCode="#,##0">
                  <c:v>5862</c:v>
                </c:pt>
                <c:pt idx="14" formatCode="#,##0">
                  <c:v>8881</c:v>
                </c:pt>
                <c:pt idx="15" formatCode="#,##0">
                  <c:v>8652</c:v>
                </c:pt>
                <c:pt idx="16">
                  <c:v>7361</c:v>
                </c:pt>
                <c:pt idx="17" formatCode="#,##0">
                  <c:v>9115</c:v>
                </c:pt>
                <c:pt idx="18" formatCode="#,##0">
                  <c:v>10148</c:v>
                </c:pt>
              </c:numCache>
            </c:numRef>
          </c:val>
          <c:extLst>
            <c:ext xmlns:c16="http://schemas.microsoft.com/office/drawing/2014/chart" uri="{C3380CC4-5D6E-409C-BE32-E72D297353CC}">
              <c16:uniqueId val="{00000005-4F4D-4B98-A488-F05134C4B4C6}"/>
            </c:ext>
          </c:extLst>
        </c:ser>
        <c:ser>
          <c:idx val="0"/>
          <c:order val="6"/>
          <c:tx>
            <c:strRef>
              <c:f>生産集計!$A$6</c:f>
              <c:strCache>
                <c:ptCount val="1"/>
                <c:pt idx="0">
                  <c:v>北海道</c:v>
                </c:pt>
              </c:strCache>
            </c:strRef>
          </c:tx>
          <c:spPr>
            <a:solidFill>
              <a:srgbClr val="FF5050"/>
            </a:solidFill>
            <a:ln>
              <a:solidFill>
                <a:srgbClr val="FF0000"/>
              </a:solidFill>
            </a:ln>
            <a:effectLst/>
          </c:spPr>
          <c:invertIfNegative val="0"/>
          <c:cat>
            <c:numRef>
              <c:f>生産集計!$C$3:$U$3</c:f>
              <c:numCache>
                <c:formatCode>General</c:formatCod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numCache>
            </c:numRef>
          </c:cat>
          <c:val>
            <c:numRef>
              <c:f>生産集計!$C$6:$U$6</c:f>
              <c:numCache>
                <c:formatCode>General</c:formatCode>
                <c:ptCount val="19"/>
                <c:pt idx="0">
                  <c:v>4149</c:v>
                </c:pt>
                <c:pt idx="1">
                  <c:v>4843</c:v>
                </c:pt>
                <c:pt idx="2">
                  <c:v>4304</c:v>
                </c:pt>
                <c:pt idx="3">
                  <c:v>4086</c:v>
                </c:pt>
                <c:pt idx="4">
                  <c:v>4528</c:v>
                </c:pt>
                <c:pt idx="5">
                  <c:v>4013</c:v>
                </c:pt>
                <c:pt idx="6">
                  <c:v>3911</c:v>
                </c:pt>
                <c:pt idx="7">
                  <c:v>4304</c:v>
                </c:pt>
                <c:pt idx="8">
                  <c:v>3893</c:v>
                </c:pt>
                <c:pt idx="9">
                  <c:v>3196</c:v>
                </c:pt>
                <c:pt idx="10" formatCode="#,##0">
                  <c:v>3962</c:v>
                </c:pt>
                <c:pt idx="11">
                  <c:v>3879</c:v>
                </c:pt>
                <c:pt idx="12">
                  <c:v>4121</c:v>
                </c:pt>
                <c:pt idx="13" formatCode="#,##0">
                  <c:v>4343</c:v>
                </c:pt>
                <c:pt idx="14" formatCode="#,##0">
                  <c:v>4117</c:v>
                </c:pt>
                <c:pt idx="15" formatCode="#,##0">
                  <c:v>4083</c:v>
                </c:pt>
                <c:pt idx="16">
                  <c:v>4075</c:v>
                </c:pt>
                <c:pt idx="17" formatCode="#,##0">
                  <c:v>4109</c:v>
                </c:pt>
                <c:pt idx="18" formatCode="#,##0">
                  <c:v>4175</c:v>
                </c:pt>
              </c:numCache>
            </c:numRef>
          </c:val>
          <c:extLst>
            <c:ext xmlns:c16="http://schemas.microsoft.com/office/drawing/2014/chart" uri="{C3380CC4-5D6E-409C-BE32-E72D297353CC}">
              <c16:uniqueId val="{00000006-4F4D-4B98-A488-F05134C4B4C6}"/>
            </c:ext>
          </c:extLst>
        </c:ser>
        <c:ser>
          <c:idx val="12"/>
          <c:order val="7"/>
          <c:tx>
            <c:strRef>
              <c:f>生産集計!$A$5</c:f>
              <c:strCache>
                <c:ptCount val="1"/>
                <c:pt idx="0">
                  <c:v>その他</c:v>
                </c:pt>
              </c:strCache>
            </c:strRef>
          </c:tx>
          <c:spPr>
            <a:solidFill>
              <a:schemeClr val="tx1"/>
            </a:solidFill>
            <a:ln>
              <a:solidFill>
                <a:schemeClr val="tx1"/>
              </a:solidFill>
            </a:ln>
            <a:effectLst/>
          </c:spPr>
          <c:invertIfNegative val="0"/>
          <c:cat>
            <c:numRef>
              <c:f>生産集計!$C$3:$U$3</c:f>
              <c:numCache>
                <c:formatCode>General</c:formatCod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numCache>
            </c:numRef>
          </c:cat>
          <c:val>
            <c:numRef>
              <c:f>生産集計!$C$5:$U$5</c:f>
              <c:numCache>
                <c:formatCode>General</c:formatCode>
                <c:ptCount val="19"/>
                <c:pt idx="0">
                  <c:v>12088</c:v>
                </c:pt>
                <c:pt idx="1">
                  <c:v>5327</c:v>
                </c:pt>
                <c:pt idx="2">
                  <c:v>3350</c:v>
                </c:pt>
                <c:pt idx="3">
                  <c:v>3101</c:v>
                </c:pt>
                <c:pt idx="4">
                  <c:v>3900</c:v>
                </c:pt>
                <c:pt idx="5">
                  <c:v>3698</c:v>
                </c:pt>
                <c:pt idx="6">
                  <c:v>2756</c:v>
                </c:pt>
                <c:pt idx="7">
                  <c:v>1881</c:v>
                </c:pt>
                <c:pt idx="8">
                  <c:v>2455</c:v>
                </c:pt>
                <c:pt idx="9">
                  <c:v>2007</c:v>
                </c:pt>
                <c:pt idx="10">
                  <c:v>2226</c:v>
                </c:pt>
                <c:pt idx="11">
                  <c:v>2719</c:v>
                </c:pt>
                <c:pt idx="12">
                  <c:v>2968</c:v>
                </c:pt>
                <c:pt idx="13">
                  <c:v>2410</c:v>
                </c:pt>
                <c:pt idx="14">
                  <c:v>2342</c:v>
                </c:pt>
                <c:pt idx="15">
                  <c:v>1933</c:v>
                </c:pt>
                <c:pt idx="16">
                  <c:v>1871</c:v>
                </c:pt>
                <c:pt idx="17">
                  <c:v>1820</c:v>
                </c:pt>
                <c:pt idx="18">
                  <c:v>1695</c:v>
                </c:pt>
              </c:numCache>
            </c:numRef>
          </c:val>
          <c:extLst>
            <c:ext xmlns:c16="http://schemas.microsoft.com/office/drawing/2014/chart" uri="{C3380CC4-5D6E-409C-BE32-E72D297353CC}">
              <c16:uniqueId val="{00000007-4F4D-4B98-A488-F05134C4B4C6}"/>
            </c:ext>
          </c:extLst>
        </c:ser>
        <c:dLbls>
          <c:showLegendKey val="0"/>
          <c:showVal val="0"/>
          <c:showCatName val="0"/>
          <c:showSerName val="0"/>
          <c:showPercent val="0"/>
          <c:showBubbleSize val="0"/>
        </c:dLbls>
        <c:gapWidth val="100"/>
        <c:overlap val="100"/>
        <c:axId val="381775776"/>
        <c:axId val="381776336"/>
      </c:barChart>
      <c:catAx>
        <c:axId val="38177577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5400000" spcFirstLastPara="1" vertOverflow="ellipsis" wrap="square" anchor="ctr" anchorCtr="1"/>
          <a:lstStyle/>
          <a:p>
            <a:pPr>
              <a:defRPr lang="ja-JP" sz="1200" b="0" i="0" u="none" strike="noStrike" kern="1200" baseline="0">
                <a:solidFill>
                  <a:schemeClr val="tx1"/>
                </a:solidFill>
                <a:latin typeface="+mn-ea"/>
                <a:ea typeface="+mn-ea"/>
                <a:cs typeface="+mn-cs"/>
              </a:defRPr>
            </a:pPr>
            <a:endParaRPr lang="fr-FR"/>
          </a:p>
        </c:txPr>
        <c:crossAx val="381776336"/>
        <c:crosses val="autoZero"/>
        <c:auto val="1"/>
        <c:lblAlgn val="ctr"/>
        <c:lblOffset val="100"/>
        <c:noMultiLvlLbl val="0"/>
      </c:catAx>
      <c:valAx>
        <c:axId val="381776336"/>
        <c:scaling>
          <c:orientation val="minMax"/>
        </c:scaling>
        <c:delete val="0"/>
        <c:axPos val="l"/>
        <c:majorGridlines>
          <c:spPr>
            <a:ln w="6350" cap="flat" cmpd="sng" algn="ctr">
              <a:solidFill>
                <a:schemeClr val="bg1">
                  <a:lumMod val="50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chemeClr val="tx1"/>
                </a:solidFill>
                <a:latin typeface="+mn-ea"/>
                <a:ea typeface="+mn-ea"/>
                <a:cs typeface="+mn-cs"/>
              </a:defRPr>
            </a:pPr>
            <a:endParaRPr lang="fr-FR"/>
          </a:p>
        </c:txPr>
        <c:crossAx val="381775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200" b="0" i="0" u="none" strike="noStrike" kern="1200" baseline="0">
              <a:solidFill>
                <a:schemeClr val="tx1"/>
              </a:solidFill>
              <a:latin typeface="+mn-ea"/>
              <a:ea typeface="+mn-ea"/>
              <a:cs typeface="+mn-cs"/>
            </a:defRPr>
          </a:pPr>
          <a:endParaRPr lang="fr-FR"/>
        </a:p>
      </c:txPr>
    </c:legend>
    <c:plotVisOnly val="1"/>
    <c:dispBlanksAs val="gap"/>
    <c:showDLblsOverMax val="0"/>
  </c:chart>
  <c:spPr>
    <a:solidFill>
      <a:sysClr val="window" lastClr="FFFFFF"/>
    </a:solidFill>
    <a:ln w="9525" cap="flat" cmpd="sng" algn="ctr">
      <a:noFill/>
      <a:round/>
    </a:ln>
    <a:effectLst/>
  </c:spPr>
  <c:txPr>
    <a:bodyPr/>
    <a:lstStyle/>
    <a:p>
      <a:pPr>
        <a:defRPr sz="1200">
          <a:latin typeface="+mn-ea"/>
          <a:ea typeface="+mn-ea"/>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種苗集計!$A$10</c:f>
              <c:strCache>
                <c:ptCount val="1"/>
                <c:pt idx="0">
                  <c:v>宮城</c:v>
                </c:pt>
              </c:strCache>
            </c:strRef>
          </c:tx>
          <c:spPr>
            <a:solidFill>
              <a:schemeClr val="accent5"/>
            </a:solidFill>
            <a:ln>
              <a:solidFill>
                <a:srgbClr val="0000FF"/>
              </a:solidFill>
            </a:ln>
            <a:effectLst/>
          </c:spPr>
          <c:invertIfNegative val="0"/>
          <c:cat>
            <c:numRef>
              <c:f>種苗集計!$C$1:$U$1</c:f>
              <c:numCache>
                <c:formatCode>General</c:formatCod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numCache>
            </c:numRef>
          </c:cat>
          <c:val>
            <c:numRef>
              <c:f>種苗集計!$C$10:$U$10</c:f>
              <c:numCache>
                <c:formatCode>General</c:formatCode>
                <c:ptCount val="19"/>
                <c:pt idx="0">
                  <c:v>943</c:v>
                </c:pt>
                <c:pt idx="1">
                  <c:v>1067</c:v>
                </c:pt>
                <c:pt idx="2">
                  <c:v>818</c:v>
                </c:pt>
                <c:pt idx="3">
                  <c:v>803</c:v>
                </c:pt>
                <c:pt idx="4">
                  <c:v>770</c:v>
                </c:pt>
                <c:pt idx="5">
                  <c:v>713</c:v>
                </c:pt>
                <c:pt idx="6">
                  <c:v>708</c:v>
                </c:pt>
                <c:pt idx="7">
                  <c:v>678</c:v>
                </c:pt>
                <c:pt idx="8">
                  <c:v>42</c:v>
                </c:pt>
                <c:pt idx="9" formatCode="#,##0\ ">
                  <c:v>325</c:v>
                </c:pt>
                <c:pt idx="10" formatCode="_ * ##,###,##0_ ;_ * \-##,###,##0_ ;_ * &quot;0&quot;_ ;_ @_ ">
                  <c:v>245</c:v>
                </c:pt>
                <c:pt idx="11">
                  <c:v>249</c:v>
                </c:pt>
                <c:pt idx="12">
                  <c:v>280</c:v>
                </c:pt>
                <c:pt idx="13">
                  <c:v>423</c:v>
                </c:pt>
                <c:pt idx="14">
                  <c:v>548</c:v>
                </c:pt>
                <c:pt idx="15">
                  <c:v>539</c:v>
                </c:pt>
                <c:pt idx="16" formatCode="* ##,###,##0;* \-##,###,##0;* &quot;0&quot;;@">
                  <c:v>526</c:v>
                </c:pt>
                <c:pt idx="17" formatCode="* ##,###,##0;* \-##,###,##0;* &quot;0&quot;;@">
                  <c:v>482</c:v>
                </c:pt>
                <c:pt idx="18">
                  <c:v>476</c:v>
                </c:pt>
              </c:numCache>
            </c:numRef>
          </c:val>
          <c:extLst>
            <c:ext xmlns:c16="http://schemas.microsoft.com/office/drawing/2014/chart" uri="{C3380CC4-5D6E-409C-BE32-E72D297353CC}">
              <c16:uniqueId val="{00000000-A8AB-4A19-B76E-C0AE9D8C6B96}"/>
            </c:ext>
          </c:extLst>
        </c:ser>
        <c:ser>
          <c:idx val="2"/>
          <c:order val="1"/>
          <c:tx>
            <c:strRef>
              <c:f>種苗集計!$A$32</c:f>
              <c:strCache>
                <c:ptCount val="1"/>
                <c:pt idx="0">
                  <c:v>広島</c:v>
                </c:pt>
              </c:strCache>
            </c:strRef>
          </c:tx>
          <c:spPr>
            <a:solidFill>
              <a:schemeClr val="bg1">
                <a:lumMod val="50000"/>
              </a:schemeClr>
            </a:solidFill>
            <a:ln>
              <a:solidFill>
                <a:schemeClr val="bg1">
                  <a:lumMod val="50000"/>
                </a:schemeClr>
              </a:solidFill>
            </a:ln>
            <a:effectLst/>
          </c:spPr>
          <c:invertIfNegative val="0"/>
          <c:cat>
            <c:numRef>
              <c:f>種苗集計!$C$1:$U$1</c:f>
              <c:numCache>
                <c:formatCode>General</c:formatCod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numCache>
            </c:numRef>
          </c:cat>
          <c:val>
            <c:numRef>
              <c:f>種苗集計!$C$32:$U$32</c:f>
              <c:numCache>
                <c:formatCode>General</c:formatCode>
                <c:ptCount val="19"/>
                <c:pt idx="0">
                  <c:v>172</c:v>
                </c:pt>
                <c:pt idx="1">
                  <c:v>164</c:v>
                </c:pt>
                <c:pt idx="2">
                  <c:v>163</c:v>
                </c:pt>
                <c:pt idx="3">
                  <c:v>155</c:v>
                </c:pt>
                <c:pt idx="4">
                  <c:v>147</c:v>
                </c:pt>
                <c:pt idx="5">
                  <c:v>147</c:v>
                </c:pt>
                <c:pt idx="6">
                  <c:v>144</c:v>
                </c:pt>
                <c:pt idx="7">
                  <c:v>140</c:v>
                </c:pt>
                <c:pt idx="8">
                  <c:v>100</c:v>
                </c:pt>
                <c:pt idx="9" formatCode="#,##0\ ">
                  <c:v>90</c:v>
                </c:pt>
                <c:pt idx="10" formatCode="_ * ##,###,##0_ ;_ * \-##,###,##0_ ;_ * &quot;0&quot;_ ;_ @_ ">
                  <c:v>90</c:v>
                </c:pt>
                <c:pt idx="11">
                  <c:v>20</c:v>
                </c:pt>
                <c:pt idx="12">
                  <c:v>70</c:v>
                </c:pt>
                <c:pt idx="13">
                  <c:v>70</c:v>
                </c:pt>
                <c:pt idx="14">
                  <c:v>60</c:v>
                </c:pt>
                <c:pt idx="15">
                  <c:v>70</c:v>
                </c:pt>
                <c:pt idx="16" formatCode="* ##,###,##0;* \-##,###,##0;* &quot;0&quot;;@">
                  <c:v>70</c:v>
                </c:pt>
                <c:pt idx="17" formatCode="* ##,###,##0;* \-##,###,##0;* &quot;0&quot;;@">
                  <c:v>0</c:v>
                </c:pt>
                <c:pt idx="18">
                  <c:v>0</c:v>
                </c:pt>
              </c:numCache>
            </c:numRef>
          </c:val>
          <c:extLst>
            <c:ext xmlns:c16="http://schemas.microsoft.com/office/drawing/2014/chart" uri="{C3380CC4-5D6E-409C-BE32-E72D297353CC}">
              <c16:uniqueId val="{00000001-A8AB-4A19-B76E-C0AE9D8C6B96}"/>
            </c:ext>
          </c:extLst>
        </c:ser>
        <c:ser>
          <c:idx val="0"/>
          <c:order val="2"/>
          <c:tx>
            <c:strRef>
              <c:f>種苗集計!$A$5</c:f>
              <c:strCache>
                <c:ptCount val="1"/>
                <c:pt idx="0">
                  <c:v>その他</c:v>
                </c:pt>
              </c:strCache>
            </c:strRef>
          </c:tx>
          <c:spPr>
            <a:solidFill>
              <a:schemeClr val="tx1"/>
            </a:solidFill>
            <a:ln>
              <a:solidFill>
                <a:schemeClr val="tx1"/>
              </a:solidFill>
            </a:ln>
            <a:effectLst/>
          </c:spPr>
          <c:invertIfNegative val="0"/>
          <c:cat>
            <c:numRef>
              <c:f>種苗集計!$C$1:$U$1</c:f>
              <c:numCache>
                <c:formatCode>General</c:formatCod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numCache>
            </c:numRef>
          </c:cat>
          <c:val>
            <c:numRef>
              <c:f>種苗集計!$C$5:$U$5</c:f>
              <c:numCache>
                <c:formatCode>General</c:formatCode>
                <c:ptCount val="19"/>
                <c:pt idx="0">
                  <c:v>13</c:v>
                </c:pt>
                <c:pt idx="1">
                  <c:v>18</c:v>
                </c:pt>
                <c:pt idx="2">
                  <c:v>12</c:v>
                </c:pt>
                <c:pt idx="3">
                  <c:v>13</c:v>
                </c:pt>
                <c:pt idx="4">
                  <c:v>11</c:v>
                </c:pt>
                <c:pt idx="5">
                  <c:v>3</c:v>
                </c:pt>
                <c:pt idx="6">
                  <c:v>18</c:v>
                </c:pt>
                <c:pt idx="7">
                  <c:v>14</c:v>
                </c:pt>
                <c:pt idx="8">
                  <c:v>31</c:v>
                </c:pt>
                <c:pt idx="9">
                  <c:v>29</c:v>
                </c:pt>
                <c:pt idx="10">
                  <c:v>30</c:v>
                </c:pt>
                <c:pt idx="11">
                  <c:v>29</c:v>
                </c:pt>
                <c:pt idx="12">
                  <c:v>30</c:v>
                </c:pt>
                <c:pt idx="13">
                  <c:v>36</c:v>
                </c:pt>
                <c:pt idx="14">
                  <c:v>38</c:v>
                </c:pt>
                <c:pt idx="15">
                  <c:v>68</c:v>
                </c:pt>
                <c:pt idx="16">
                  <c:v>80</c:v>
                </c:pt>
                <c:pt idx="17" formatCode="* ##,###,##0;* \-##,###,##0;* &quot;0&quot;;@">
                  <c:v>181</c:v>
                </c:pt>
                <c:pt idx="18" formatCode="* ##,###,##0;* \-##,###,##0;* &quot;0&quot;;@">
                  <c:v>246</c:v>
                </c:pt>
              </c:numCache>
            </c:numRef>
          </c:val>
          <c:extLst>
            <c:ext xmlns:c16="http://schemas.microsoft.com/office/drawing/2014/chart" uri="{C3380CC4-5D6E-409C-BE32-E72D297353CC}">
              <c16:uniqueId val="{00000002-A8AB-4A19-B76E-C0AE9D8C6B96}"/>
            </c:ext>
          </c:extLst>
        </c:ser>
        <c:dLbls>
          <c:showLegendKey val="0"/>
          <c:showVal val="0"/>
          <c:showCatName val="0"/>
          <c:showSerName val="0"/>
          <c:showPercent val="0"/>
          <c:showBubbleSize val="0"/>
        </c:dLbls>
        <c:gapWidth val="100"/>
        <c:overlap val="100"/>
        <c:axId val="520796768"/>
        <c:axId val="520797328"/>
      </c:barChart>
      <c:catAx>
        <c:axId val="52079676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5400000" spcFirstLastPara="1" vertOverflow="ellipsis" wrap="square" anchor="ctr" anchorCtr="1"/>
          <a:lstStyle/>
          <a:p>
            <a:pPr>
              <a:defRPr lang="ja-JP" sz="1200" b="0" i="0" u="none" strike="noStrike" kern="1200" baseline="0">
                <a:solidFill>
                  <a:schemeClr val="tx1"/>
                </a:solidFill>
                <a:latin typeface="+mn-ea"/>
                <a:ea typeface="+mn-ea"/>
                <a:cs typeface="+mn-cs"/>
              </a:defRPr>
            </a:pPr>
            <a:endParaRPr lang="fr-FR"/>
          </a:p>
        </c:txPr>
        <c:crossAx val="520797328"/>
        <c:crosses val="autoZero"/>
        <c:auto val="1"/>
        <c:lblAlgn val="ctr"/>
        <c:lblOffset val="100"/>
        <c:noMultiLvlLbl val="0"/>
      </c:catAx>
      <c:valAx>
        <c:axId val="520797328"/>
        <c:scaling>
          <c:orientation val="minMax"/>
        </c:scaling>
        <c:delete val="0"/>
        <c:axPos val="l"/>
        <c:majorGridlines>
          <c:spPr>
            <a:ln w="6350" cap="flat" cmpd="sng" algn="ctr">
              <a:solidFill>
                <a:schemeClr val="tx1"/>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chemeClr val="tx1"/>
                </a:solidFill>
                <a:latin typeface="+mn-ea"/>
                <a:ea typeface="+mn-ea"/>
                <a:cs typeface="+mn-cs"/>
              </a:defRPr>
            </a:pPr>
            <a:endParaRPr lang="fr-FR"/>
          </a:p>
        </c:txPr>
        <c:crossAx val="520796768"/>
        <c:crosses val="autoZero"/>
        <c:crossBetween val="between"/>
        <c:majorUnit val="5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mn-ea"/>
          <a:ea typeface="+mn-ea"/>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F9DC6-59E8-4496-8EAD-7413E68D13FC}" type="datetimeFigureOut">
              <a:rPr kumimoji="1" lang="ja-JP" altLang="en-US" smtClean="0"/>
              <a:t>2023/10/20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A2022-21FB-4B7E-8024-7AD2ED3B4671}" type="slidenum">
              <a:rPr kumimoji="1" lang="ja-JP" altLang="en-US" smtClean="0"/>
              <a:t>‹N°›</a:t>
            </a:fld>
            <a:endParaRPr kumimoji="1" lang="ja-JP" altLang="en-US"/>
          </a:p>
        </p:txBody>
      </p:sp>
    </p:spTree>
    <p:extLst>
      <p:ext uri="{BB962C8B-B14F-4D97-AF65-F5344CB8AC3E}">
        <p14:creationId xmlns:p14="http://schemas.microsoft.com/office/powerpoint/2010/main" val="21105364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a:t>持続的な漁業とりわけ養殖業のためには，疾病・感染症のコントロールも重要なテーマです。本発表の「日本のカキ養殖における卵巣寄生原虫</a:t>
            </a:r>
            <a:r>
              <a:rPr lang="en-US" altLang="ja-JP" sz="2000" i="1" dirty="0">
                <a:latin typeface="+mn-ea"/>
              </a:rPr>
              <a:t>Marteilioides chungmuensis </a:t>
            </a:r>
            <a:r>
              <a:rPr lang="ja-JP" altLang="en-US" sz="2000" i="1" dirty="0">
                <a:latin typeface="+mn-ea"/>
              </a:rPr>
              <a:t>の北進」はまさにその課題に関する発表です。</a:t>
            </a:r>
            <a:endParaRPr kumimoji="1" lang="en-US" altLang="ja-JP" dirty="0"/>
          </a:p>
        </p:txBody>
      </p:sp>
      <p:sp>
        <p:nvSpPr>
          <p:cNvPr id="4" name="スライド番号プレースホルダー 3"/>
          <p:cNvSpPr>
            <a:spLocks noGrp="1"/>
          </p:cNvSpPr>
          <p:nvPr>
            <p:ph type="sldNum" sz="quarter" idx="10"/>
          </p:nvPr>
        </p:nvSpPr>
        <p:spPr/>
        <p:txBody>
          <a:bodyPr/>
          <a:lstStyle/>
          <a:p>
            <a:fld id="{9FFF0E4F-735E-48D0-B891-08BB13CA1AFE}" type="slidenum">
              <a:rPr kumimoji="1" lang="ja-JP" altLang="en-US" smtClean="0"/>
              <a:t>1</a:t>
            </a:fld>
            <a:endParaRPr kumimoji="1" lang="ja-JP" altLang="en-US"/>
          </a:p>
        </p:txBody>
      </p:sp>
    </p:spTree>
    <p:extLst>
      <p:ext uri="{BB962C8B-B14F-4D97-AF65-F5344CB8AC3E}">
        <p14:creationId xmlns:p14="http://schemas.microsoft.com/office/powerpoint/2010/main" val="3359955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これらの結果から，宮城県で採苗（採集）され一時的に養殖された天然種苗は寄生虫に関しているものが一定程度存在し，北海道に持ち込まれて養殖する過程において発症すると推察されました。</a:t>
            </a:r>
          </a:p>
        </p:txBody>
      </p:sp>
      <p:sp>
        <p:nvSpPr>
          <p:cNvPr id="4" name="スライド番号プレースホルダー 3"/>
          <p:cNvSpPr>
            <a:spLocks noGrp="1"/>
          </p:cNvSpPr>
          <p:nvPr>
            <p:ph type="sldNum" sz="quarter" idx="5"/>
          </p:nvPr>
        </p:nvSpPr>
        <p:spPr/>
        <p:txBody>
          <a:bodyPr/>
          <a:lstStyle/>
          <a:p>
            <a:fld id="{B62A2022-21FB-4B7E-8024-7AD2ED3B4671}" type="slidenum">
              <a:rPr kumimoji="1" lang="ja-JP" altLang="en-US" smtClean="0"/>
              <a:t>10</a:t>
            </a:fld>
            <a:endParaRPr kumimoji="1" lang="ja-JP" altLang="en-US"/>
          </a:p>
        </p:txBody>
      </p:sp>
    </p:spTree>
    <p:extLst>
      <p:ext uri="{BB962C8B-B14F-4D97-AF65-F5344CB8AC3E}">
        <p14:creationId xmlns:p14="http://schemas.microsoft.com/office/powerpoint/2010/main" val="1370190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したがって，かつては日本の南西部にのみ出現・感染が確立していた</a:t>
            </a:r>
            <a:r>
              <a:rPr lang="en-US" altLang="ja-JP" sz="1200" i="1" dirty="0"/>
              <a:t>M. chungmuensis </a:t>
            </a:r>
            <a:r>
              <a:rPr lang="ja-JP" altLang="en-US" sz="1200" i="1" dirty="0"/>
              <a:t>は，現在は，宮城県そして北海道に分布していると判断されます。</a:t>
            </a:r>
            <a:endParaRPr kumimoji="1" lang="ja-JP" altLang="en-US" dirty="0"/>
          </a:p>
        </p:txBody>
      </p:sp>
      <p:sp>
        <p:nvSpPr>
          <p:cNvPr id="4" name="スライド番号プレースホルダー 3"/>
          <p:cNvSpPr>
            <a:spLocks noGrp="1"/>
          </p:cNvSpPr>
          <p:nvPr>
            <p:ph type="sldNum" sz="quarter" idx="5"/>
          </p:nvPr>
        </p:nvSpPr>
        <p:spPr/>
        <p:txBody>
          <a:bodyPr/>
          <a:lstStyle/>
          <a:p>
            <a:fld id="{B62A2022-21FB-4B7E-8024-7AD2ED3B4671}" type="slidenum">
              <a:rPr kumimoji="1" lang="ja-JP" altLang="en-US" smtClean="0"/>
              <a:t>11</a:t>
            </a:fld>
            <a:endParaRPr kumimoji="1" lang="ja-JP" altLang="en-US"/>
          </a:p>
        </p:txBody>
      </p:sp>
    </p:spTree>
    <p:extLst>
      <p:ext uri="{BB962C8B-B14F-4D97-AF65-F5344CB8AC3E}">
        <p14:creationId xmlns:p14="http://schemas.microsoft.com/office/powerpoint/2010/main" val="1602011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ただし，幸いなことに，寄生虫の北海道の地元の種苗への伝搬は今回の調査では確認されませんでした。</a:t>
            </a:r>
          </a:p>
        </p:txBody>
      </p:sp>
      <p:sp>
        <p:nvSpPr>
          <p:cNvPr id="4" name="スライド番号プレースホルダー 3"/>
          <p:cNvSpPr>
            <a:spLocks noGrp="1"/>
          </p:cNvSpPr>
          <p:nvPr>
            <p:ph type="sldNum" sz="quarter" idx="5"/>
          </p:nvPr>
        </p:nvSpPr>
        <p:spPr/>
        <p:txBody>
          <a:bodyPr/>
          <a:lstStyle/>
          <a:p>
            <a:fld id="{B62A2022-21FB-4B7E-8024-7AD2ED3B4671}" type="slidenum">
              <a:rPr kumimoji="1" lang="ja-JP" altLang="en-US" smtClean="0"/>
              <a:t>12</a:t>
            </a:fld>
            <a:endParaRPr kumimoji="1" lang="ja-JP" altLang="en-US"/>
          </a:p>
        </p:txBody>
      </p:sp>
    </p:spTree>
    <p:extLst>
      <p:ext uri="{BB962C8B-B14F-4D97-AF65-F5344CB8AC3E}">
        <p14:creationId xmlns:p14="http://schemas.microsoft.com/office/powerpoint/2010/main" val="811787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在のところ，寒い北海道では，本寄生虫は生活史を完結できないため，地元種苗には伝播していないものと推察されます。一方，宮城県ではすでに本寄生虫が定着しているものと推察されますが，北海道では，地元の種苗の実では養殖生産が維持できないため，引き続き宮城県から種苗を持ち込んでおり，寄生虫の持ち込みも続いています。こちらは，</a:t>
            </a:r>
            <a:r>
              <a:rPr kumimoji="1" lang="en-US" altLang="ja-JP" dirty="0"/>
              <a:t>EU</a:t>
            </a:r>
            <a:r>
              <a:rPr kumimoji="1" lang="ja-JP" altLang="en-US" dirty="0"/>
              <a:t>ヒラガキの寄生虫の生活史の図ですが，温暖化や様々な生物分布の変化などによって北海道海域でも本寄生虫が定着するリスクは否定できず，北海道のカキ養殖の持続性に関して大きな局面にあり，リスクを背負いながらの養殖となっています。</a:t>
            </a:r>
          </a:p>
        </p:txBody>
      </p:sp>
      <p:sp>
        <p:nvSpPr>
          <p:cNvPr id="4" name="スライド番号プレースホルダー 3"/>
          <p:cNvSpPr>
            <a:spLocks noGrp="1"/>
          </p:cNvSpPr>
          <p:nvPr>
            <p:ph type="sldNum" sz="quarter" idx="5"/>
          </p:nvPr>
        </p:nvSpPr>
        <p:spPr/>
        <p:txBody>
          <a:bodyPr/>
          <a:lstStyle/>
          <a:p>
            <a:fld id="{B62A2022-21FB-4B7E-8024-7AD2ED3B4671}" type="slidenum">
              <a:rPr kumimoji="1" lang="ja-JP" altLang="en-US" smtClean="0"/>
              <a:t>13</a:t>
            </a:fld>
            <a:endParaRPr kumimoji="1" lang="ja-JP" altLang="en-US"/>
          </a:p>
        </p:txBody>
      </p:sp>
    </p:spTree>
    <p:extLst>
      <p:ext uri="{BB962C8B-B14F-4D97-AF65-F5344CB8AC3E}">
        <p14:creationId xmlns:p14="http://schemas.microsoft.com/office/powerpoint/2010/main" val="905472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このように気候変動に伴う</a:t>
            </a:r>
            <a:r>
              <a:rPr kumimoji="1" lang="en-US" altLang="ja-JP" dirty="0"/>
              <a:t>host-parasite</a:t>
            </a:r>
            <a:r>
              <a:rPr kumimoji="1" lang="ja-JP" altLang="en-US" dirty="0"/>
              <a:t>の関係の変化について警告を与えるエッセイなどもありますが，とりわけ種苗移動を伴うカキを中心とする貝類養殖では，その問題がより複雑かつ深刻であることから，カキ養殖の盛んな仏日における情報交換はとても重要であり，</a:t>
            </a:r>
            <a:r>
              <a:rPr kumimoji="1" lang="en-US" altLang="ja-JP" dirty="0"/>
              <a:t>Ifremer</a:t>
            </a:r>
            <a:r>
              <a:rPr kumimoji="1" lang="ja-JP" altLang="en-US" dirty="0"/>
              <a:t>と</a:t>
            </a:r>
            <a:r>
              <a:rPr kumimoji="1" lang="en-US" altLang="ja-JP" dirty="0"/>
              <a:t>FRA</a:t>
            </a:r>
            <a:r>
              <a:rPr kumimoji="1" lang="ja-JP" altLang="en-US" dirty="0"/>
              <a:t>の</a:t>
            </a:r>
            <a:r>
              <a:rPr kumimoji="1" lang="en-US" altLang="ja-JP" dirty="0"/>
              <a:t>MOU</a:t>
            </a:r>
            <a:r>
              <a:rPr kumimoji="1" lang="ja-JP" altLang="en-US" dirty="0"/>
              <a:t>，</a:t>
            </a:r>
            <a:r>
              <a:rPr kumimoji="1" lang="en-US" altLang="ja-JP" dirty="0"/>
              <a:t>COAST CAEN</a:t>
            </a:r>
            <a:r>
              <a:rPr kumimoji="1" lang="ja-JP" altLang="en-US" dirty="0"/>
              <a:t>でのこのようなセッションの開催・参加の機会に謝意を表して，発表を終わらせていただきます。</a:t>
            </a:r>
          </a:p>
        </p:txBody>
      </p:sp>
      <p:sp>
        <p:nvSpPr>
          <p:cNvPr id="4" name="スライド番号プレースホルダー 3"/>
          <p:cNvSpPr>
            <a:spLocks noGrp="1"/>
          </p:cNvSpPr>
          <p:nvPr>
            <p:ph type="sldNum" sz="quarter" idx="5"/>
          </p:nvPr>
        </p:nvSpPr>
        <p:spPr/>
        <p:txBody>
          <a:bodyPr/>
          <a:lstStyle/>
          <a:p>
            <a:fld id="{B62A2022-21FB-4B7E-8024-7AD2ED3B4671}" type="slidenum">
              <a:rPr kumimoji="1" lang="ja-JP" altLang="en-US" smtClean="0"/>
              <a:t>14</a:t>
            </a:fld>
            <a:endParaRPr kumimoji="1" lang="ja-JP" altLang="en-US"/>
          </a:p>
        </p:txBody>
      </p:sp>
    </p:spTree>
    <p:extLst>
      <p:ext uri="{BB962C8B-B14F-4D97-AF65-F5344CB8AC3E}">
        <p14:creationId xmlns:p14="http://schemas.microsoft.com/office/powerpoint/2010/main" val="205483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まず最初，本発表の背景となる日本のマガキ養殖の特徴を説明します。日本では広島県と宮城県という歴史的な</a:t>
            </a:r>
            <a:r>
              <a:rPr kumimoji="1" lang="en-US" altLang="ja-JP" sz="1200" kern="1200" dirty="0">
                <a:solidFill>
                  <a:schemeClr val="tx1"/>
                </a:solidFill>
                <a:effectLst/>
                <a:latin typeface="+mn-lt"/>
                <a:ea typeface="+mn-ea"/>
                <a:cs typeface="+mn-cs"/>
              </a:rPr>
              <a:t>2</a:t>
            </a:r>
            <a:r>
              <a:rPr kumimoji="1" lang="ja-JP" altLang="en-US" sz="1200" kern="1200" dirty="0">
                <a:solidFill>
                  <a:schemeClr val="tx1"/>
                </a:solidFill>
                <a:effectLst/>
                <a:latin typeface="+mn-lt"/>
                <a:ea typeface="+mn-ea"/>
                <a:cs typeface="+mn-cs"/>
              </a:rPr>
              <a:t>大産地に加え，全国に中小の養殖産地があります。これらの中小産地の多くは，大産地とりわけ宮城県において天然採苗で得られた天然種苗を購入して，養殖を行っています。</a:t>
            </a:r>
            <a:endParaRPr kumimoji="1" lang="ja-JP" altLang="ja-JP" sz="1200" kern="1200" dirty="0">
              <a:solidFill>
                <a:schemeClr val="tx1"/>
              </a:solidFill>
              <a:effectLst/>
              <a:latin typeface="+mn-lt"/>
              <a:ea typeface="+mn-ea"/>
              <a:cs typeface="+mn-cs"/>
            </a:endParaRPr>
          </a:p>
          <a:p>
            <a:pPr defTabSz="937401">
              <a:defRPr/>
            </a:pPr>
            <a:endParaRPr lang="ja-JP" altLang="ja-JP" dirty="0"/>
          </a:p>
        </p:txBody>
      </p:sp>
      <p:sp>
        <p:nvSpPr>
          <p:cNvPr id="4" name="スライド番号プレースホルダー 3"/>
          <p:cNvSpPr>
            <a:spLocks noGrp="1"/>
          </p:cNvSpPr>
          <p:nvPr>
            <p:ph type="sldNum" sz="quarter" idx="10"/>
          </p:nvPr>
        </p:nvSpPr>
        <p:spPr/>
        <p:txBody>
          <a:bodyPr/>
          <a:lstStyle/>
          <a:p>
            <a:fld id="{9FFF0E4F-735E-48D0-B891-08BB13CA1AFE}" type="slidenum">
              <a:rPr kumimoji="1" lang="ja-JP" altLang="en-US" smtClean="0"/>
              <a:t>2</a:t>
            </a:fld>
            <a:endParaRPr kumimoji="1" lang="ja-JP" altLang="en-US"/>
          </a:p>
        </p:txBody>
      </p:sp>
    </p:spTree>
    <p:extLst>
      <p:ext uri="{BB962C8B-B14F-4D97-AF65-F5344CB8AC3E}">
        <p14:creationId xmlns:p14="http://schemas.microsoft.com/office/powerpoint/2010/main" val="1714424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種苗産地の宮城県では，ホタテガイの貝殻を束ねた採苗器を用いた集約的な天然採苗が行われ，一時的に宮城県内で育成された後に各養殖産地に運ばれて行きます。その中には，日本で最も北に位置する北海道も含まれています。</a:t>
            </a:r>
          </a:p>
        </p:txBody>
      </p:sp>
      <p:sp>
        <p:nvSpPr>
          <p:cNvPr id="4" name="スライド番号プレースホルダー 3"/>
          <p:cNvSpPr>
            <a:spLocks noGrp="1"/>
          </p:cNvSpPr>
          <p:nvPr>
            <p:ph type="sldNum" sz="quarter" idx="5"/>
          </p:nvPr>
        </p:nvSpPr>
        <p:spPr/>
        <p:txBody>
          <a:bodyPr/>
          <a:lstStyle/>
          <a:p>
            <a:fld id="{B62A2022-21FB-4B7E-8024-7AD2ED3B4671}" type="slidenum">
              <a:rPr kumimoji="1" lang="ja-JP" altLang="en-US" smtClean="0"/>
              <a:t>3</a:t>
            </a:fld>
            <a:endParaRPr kumimoji="1" lang="ja-JP" altLang="en-US"/>
          </a:p>
        </p:txBody>
      </p:sp>
    </p:spTree>
    <p:extLst>
      <p:ext uri="{BB962C8B-B14F-4D97-AF65-F5344CB8AC3E}">
        <p14:creationId xmlns:p14="http://schemas.microsoft.com/office/powerpoint/2010/main" val="2051762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その北海道では，</a:t>
            </a:r>
            <a:r>
              <a:rPr kumimoji="1" lang="en-US" altLang="ja-JP" dirty="0"/>
              <a:t>2021</a:t>
            </a:r>
            <a:r>
              <a:rPr kumimoji="1" lang="ja-JP" altLang="en-US" dirty="0"/>
              <a:t>年春に，軟体部（身）に異常な卵巣の肥大の症状確認されるカキが多数確認されるという事象が発生しました。</a:t>
            </a:r>
            <a:endParaRPr kumimoji="1" lang="en-US" altLang="ja-JP" dirty="0"/>
          </a:p>
        </p:txBody>
      </p:sp>
      <p:sp>
        <p:nvSpPr>
          <p:cNvPr id="4" name="スライド番号プレースホルダー 3"/>
          <p:cNvSpPr>
            <a:spLocks noGrp="1"/>
          </p:cNvSpPr>
          <p:nvPr>
            <p:ph type="sldNum" sz="quarter" idx="5"/>
          </p:nvPr>
        </p:nvSpPr>
        <p:spPr/>
        <p:txBody>
          <a:bodyPr/>
          <a:lstStyle/>
          <a:p>
            <a:fld id="{B62A2022-21FB-4B7E-8024-7AD2ED3B4671}" type="slidenum">
              <a:rPr kumimoji="1" lang="ja-JP" altLang="en-US" smtClean="0"/>
              <a:t>4</a:t>
            </a:fld>
            <a:endParaRPr kumimoji="1" lang="ja-JP" altLang="en-US"/>
          </a:p>
        </p:txBody>
      </p:sp>
    </p:spTree>
    <p:extLst>
      <p:ext uri="{BB962C8B-B14F-4D97-AF65-F5344CB8AC3E}">
        <p14:creationId xmlns:p14="http://schemas.microsoft.com/office/powerpoint/2010/main" val="887742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組織学的観察および遺伝子検査の結果，この異常な卵巣肥大は卵巣寄生性の原虫</a:t>
            </a:r>
            <a:r>
              <a:rPr lang="fr-FR" altLang="ja-JP" sz="1200" i="1" dirty="0"/>
              <a:t>Marteilioides chungmuensis</a:t>
            </a:r>
            <a:r>
              <a:rPr lang="ja-JP" altLang="en-US" sz="1200" i="1" dirty="0"/>
              <a:t>によって生じていることが確認されました。</a:t>
            </a:r>
            <a:r>
              <a:rPr lang="fr-FR" altLang="ja-JP" sz="1200" i="1" dirty="0"/>
              <a:t>M. chungmuensis</a:t>
            </a:r>
            <a:r>
              <a:rPr lang="ja-JP" altLang="en-US" sz="1200" i="1" dirty="0"/>
              <a:t>は，このように卵巣に寄生し卵巣に膨隆を生じさせ，見た目が悪くなることでカキの商品性を損なわせること，カキの生残率を低下させることにによって，マガキ養殖において厄介な寄生虫であることが知られています。</a:t>
            </a:r>
            <a:endParaRPr kumimoji="1" lang="ja-JP" altLang="en-US" dirty="0"/>
          </a:p>
        </p:txBody>
      </p:sp>
      <p:sp>
        <p:nvSpPr>
          <p:cNvPr id="4" name="スライド番号プレースホルダー 3"/>
          <p:cNvSpPr>
            <a:spLocks noGrp="1"/>
          </p:cNvSpPr>
          <p:nvPr>
            <p:ph type="sldNum" sz="quarter" idx="5"/>
          </p:nvPr>
        </p:nvSpPr>
        <p:spPr/>
        <p:txBody>
          <a:bodyPr/>
          <a:lstStyle/>
          <a:p>
            <a:fld id="{B62A2022-21FB-4B7E-8024-7AD2ED3B4671}" type="slidenum">
              <a:rPr kumimoji="1" lang="ja-JP" altLang="en-US" smtClean="0"/>
              <a:t>5</a:t>
            </a:fld>
            <a:endParaRPr kumimoji="1" lang="ja-JP" altLang="en-US"/>
          </a:p>
        </p:txBody>
      </p:sp>
    </p:spTree>
    <p:extLst>
      <p:ext uri="{BB962C8B-B14F-4D97-AF65-F5344CB8AC3E}">
        <p14:creationId xmlns:p14="http://schemas.microsoft.com/office/powerpoint/2010/main" val="178095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しかし，この</a:t>
            </a:r>
            <a:r>
              <a:rPr lang="fr-FR" altLang="ja-JP" sz="1200" i="1" dirty="0"/>
              <a:t>M. chungmuensis</a:t>
            </a:r>
            <a:r>
              <a:rPr lang="ja-JP" altLang="en-US" sz="1200" i="1" dirty="0"/>
              <a:t>は日本では南西部の養殖産地に分布が限ぎられ，それらの産地では深刻なカキ養殖産業の課題となっていましたが，種苗産地でもある宮城県そして北海道では確認されていませんでした。そこで，なぜ北海道で確認されたのかについて，疫学的調査を行いました。</a:t>
            </a:r>
            <a:endParaRPr kumimoji="1" lang="ja-JP" altLang="en-US" dirty="0"/>
          </a:p>
        </p:txBody>
      </p:sp>
      <p:sp>
        <p:nvSpPr>
          <p:cNvPr id="4" name="スライド番号プレースホルダー 3"/>
          <p:cNvSpPr>
            <a:spLocks noGrp="1"/>
          </p:cNvSpPr>
          <p:nvPr>
            <p:ph type="sldNum" sz="quarter" idx="5"/>
          </p:nvPr>
        </p:nvSpPr>
        <p:spPr/>
        <p:txBody>
          <a:bodyPr/>
          <a:lstStyle/>
          <a:p>
            <a:fld id="{B62A2022-21FB-4B7E-8024-7AD2ED3B4671}" type="slidenum">
              <a:rPr kumimoji="1" lang="ja-JP" altLang="en-US" smtClean="0"/>
              <a:t>6</a:t>
            </a:fld>
            <a:endParaRPr kumimoji="1" lang="ja-JP" altLang="en-US"/>
          </a:p>
        </p:txBody>
      </p:sp>
    </p:spTree>
    <p:extLst>
      <p:ext uri="{BB962C8B-B14F-4D97-AF65-F5344CB8AC3E}">
        <p14:creationId xmlns:p14="http://schemas.microsoft.com/office/powerpoint/2010/main" val="2294107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調査は，養殖のために宮城県から北海道に持ち込まれた天然種苗と北海道の人工種苗生産施設で生産された人工種苗（</a:t>
            </a:r>
            <a:r>
              <a:rPr kumimoji="1" lang="en-US" altLang="ja-JP" dirty="0"/>
              <a:t>Local hatchery spat</a:t>
            </a:r>
            <a:r>
              <a:rPr kumimoji="1" lang="ja-JP" altLang="en-US" dirty="0"/>
              <a:t>）の</a:t>
            </a:r>
            <a:r>
              <a:rPr kumimoji="1" lang="en-US" altLang="ja-JP" dirty="0"/>
              <a:t>2</a:t>
            </a:r>
            <a:r>
              <a:rPr kumimoji="1" lang="ja-JP" altLang="en-US" dirty="0"/>
              <a:t>種類を対象に，</a:t>
            </a:r>
            <a:r>
              <a:rPr kumimoji="1" lang="en-US" altLang="ja-JP" dirty="0"/>
              <a:t>2021</a:t>
            </a:r>
            <a:r>
              <a:rPr kumimoji="1" lang="ja-JP" altLang="en-US" dirty="0"/>
              <a:t>年春から</a:t>
            </a:r>
            <a:r>
              <a:rPr kumimoji="1" lang="en-US" altLang="ja-JP" dirty="0"/>
              <a:t>2022</a:t>
            </a:r>
            <a:r>
              <a:rPr kumimoji="1" lang="ja-JP" altLang="en-US" dirty="0"/>
              <a:t>年春まで</a:t>
            </a:r>
            <a:r>
              <a:rPr kumimoji="1" lang="en-US" altLang="ja-JP" dirty="0"/>
              <a:t>1</a:t>
            </a:r>
            <a:r>
              <a:rPr kumimoji="1" lang="ja-JP" altLang="en-US" dirty="0"/>
              <a:t>年間，北海道の養殖海域で行いました。</a:t>
            </a:r>
          </a:p>
        </p:txBody>
      </p:sp>
      <p:sp>
        <p:nvSpPr>
          <p:cNvPr id="4" name="スライド番号プレースホルダー 3"/>
          <p:cNvSpPr>
            <a:spLocks noGrp="1"/>
          </p:cNvSpPr>
          <p:nvPr>
            <p:ph type="sldNum" sz="quarter" idx="5"/>
          </p:nvPr>
        </p:nvSpPr>
        <p:spPr/>
        <p:txBody>
          <a:bodyPr/>
          <a:lstStyle/>
          <a:p>
            <a:fld id="{B62A2022-21FB-4B7E-8024-7AD2ED3B4671}" type="slidenum">
              <a:rPr kumimoji="1" lang="ja-JP" altLang="en-US" smtClean="0"/>
              <a:t>7</a:t>
            </a:fld>
            <a:endParaRPr kumimoji="1" lang="ja-JP" altLang="en-US"/>
          </a:p>
        </p:txBody>
      </p:sp>
    </p:spTree>
    <p:extLst>
      <p:ext uri="{BB962C8B-B14F-4D97-AF65-F5344CB8AC3E}">
        <p14:creationId xmlns:p14="http://schemas.microsoft.com/office/powerpoint/2010/main" val="1351825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まず，養殖開始段階，天然種苗については宮城県から持ち込まれて養殖海域での養殖が始まる直前，地元の人工種苗は種苗生産施設から養殖海域に持ち出される直前の種苗について</a:t>
            </a:r>
            <a:r>
              <a:rPr kumimoji="1" lang="en-US" altLang="ja-JP" dirty="0"/>
              <a:t>qPCR</a:t>
            </a:r>
            <a:r>
              <a:rPr kumimoji="1" lang="ja-JP" altLang="en-US" dirty="0"/>
              <a:t>による分析を行った結果，宮城県からの天然種苗では</a:t>
            </a:r>
            <a:r>
              <a:rPr kumimoji="1" lang="en-US" altLang="ja-JP" dirty="0"/>
              <a:t>25</a:t>
            </a:r>
            <a:r>
              <a:rPr kumimoji="1" lang="ja-JP" altLang="en-US" dirty="0"/>
              <a:t>個体中</a:t>
            </a:r>
            <a:r>
              <a:rPr kumimoji="1" lang="en-US" altLang="ja-JP" dirty="0"/>
              <a:t>4</a:t>
            </a:r>
            <a:r>
              <a:rPr kumimoji="1" lang="ja-JP" altLang="en-US" dirty="0"/>
              <a:t>個体で寄生虫遺伝子が検出されましたが，地元の人工種苗からは検出されませんでした。</a:t>
            </a:r>
          </a:p>
        </p:txBody>
      </p:sp>
      <p:sp>
        <p:nvSpPr>
          <p:cNvPr id="4" name="スライド番号プレースホルダー 3"/>
          <p:cNvSpPr>
            <a:spLocks noGrp="1"/>
          </p:cNvSpPr>
          <p:nvPr>
            <p:ph type="sldNum" sz="quarter" idx="5"/>
          </p:nvPr>
        </p:nvSpPr>
        <p:spPr/>
        <p:txBody>
          <a:bodyPr/>
          <a:lstStyle/>
          <a:p>
            <a:fld id="{B62A2022-21FB-4B7E-8024-7AD2ED3B4671}" type="slidenum">
              <a:rPr kumimoji="1" lang="ja-JP" altLang="en-US" smtClean="0"/>
              <a:t>8</a:t>
            </a:fld>
            <a:endParaRPr kumimoji="1" lang="ja-JP" altLang="en-US"/>
          </a:p>
        </p:txBody>
      </p:sp>
    </p:spTree>
    <p:extLst>
      <p:ext uri="{BB962C8B-B14F-4D97-AF65-F5344CB8AC3E}">
        <p14:creationId xmlns:p14="http://schemas.microsoft.com/office/powerpoint/2010/main" val="1751445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その後，北海道の養殖海域で養殖を行いながら継続的に検査した結果，宮城からの天然種苗では，感染が継続的に確認され，カキの産卵期後には発症も確認，継続的に寄生虫の</a:t>
            </a:r>
            <a:r>
              <a:rPr kumimoji="1" lang="en-US" altLang="ja-JP" dirty="0"/>
              <a:t>DNA</a:t>
            </a:r>
            <a:r>
              <a:rPr kumimoji="1" lang="ja-JP" altLang="en-US" dirty="0"/>
              <a:t>も検出されました。一方で地元の人工種苗では，感染や発症は確認されませんでしたが，寄生虫</a:t>
            </a:r>
            <a:r>
              <a:rPr kumimoji="1" lang="en-US" altLang="ja-JP" dirty="0"/>
              <a:t>DNA</a:t>
            </a:r>
            <a:r>
              <a:rPr kumimoji="1" lang="ja-JP" altLang="en-US" dirty="0"/>
              <a:t>はカキの産卵期に一時的に検出されました。</a:t>
            </a:r>
            <a:endParaRPr kumimoji="1" lang="en-US" altLang="ja-JP" dirty="0"/>
          </a:p>
          <a:p>
            <a:r>
              <a:rPr kumimoji="1" lang="en-US" altLang="ja-JP" dirty="0"/>
              <a:t>infection</a:t>
            </a:r>
            <a:r>
              <a:rPr kumimoji="1" lang="ja-JP" altLang="en-US" dirty="0"/>
              <a:t>（感染、発症の有無に関わらず虫がいる状態）、</a:t>
            </a:r>
            <a:r>
              <a:rPr kumimoji="1" lang="en-US" altLang="ja-JP" dirty="0"/>
              <a:t>disease</a:t>
            </a:r>
            <a:r>
              <a:rPr kumimoji="1" lang="ja-JP" altLang="en-US" dirty="0"/>
              <a:t>（症状を示した状態）、</a:t>
            </a:r>
            <a:r>
              <a:rPr kumimoji="1" lang="en-US" altLang="ja-JP" dirty="0"/>
              <a:t>transmission</a:t>
            </a:r>
            <a:r>
              <a:rPr kumimoji="1" lang="ja-JP" altLang="en-US" dirty="0"/>
              <a:t>（伝搬、カキに虫が入ること）</a:t>
            </a:r>
          </a:p>
        </p:txBody>
      </p:sp>
      <p:sp>
        <p:nvSpPr>
          <p:cNvPr id="4" name="スライド番号プレースホルダー 3"/>
          <p:cNvSpPr>
            <a:spLocks noGrp="1"/>
          </p:cNvSpPr>
          <p:nvPr>
            <p:ph type="sldNum" sz="quarter" idx="5"/>
          </p:nvPr>
        </p:nvSpPr>
        <p:spPr/>
        <p:txBody>
          <a:bodyPr/>
          <a:lstStyle/>
          <a:p>
            <a:fld id="{B62A2022-21FB-4B7E-8024-7AD2ED3B4671}" type="slidenum">
              <a:rPr kumimoji="1" lang="ja-JP" altLang="en-US" smtClean="0"/>
              <a:t>9</a:t>
            </a:fld>
            <a:endParaRPr kumimoji="1" lang="ja-JP" altLang="en-US"/>
          </a:p>
        </p:txBody>
      </p:sp>
    </p:spTree>
    <p:extLst>
      <p:ext uri="{BB962C8B-B14F-4D97-AF65-F5344CB8AC3E}">
        <p14:creationId xmlns:p14="http://schemas.microsoft.com/office/powerpoint/2010/main" val="20936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8E51F7-4757-5A43-CDC9-A054A764B66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A75705C-A8EC-7EC2-C73A-45E612BD13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2F25CA2-A8E8-0C48-00A7-2ACD8B99F3D9}"/>
              </a:ext>
            </a:extLst>
          </p:cNvPr>
          <p:cNvSpPr>
            <a:spLocks noGrp="1"/>
          </p:cNvSpPr>
          <p:nvPr>
            <p:ph type="dt" sz="half" idx="10"/>
          </p:nvPr>
        </p:nvSpPr>
        <p:spPr/>
        <p:txBody>
          <a:bodyPr/>
          <a:lstStyle/>
          <a:p>
            <a:fld id="{165AFAF8-AA04-473C-9ACF-05D2F04211DA}" type="datetimeFigureOut">
              <a:rPr kumimoji="1" lang="ja-JP" altLang="en-US" smtClean="0"/>
              <a:t>2023/10/20</a:t>
            </a:fld>
            <a:endParaRPr kumimoji="1" lang="ja-JP" altLang="en-US"/>
          </a:p>
        </p:txBody>
      </p:sp>
      <p:sp>
        <p:nvSpPr>
          <p:cNvPr id="5" name="フッター プレースホルダー 4">
            <a:extLst>
              <a:ext uri="{FF2B5EF4-FFF2-40B4-BE49-F238E27FC236}">
                <a16:creationId xmlns:a16="http://schemas.microsoft.com/office/drawing/2014/main" id="{DF0FE343-CE71-773A-2EAD-FC7E235CAA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E5DE85E-36AF-8DD1-435F-E698FE4E7D8D}"/>
              </a:ext>
            </a:extLst>
          </p:cNvPr>
          <p:cNvSpPr>
            <a:spLocks noGrp="1"/>
          </p:cNvSpPr>
          <p:nvPr>
            <p:ph type="sldNum" sz="quarter" idx="12"/>
          </p:nvPr>
        </p:nvSpPr>
        <p:spPr/>
        <p:txBody>
          <a:bodyPr/>
          <a:lstStyle/>
          <a:p>
            <a:fld id="{1AAD052F-0A9C-48B0-A6CD-1A6942B7F61A}" type="slidenum">
              <a:rPr kumimoji="1" lang="ja-JP" altLang="en-US" smtClean="0"/>
              <a:t>‹N°›</a:t>
            </a:fld>
            <a:endParaRPr kumimoji="1" lang="ja-JP" altLang="en-US"/>
          </a:p>
        </p:txBody>
      </p:sp>
    </p:spTree>
    <p:extLst>
      <p:ext uri="{BB962C8B-B14F-4D97-AF65-F5344CB8AC3E}">
        <p14:creationId xmlns:p14="http://schemas.microsoft.com/office/powerpoint/2010/main" val="151254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DE3D90-E0EC-EB73-53FA-B108217C6DD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B6FFB7A-CEE2-D58C-76B5-93163702369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976842-4BD0-A854-B3AE-AB3D8181BCC2}"/>
              </a:ext>
            </a:extLst>
          </p:cNvPr>
          <p:cNvSpPr>
            <a:spLocks noGrp="1"/>
          </p:cNvSpPr>
          <p:nvPr>
            <p:ph type="dt" sz="half" idx="10"/>
          </p:nvPr>
        </p:nvSpPr>
        <p:spPr/>
        <p:txBody>
          <a:bodyPr/>
          <a:lstStyle/>
          <a:p>
            <a:fld id="{165AFAF8-AA04-473C-9ACF-05D2F04211DA}" type="datetimeFigureOut">
              <a:rPr kumimoji="1" lang="ja-JP" altLang="en-US" smtClean="0"/>
              <a:t>2023/10/20</a:t>
            </a:fld>
            <a:endParaRPr kumimoji="1" lang="ja-JP" altLang="en-US"/>
          </a:p>
        </p:txBody>
      </p:sp>
      <p:sp>
        <p:nvSpPr>
          <p:cNvPr id="5" name="フッター プレースホルダー 4">
            <a:extLst>
              <a:ext uri="{FF2B5EF4-FFF2-40B4-BE49-F238E27FC236}">
                <a16:creationId xmlns:a16="http://schemas.microsoft.com/office/drawing/2014/main" id="{478DA271-708B-5AD4-53CD-24690F9162D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6DC5DB-9B5E-9A0B-D0F2-59AF3A229A54}"/>
              </a:ext>
            </a:extLst>
          </p:cNvPr>
          <p:cNvSpPr>
            <a:spLocks noGrp="1"/>
          </p:cNvSpPr>
          <p:nvPr>
            <p:ph type="sldNum" sz="quarter" idx="12"/>
          </p:nvPr>
        </p:nvSpPr>
        <p:spPr/>
        <p:txBody>
          <a:bodyPr/>
          <a:lstStyle/>
          <a:p>
            <a:fld id="{1AAD052F-0A9C-48B0-A6CD-1A6942B7F61A}" type="slidenum">
              <a:rPr kumimoji="1" lang="ja-JP" altLang="en-US" smtClean="0"/>
              <a:t>‹N°›</a:t>
            </a:fld>
            <a:endParaRPr kumimoji="1" lang="ja-JP" altLang="en-US"/>
          </a:p>
        </p:txBody>
      </p:sp>
    </p:spTree>
    <p:extLst>
      <p:ext uri="{BB962C8B-B14F-4D97-AF65-F5344CB8AC3E}">
        <p14:creationId xmlns:p14="http://schemas.microsoft.com/office/powerpoint/2010/main" val="210358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840B49F-B8E9-E10F-CB3F-FFDCADA4D84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C4BC31-6CB0-9731-74B3-C08D391A72F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D8CEECC-0F98-6D91-48D2-6C0ECA96DE75}"/>
              </a:ext>
            </a:extLst>
          </p:cNvPr>
          <p:cNvSpPr>
            <a:spLocks noGrp="1"/>
          </p:cNvSpPr>
          <p:nvPr>
            <p:ph type="dt" sz="half" idx="10"/>
          </p:nvPr>
        </p:nvSpPr>
        <p:spPr/>
        <p:txBody>
          <a:bodyPr/>
          <a:lstStyle/>
          <a:p>
            <a:fld id="{165AFAF8-AA04-473C-9ACF-05D2F04211DA}" type="datetimeFigureOut">
              <a:rPr kumimoji="1" lang="ja-JP" altLang="en-US" smtClean="0"/>
              <a:t>2023/10/20</a:t>
            </a:fld>
            <a:endParaRPr kumimoji="1" lang="ja-JP" altLang="en-US"/>
          </a:p>
        </p:txBody>
      </p:sp>
      <p:sp>
        <p:nvSpPr>
          <p:cNvPr id="5" name="フッター プレースホルダー 4">
            <a:extLst>
              <a:ext uri="{FF2B5EF4-FFF2-40B4-BE49-F238E27FC236}">
                <a16:creationId xmlns:a16="http://schemas.microsoft.com/office/drawing/2014/main" id="{45039CDE-92E4-543B-4BDD-99C907CF8B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430C985-3F48-2E75-3253-D414546C686E}"/>
              </a:ext>
            </a:extLst>
          </p:cNvPr>
          <p:cNvSpPr>
            <a:spLocks noGrp="1"/>
          </p:cNvSpPr>
          <p:nvPr>
            <p:ph type="sldNum" sz="quarter" idx="12"/>
          </p:nvPr>
        </p:nvSpPr>
        <p:spPr/>
        <p:txBody>
          <a:bodyPr/>
          <a:lstStyle/>
          <a:p>
            <a:fld id="{1AAD052F-0A9C-48B0-A6CD-1A6942B7F61A}" type="slidenum">
              <a:rPr kumimoji="1" lang="ja-JP" altLang="en-US" smtClean="0"/>
              <a:t>‹N°›</a:t>
            </a:fld>
            <a:endParaRPr kumimoji="1" lang="ja-JP" altLang="en-US"/>
          </a:p>
        </p:txBody>
      </p:sp>
    </p:spTree>
    <p:extLst>
      <p:ext uri="{BB962C8B-B14F-4D97-AF65-F5344CB8AC3E}">
        <p14:creationId xmlns:p14="http://schemas.microsoft.com/office/powerpoint/2010/main" val="331846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1F9D33-A47E-097D-A69A-B97089CC066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9261907-9124-EBBC-227E-A201CA71845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1DE602-47A7-FF2E-9D12-AE4F7B568361}"/>
              </a:ext>
            </a:extLst>
          </p:cNvPr>
          <p:cNvSpPr>
            <a:spLocks noGrp="1"/>
          </p:cNvSpPr>
          <p:nvPr>
            <p:ph type="dt" sz="half" idx="10"/>
          </p:nvPr>
        </p:nvSpPr>
        <p:spPr/>
        <p:txBody>
          <a:bodyPr/>
          <a:lstStyle/>
          <a:p>
            <a:fld id="{165AFAF8-AA04-473C-9ACF-05D2F04211DA}" type="datetimeFigureOut">
              <a:rPr kumimoji="1" lang="ja-JP" altLang="en-US" smtClean="0"/>
              <a:t>2023/10/20</a:t>
            </a:fld>
            <a:endParaRPr kumimoji="1" lang="ja-JP" altLang="en-US"/>
          </a:p>
        </p:txBody>
      </p:sp>
      <p:sp>
        <p:nvSpPr>
          <p:cNvPr id="5" name="フッター プレースホルダー 4">
            <a:extLst>
              <a:ext uri="{FF2B5EF4-FFF2-40B4-BE49-F238E27FC236}">
                <a16:creationId xmlns:a16="http://schemas.microsoft.com/office/drawing/2014/main" id="{B91DB371-2DEE-4668-7EDF-947F2A5163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9F7470-DA0B-CA9A-2119-9C5E4FEA3B65}"/>
              </a:ext>
            </a:extLst>
          </p:cNvPr>
          <p:cNvSpPr>
            <a:spLocks noGrp="1"/>
          </p:cNvSpPr>
          <p:nvPr>
            <p:ph type="sldNum" sz="quarter" idx="12"/>
          </p:nvPr>
        </p:nvSpPr>
        <p:spPr/>
        <p:txBody>
          <a:bodyPr/>
          <a:lstStyle/>
          <a:p>
            <a:fld id="{1AAD052F-0A9C-48B0-A6CD-1A6942B7F61A}" type="slidenum">
              <a:rPr kumimoji="1" lang="ja-JP" altLang="en-US" smtClean="0"/>
              <a:t>‹N°›</a:t>
            </a:fld>
            <a:endParaRPr kumimoji="1" lang="ja-JP" altLang="en-US"/>
          </a:p>
        </p:txBody>
      </p:sp>
    </p:spTree>
    <p:extLst>
      <p:ext uri="{BB962C8B-B14F-4D97-AF65-F5344CB8AC3E}">
        <p14:creationId xmlns:p14="http://schemas.microsoft.com/office/powerpoint/2010/main" val="79471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7DA066-73BD-02D5-F418-9925447E3DA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135EBD-B5A5-E3E1-1BC0-90ABB348B2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A1AB1C6-EFE8-0AFD-5F9F-2B63FECA0438}"/>
              </a:ext>
            </a:extLst>
          </p:cNvPr>
          <p:cNvSpPr>
            <a:spLocks noGrp="1"/>
          </p:cNvSpPr>
          <p:nvPr>
            <p:ph type="dt" sz="half" idx="10"/>
          </p:nvPr>
        </p:nvSpPr>
        <p:spPr/>
        <p:txBody>
          <a:bodyPr/>
          <a:lstStyle/>
          <a:p>
            <a:fld id="{165AFAF8-AA04-473C-9ACF-05D2F04211DA}" type="datetimeFigureOut">
              <a:rPr kumimoji="1" lang="ja-JP" altLang="en-US" smtClean="0"/>
              <a:t>2023/10/20</a:t>
            </a:fld>
            <a:endParaRPr kumimoji="1" lang="ja-JP" altLang="en-US"/>
          </a:p>
        </p:txBody>
      </p:sp>
      <p:sp>
        <p:nvSpPr>
          <p:cNvPr id="5" name="フッター プレースホルダー 4">
            <a:extLst>
              <a:ext uri="{FF2B5EF4-FFF2-40B4-BE49-F238E27FC236}">
                <a16:creationId xmlns:a16="http://schemas.microsoft.com/office/drawing/2014/main" id="{EE6CAB40-A007-680D-BE33-40D905E623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354ECD6-E770-17C6-8E7D-2E68663208B1}"/>
              </a:ext>
            </a:extLst>
          </p:cNvPr>
          <p:cNvSpPr>
            <a:spLocks noGrp="1"/>
          </p:cNvSpPr>
          <p:nvPr>
            <p:ph type="sldNum" sz="quarter" idx="12"/>
          </p:nvPr>
        </p:nvSpPr>
        <p:spPr/>
        <p:txBody>
          <a:bodyPr/>
          <a:lstStyle/>
          <a:p>
            <a:fld id="{1AAD052F-0A9C-48B0-A6CD-1A6942B7F61A}" type="slidenum">
              <a:rPr kumimoji="1" lang="ja-JP" altLang="en-US" smtClean="0"/>
              <a:t>‹N°›</a:t>
            </a:fld>
            <a:endParaRPr kumimoji="1" lang="ja-JP" altLang="en-US"/>
          </a:p>
        </p:txBody>
      </p:sp>
    </p:spTree>
    <p:extLst>
      <p:ext uri="{BB962C8B-B14F-4D97-AF65-F5344CB8AC3E}">
        <p14:creationId xmlns:p14="http://schemas.microsoft.com/office/powerpoint/2010/main" val="302226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4FC24-6200-7A98-1D4B-5356B9CE4FE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0E081C5-6846-2755-E77A-DC286C9D5FB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097681A-3790-8326-050F-1F4CE81CC61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1159EFC-C2B7-AC11-0770-6AABBD8A9C59}"/>
              </a:ext>
            </a:extLst>
          </p:cNvPr>
          <p:cNvSpPr>
            <a:spLocks noGrp="1"/>
          </p:cNvSpPr>
          <p:nvPr>
            <p:ph type="dt" sz="half" idx="10"/>
          </p:nvPr>
        </p:nvSpPr>
        <p:spPr/>
        <p:txBody>
          <a:bodyPr/>
          <a:lstStyle/>
          <a:p>
            <a:fld id="{165AFAF8-AA04-473C-9ACF-05D2F04211DA}" type="datetimeFigureOut">
              <a:rPr kumimoji="1" lang="ja-JP" altLang="en-US" smtClean="0"/>
              <a:t>2023/10/20</a:t>
            </a:fld>
            <a:endParaRPr kumimoji="1" lang="ja-JP" altLang="en-US"/>
          </a:p>
        </p:txBody>
      </p:sp>
      <p:sp>
        <p:nvSpPr>
          <p:cNvPr id="6" name="フッター プレースホルダー 5">
            <a:extLst>
              <a:ext uri="{FF2B5EF4-FFF2-40B4-BE49-F238E27FC236}">
                <a16:creationId xmlns:a16="http://schemas.microsoft.com/office/drawing/2014/main" id="{4C568D3A-3CA9-2792-F661-0D9F0C65941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BEEF10F-02AC-6D9B-0D6F-5ADD281B0E01}"/>
              </a:ext>
            </a:extLst>
          </p:cNvPr>
          <p:cNvSpPr>
            <a:spLocks noGrp="1"/>
          </p:cNvSpPr>
          <p:nvPr>
            <p:ph type="sldNum" sz="quarter" idx="12"/>
          </p:nvPr>
        </p:nvSpPr>
        <p:spPr/>
        <p:txBody>
          <a:bodyPr/>
          <a:lstStyle/>
          <a:p>
            <a:fld id="{1AAD052F-0A9C-48B0-A6CD-1A6942B7F61A}" type="slidenum">
              <a:rPr kumimoji="1" lang="ja-JP" altLang="en-US" smtClean="0"/>
              <a:t>‹N°›</a:t>
            </a:fld>
            <a:endParaRPr kumimoji="1" lang="ja-JP" altLang="en-US"/>
          </a:p>
        </p:txBody>
      </p:sp>
    </p:spTree>
    <p:extLst>
      <p:ext uri="{BB962C8B-B14F-4D97-AF65-F5344CB8AC3E}">
        <p14:creationId xmlns:p14="http://schemas.microsoft.com/office/powerpoint/2010/main" val="311432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7F722A-592F-8B98-8EE4-1D442BDC77B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BD00331-1F60-876D-D982-3C51B0CBE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AD31D92-4346-3D33-0BD2-C8D65E85146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AE3043A-E69B-2A66-BA29-74E4E1FB2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74D15A0-6C02-E0EB-6686-F7D2B506F20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4E5BC55-B9C5-4A28-9B71-BB82CAFD8E2A}"/>
              </a:ext>
            </a:extLst>
          </p:cNvPr>
          <p:cNvSpPr>
            <a:spLocks noGrp="1"/>
          </p:cNvSpPr>
          <p:nvPr>
            <p:ph type="dt" sz="half" idx="10"/>
          </p:nvPr>
        </p:nvSpPr>
        <p:spPr/>
        <p:txBody>
          <a:bodyPr/>
          <a:lstStyle/>
          <a:p>
            <a:fld id="{165AFAF8-AA04-473C-9ACF-05D2F04211DA}" type="datetimeFigureOut">
              <a:rPr kumimoji="1" lang="ja-JP" altLang="en-US" smtClean="0"/>
              <a:t>2023/10/20</a:t>
            </a:fld>
            <a:endParaRPr kumimoji="1" lang="ja-JP" altLang="en-US"/>
          </a:p>
        </p:txBody>
      </p:sp>
      <p:sp>
        <p:nvSpPr>
          <p:cNvPr id="8" name="フッター プレースホルダー 7">
            <a:extLst>
              <a:ext uri="{FF2B5EF4-FFF2-40B4-BE49-F238E27FC236}">
                <a16:creationId xmlns:a16="http://schemas.microsoft.com/office/drawing/2014/main" id="{C57BDB03-5548-B94B-EACD-18E44E1E657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DE932A8-0779-1932-01A3-718FA7FD513E}"/>
              </a:ext>
            </a:extLst>
          </p:cNvPr>
          <p:cNvSpPr>
            <a:spLocks noGrp="1"/>
          </p:cNvSpPr>
          <p:nvPr>
            <p:ph type="sldNum" sz="quarter" idx="12"/>
          </p:nvPr>
        </p:nvSpPr>
        <p:spPr/>
        <p:txBody>
          <a:bodyPr/>
          <a:lstStyle/>
          <a:p>
            <a:fld id="{1AAD052F-0A9C-48B0-A6CD-1A6942B7F61A}" type="slidenum">
              <a:rPr kumimoji="1" lang="ja-JP" altLang="en-US" smtClean="0"/>
              <a:t>‹N°›</a:t>
            </a:fld>
            <a:endParaRPr kumimoji="1" lang="ja-JP" altLang="en-US"/>
          </a:p>
        </p:txBody>
      </p:sp>
    </p:spTree>
    <p:extLst>
      <p:ext uri="{BB962C8B-B14F-4D97-AF65-F5344CB8AC3E}">
        <p14:creationId xmlns:p14="http://schemas.microsoft.com/office/powerpoint/2010/main" val="30799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52B05A-B90B-087A-7405-DE06F892E71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B65B6E4-CC5D-4EFD-7A75-4EAE4C6D5276}"/>
              </a:ext>
            </a:extLst>
          </p:cNvPr>
          <p:cNvSpPr>
            <a:spLocks noGrp="1"/>
          </p:cNvSpPr>
          <p:nvPr>
            <p:ph type="dt" sz="half" idx="10"/>
          </p:nvPr>
        </p:nvSpPr>
        <p:spPr/>
        <p:txBody>
          <a:bodyPr/>
          <a:lstStyle/>
          <a:p>
            <a:fld id="{165AFAF8-AA04-473C-9ACF-05D2F04211DA}" type="datetimeFigureOut">
              <a:rPr kumimoji="1" lang="ja-JP" altLang="en-US" smtClean="0"/>
              <a:t>2023/10/20</a:t>
            </a:fld>
            <a:endParaRPr kumimoji="1" lang="ja-JP" altLang="en-US"/>
          </a:p>
        </p:txBody>
      </p:sp>
      <p:sp>
        <p:nvSpPr>
          <p:cNvPr id="4" name="フッター プレースホルダー 3">
            <a:extLst>
              <a:ext uri="{FF2B5EF4-FFF2-40B4-BE49-F238E27FC236}">
                <a16:creationId xmlns:a16="http://schemas.microsoft.com/office/drawing/2014/main" id="{1F941F44-66E4-CEFB-8133-FB87323E4DC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2A634C6-CBD2-779A-D801-CA7D70CBCA03}"/>
              </a:ext>
            </a:extLst>
          </p:cNvPr>
          <p:cNvSpPr>
            <a:spLocks noGrp="1"/>
          </p:cNvSpPr>
          <p:nvPr>
            <p:ph type="sldNum" sz="quarter" idx="12"/>
          </p:nvPr>
        </p:nvSpPr>
        <p:spPr/>
        <p:txBody>
          <a:bodyPr/>
          <a:lstStyle/>
          <a:p>
            <a:fld id="{1AAD052F-0A9C-48B0-A6CD-1A6942B7F61A}" type="slidenum">
              <a:rPr kumimoji="1" lang="ja-JP" altLang="en-US" smtClean="0"/>
              <a:t>‹N°›</a:t>
            </a:fld>
            <a:endParaRPr kumimoji="1" lang="ja-JP" altLang="en-US"/>
          </a:p>
        </p:txBody>
      </p:sp>
    </p:spTree>
    <p:extLst>
      <p:ext uri="{BB962C8B-B14F-4D97-AF65-F5344CB8AC3E}">
        <p14:creationId xmlns:p14="http://schemas.microsoft.com/office/powerpoint/2010/main" val="1192073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27EE0A7-F8BF-C6D8-214E-7C09886D83D8}"/>
              </a:ext>
            </a:extLst>
          </p:cNvPr>
          <p:cNvSpPr>
            <a:spLocks noGrp="1"/>
          </p:cNvSpPr>
          <p:nvPr>
            <p:ph type="dt" sz="half" idx="10"/>
          </p:nvPr>
        </p:nvSpPr>
        <p:spPr/>
        <p:txBody>
          <a:bodyPr/>
          <a:lstStyle/>
          <a:p>
            <a:fld id="{165AFAF8-AA04-473C-9ACF-05D2F04211DA}" type="datetimeFigureOut">
              <a:rPr kumimoji="1" lang="ja-JP" altLang="en-US" smtClean="0"/>
              <a:t>2023/10/20</a:t>
            </a:fld>
            <a:endParaRPr kumimoji="1" lang="ja-JP" altLang="en-US"/>
          </a:p>
        </p:txBody>
      </p:sp>
      <p:sp>
        <p:nvSpPr>
          <p:cNvPr id="3" name="フッター プレースホルダー 2">
            <a:extLst>
              <a:ext uri="{FF2B5EF4-FFF2-40B4-BE49-F238E27FC236}">
                <a16:creationId xmlns:a16="http://schemas.microsoft.com/office/drawing/2014/main" id="{C24F106E-73DF-32DB-DC6B-88D99170D81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17DD2F8-A1C5-285E-5ABE-31D558062731}"/>
              </a:ext>
            </a:extLst>
          </p:cNvPr>
          <p:cNvSpPr>
            <a:spLocks noGrp="1"/>
          </p:cNvSpPr>
          <p:nvPr>
            <p:ph type="sldNum" sz="quarter" idx="12"/>
          </p:nvPr>
        </p:nvSpPr>
        <p:spPr/>
        <p:txBody>
          <a:bodyPr/>
          <a:lstStyle/>
          <a:p>
            <a:fld id="{1AAD052F-0A9C-48B0-A6CD-1A6942B7F61A}" type="slidenum">
              <a:rPr kumimoji="1" lang="ja-JP" altLang="en-US" smtClean="0"/>
              <a:t>‹N°›</a:t>
            </a:fld>
            <a:endParaRPr kumimoji="1" lang="ja-JP" altLang="en-US"/>
          </a:p>
        </p:txBody>
      </p:sp>
    </p:spTree>
    <p:extLst>
      <p:ext uri="{BB962C8B-B14F-4D97-AF65-F5344CB8AC3E}">
        <p14:creationId xmlns:p14="http://schemas.microsoft.com/office/powerpoint/2010/main" val="31539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2A478F-85A1-45DA-D15E-ADEABC519E9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EC068FD-FA87-5FD8-357D-B3F553839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4100B04-72CB-5726-8487-31D4F2ADA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2606587-4A2F-B902-B062-B6524FEB39B6}"/>
              </a:ext>
            </a:extLst>
          </p:cNvPr>
          <p:cNvSpPr>
            <a:spLocks noGrp="1"/>
          </p:cNvSpPr>
          <p:nvPr>
            <p:ph type="dt" sz="half" idx="10"/>
          </p:nvPr>
        </p:nvSpPr>
        <p:spPr/>
        <p:txBody>
          <a:bodyPr/>
          <a:lstStyle/>
          <a:p>
            <a:fld id="{165AFAF8-AA04-473C-9ACF-05D2F04211DA}" type="datetimeFigureOut">
              <a:rPr kumimoji="1" lang="ja-JP" altLang="en-US" smtClean="0"/>
              <a:t>2023/10/20</a:t>
            </a:fld>
            <a:endParaRPr kumimoji="1" lang="ja-JP" altLang="en-US"/>
          </a:p>
        </p:txBody>
      </p:sp>
      <p:sp>
        <p:nvSpPr>
          <p:cNvPr id="6" name="フッター プレースホルダー 5">
            <a:extLst>
              <a:ext uri="{FF2B5EF4-FFF2-40B4-BE49-F238E27FC236}">
                <a16:creationId xmlns:a16="http://schemas.microsoft.com/office/drawing/2014/main" id="{0F427024-D500-1BB4-DDD5-7CE93CA5105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F5934BE-5B27-906A-0206-0827C4213699}"/>
              </a:ext>
            </a:extLst>
          </p:cNvPr>
          <p:cNvSpPr>
            <a:spLocks noGrp="1"/>
          </p:cNvSpPr>
          <p:nvPr>
            <p:ph type="sldNum" sz="quarter" idx="12"/>
          </p:nvPr>
        </p:nvSpPr>
        <p:spPr/>
        <p:txBody>
          <a:bodyPr/>
          <a:lstStyle/>
          <a:p>
            <a:fld id="{1AAD052F-0A9C-48B0-A6CD-1A6942B7F61A}" type="slidenum">
              <a:rPr kumimoji="1" lang="ja-JP" altLang="en-US" smtClean="0"/>
              <a:t>‹N°›</a:t>
            </a:fld>
            <a:endParaRPr kumimoji="1" lang="ja-JP" altLang="en-US"/>
          </a:p>
        </p:txBody>
      </p:sp>
    </p:spTree>
    <p:extLst>
      <p:ext uri="{BB962C8B-B14F-4D97-AF65-F5344CB8AC3E}">
        <p14:creationId xmlns:p14="http://schemas.microsoft.com/office/powerpoint/2010/main" val="3629895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C9BBDA-3B05-F497-9D15-D3C6A2B9E3C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CCF5158-FC94-81DF-EBAC-E1C9647BDA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350433A-0190-7A79-88D4-282052D24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7C0D88D-89E3-5E1F-9F41-9DE729A42470}"/>
              </a:ext>
            </a:extLst>
          </p:cNvPr>
          <p:cNvSpPr>
            <a:spLocks noGrp="1"/>
          </p:cNvSpPr>
          <p:nvPr>
            <p:ph type="dt" sz="half" idx="10"/>
          </p:nvPr>
        </p:nvSpPr>
        <p:spPr/>
        <p:txBody>
          <a:bodyPr/>
          <a:lstStyle/>
          <a:p>
            <a:fld id="{165AFAF8-AA04-473C-9ACF-05D2F04211DA}" type="datetimeFigureOut">
              <a:rPr kumimoji="1" lang="ja-JP" altLang="en-US" smtClean="0"/>
              <a:t>2023/10/20</a:t>
            </a:fld>
            <a:endParaRPr kumimoji="1" lang="ja-JP" altLang="en-US"/>
          </a:p>
        </p:txBody>
      </p:sp>
      <p:sp>
        <p:nvSpPr>
          <p:cNvPr id="6" name="フッター プレースホルダー 5">
            <a:extLst>
              <a:ext uri="{FF2B5EF4-FFF2-40B4-BE49-F238E27FC236}">
                <a16:creationId xmlns:a16="http://schemas.microsoft.com/office/drawing/2014/main" id="{1F6ED2F2-770D-07B1-02F3-D38A671A8B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D11D414-F3C1-457A-6BAD-1533D7AA6F36}"/>
              </a:ext>
            </a:extLst>
          </p:cNvPr>
          <p:cNvSpPr>
            <a:spLocks noGrp="1"/>
          </p:cNvSpPr>
          <p:nvPr>
            <p:ph type="sldNum" sz="quarter" idx="12"/>
          </p:nvPr>
        </p:nvSpPr>
        <p:spPr/>
        <p:txBody>
          <a:bodyPr/>
          <a:lstStyle/>
          <a:p>
            <a:fld id="{1AAD052F-0A9C-48B0-A6CD-1A6942B7F61A}" type="slidenum">
              <a:rPr kumimoji="1" lang="ja-JP" altLang="en-US" smtClean="0"/>
              <a:t>‹N°›</a:t>
            </a:fld>
            <a:endParaRPr kumimoji="1" lang="ja-JP" altLang="en-US"/>
          </a:p>
        </p:txBody>
      </p:sp>
    </p:spTree>
    <p:extLst>
      <p:ext uri="{BB962C8B-B14F-4D97-AF65-F5344CB8AC3E}">
        <p14:creationId xmlns:p14="http://schemas.microsoft.com/office/powerpoint/2010/main" val="308078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E4B3B40-DDE9-33C4-2ABE-D038C38CC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B1C9017-D32A-1C46-B5B1-49670AD01F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64109D-6EC8-DDB4-138E-C49292443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AFAF8-AA04-473C-9ACF-05D2F04211DA}" type="datetimeFigureOut">
              <a:rPr kumimoji="1" lang="ja-JP" altLang="en-US" smtClean="0"/>
              <a:t>2023/10/20</a:t>
            </a:fld>
            <a:endParaRPr kumimoji="1" lang="ja-JP" altLang="en-US"/>
          </a:p>
        </p:txBody>
      </p:sp>
      <p:sp>
        <p:nvSpPr>
          <p:cNvPr id="5" name="フッター プレースホルダー 4">
            <a:extLst>
              <a:ext uri="{FF2B5EF4-FFF2-40B4-BE49-F238E27FC236}">
                <a16:creationId xmlns:a16="http://schemas.microsoft.com/office/drawing/2014/main" id="{37F23484-4B17-27AF-A561-8FC57D5FAA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2760676-531D-2C0C-EF99-5DAA67CBC3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D052F-0A9C-48B0-A6CD-1A6942B7F61A}" type="slidenum">
              <a:rPr kumimoji="1" lang="ja-JP" altLang="en-US" smtClean="0"/>
              <a:t>‹N°›</a:t>
            </a:fld>
            <a:endParaRPr kumimoji="1" lang="ja-JP" altLang="en-US"/>
          </a:p>
        </p:txBody>
      </p:sp>
    </p:spTree>
    <p:extLst>
      <p:ext uri="{BB962C8B-B14F-4D97-AF65-F5344CB8AC3E}">
        <p14:creationId xmlns:p14="http://schemas.microsoft.com/office/powerpoint/2010/main" val="3577886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0.jpe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2.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2.pn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2.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jpe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10" Type="http://schemas.microsoft.com/office/2007/relationships/hdphoto" Target="../media/hdphoto4.wdp"/><Relationship Id="rId4" Type="http://schemas.openxmlformats.org/officeDocument/2006/relationships/image" Target="../media/image22.jpe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78095D8-616C-492A-8B79-6FA3C77A8D70}"/>
              </a:ext>
            </a:extLst>
          </p:cNvPr>
          <p:cNvSpPr/>
          <p:nvPr/>
        </p:nvSpPr>
        <p:spPr>
          <a:xfrm>
            <a:off x="1832991" y="441079"/>
            <a:ext cx="10542744" cy="954107"/>
          </a:xfrm>
          <a:prstGeom prst="rect">
            <a:avLst/>
          </a:prstGeom>
        </p:spPr>
        <p:txBody>
          <a:bodyPr wrap="square">
            <a:spAutoFit/>
          </a:bodyPr>
          <a:lstStyle/>
          <a:p>
            <a:r>
              <a:rPr lang="en-US" altLang="ja-JP" sz="2800" dirty="0">
                <a:latin typeface="+mn-ea"/>
              </a:rPr>
              <a:t>Northward expansion of the </a:t>
            </a:r>
            <a:r>
              <a:rPr lang="en-US" altLang="ja-JP" sz="2800" dirty="0" err="1">
                <a:latin typeface="+mn-ea"/>
              </a:rPr>
              <a:t>paramyxean</a:t>
            </a:r>
            <a:r>
              <a:rPr lang="en-US" altLang="ja-JP" sz="2800" dirty="0">
                <a:latin typeface="+mn-ea"/>
              </a:rPr>
              <a:t> ovarian parasite </a:t>
            </a:r>
            <a:r>
              <a:rPr lang="en-US" altLang="ja-JP" sz="2800" i="1" dirty="0">
                <a:latin typeface="+mn-ea"/>
              </a:rPr>
              <a:t>Marteilioides chungmuensis </a:t>
            </a:r>
            <a:r>
              <a:rPr lang="en-US" altLang="ja-JP" sz="2800" dirty="0">
                <a:latin typeface="+mn-ea"/>
              </a:rPr>
              <a:t>in the Pacific oyster in Japan</a:t>
            </a:r>
            <a:endParaRPr lang="ja-JP" altLang="en-US" sz="2800" dirty="0">
              <a:latin typeface="+mn-ea"/>
            </a:endParaRPr>
          </a:p>
        </p:txBody>
      </p:sp>
      <p:sp>
        <p:nvSpPr>
          <p:cNvPr id="29" name="テキスト ボックス 28">
            <a:extLst>
              <a:ext uri="{FF2B5EF4-FFF2-40B4-BE49-F238E27FC236}">
                <a16:creationId xmlns:a16="http://schemas.microsoft.com/office/drawing/2014/main" id="{9D2278C0-FDF6-243F-03E7-DD5BE402706C}"/>
              </a:ext>
            </a:extLst>
          </p:cNvPr>
          <p:cNvSpPr txBox="1"/>
          <p:nvPr/>
        </p:nvSpPr>
        <p:spPr>
          <a:xfrm>
            <a:off x="0" y="1621893"/>
            <a:ext cx="12191999" cy="400110"/>
          </a:xfrm>
          <a:prstGeom prst="rect">
            <a:avLst/>
          </a:prstGeom>
          <a:gradFill flip="none" rotWithShape="1">
            <a:gsLst>
              <a:gs pos="96000">
                <a:schemeClr val="accent1">
                  <a:lumMod val="5000"/>
                  <a:lumOff val="95000"/>
                </a:schemeClr>
              </a:gs>
              <a:gs pos="73000">
                <a:schemeClr val="accent5"/>
              </a:gs>
              <a:gs pos="0">
                <a:schemeClr val="accent5"/>
              </a:gs>
            </a:gsLst>
            <a:lin ang="0" scaled="1"/>
            <a:tileRect/>
          </a:gradFill>
          <a:ln>
            <a:noFill/>
          </a:ln>
        </p:spPr>
        <p:txBody>
          <a:bodyPr wrap="square">
            <a:spAutoFit/>
          </a:bodyPr>
          <a:lstStyle/>
          <a:p>
            <a:r>
              <a:rPr lang="fr-FR" altLang="ja-JP" sz="2000" dirty="0">
                <a:solidFill>
                  <a:schemeClr val="bg1"/>
                </a:solidFill>
              </a:rPr>
              <a:t> Natsuki Hasegawa</a:t>
            </a:r>
            <a:r>
              <a:rPr lang="fr-FR" altLang="ja-JP" sz="2000" baseline="30000" dirty="0">
                <a:solidFill>
                  <a:schemeClr val="bg1"/>
                </a:solidFill>
              </a:rPr>
              <a:t>1</a:t>
            </a:r>
            <a:r>
              <a:rPr lang="fr-FR" altLang="ja-JP" sz="2000" dirty="0">
                <a:solidFill>
                  <a:schemeClr val="bg1"/>
                </a:solidFill>
              </a:rPr>
              <a:t>, Wenfeng Wu</a:t>
            </a:r>
            <a:r>
              <a:rPr lang="fr-FR" altLang="ja-JP" sz="2000" baseline="30000" dirty="0">
                <a:solidFill>
                  <a:schemeClr val="bg1"/>
                </a:solidFill>
              </a:rPr>
              <a:t>2</a:t>
            </a:r>
            <a:r>
              <a:rPr lang="fr-FR" altLang="ja-JP" sz="2000" dirty="0">
                <a:solidFill>
                  <a:schemeClr val="bg1"/>
                </a:solidFill>
              </a:rPr>
              <a:t>, Tomoyoshi Yoshinaga</a:t>
            </a:r>
            <a:r>
              <a:rPr lang="fr-FR" altLang="ja-JP" sz="2000" baseline="30000" dirty="0">
                <a:solidFill>
                  <a:schemeClr val="bg1"/>
                </a:solidFill>
              </a:rPr>
              <a:t>2</a:t>
            </a:r>
            <a:r>
              <a:rPr lang="fr-FR" altLang="ja-JP" sz="2000" dirty="0">
                <a:solidFill>
                  <a:schemeClr val="bg1"/>
                </a:solidFill>
              </a:rPr>
              <a:t>, Naoki Itoh</a:t>
            </a:r>
            <a:r>
              <a:rPr lang="fr-FR" altLang="ja-JP" sz="2000" baseline="30000" dirty="0">
                <a:solidFill>
                  <a:schemeClr val="bg1"/>
                </a:solidFill>
              </a:rPr>
              <a:t>2</a:t>
            </a:r>
            <a:r>
              <a:rPr lang="fr-FR" altLang="ja-JP" sz="2000" dirty="0">
                <a:solidFill>
                  <a:schemeClr val="bg1"/>
                </a:solidFill>
              </a:rPr>
              <a:t>, Satoru Takeyama</a:t>
            </a:r>
            <a:r>
              <a:rPr lang="fr-FR" altLang="ja-JP" sz="2000" baseline="30000" dirty="0">
                <a:solidFill>
                  <a:schemeClr val="bg1"/>
                </a:solidFill>
              </a:rPr>
              <a:t>3</a:t>
            </a:r>
          </a:p>
        </p:txBody>
      </p:sp>
      <p:pic>
        <p:nvPicPr>
          <p:cNvPr id="10" name="Picture 2" descr="https://lh3.googleusercontent.com/xBx3Ga2J9S6oD-fr3fct2ap88t2Y3yKMH0mofBPFk1yjYx-WzAIHl1izGwStF8_Szj9O63KtFynr5wR35hFZheJ9PXjra5Qrityt7B9b6wuuwZZdvhazqKicgirBKknfoXaxCeC5J5NsP_7QOCwNEcsA_bYKJEpoM5GOKOb30dtLLmA4RDDG0T4H4kPUS8EpGVk4kQc_kKrYX7mFzEF3dz0phPpf6St0b3w7dRrXwOWGKFyL_d2ycrZxhSzzeorlA_dNOkiP63U_1wDvN8MqwxsE_DYhSjJ5Iej8Vz-j3_shpQ3tXdOm1qybkCe43DDOw4S9CFot-1389zXJvQ2atfcov2UOC17dhW0kSZrZ1NFqY_BtkwQGD7rx78lIqWUG90V-yOO7koOoXIZvENMmqnM-avJbdAysm07IDUB7HwgrU1lcs63wvhqLWJGqUoT8-iwkQCxoGfV9hbkzMBPXViyEdSvtZSHmpjwHXeMbz1tRwZy2UPPN7Kh--cit5Xzy86ddjNPozEmN7KZK_8ch_8JdZ3esIpGJ8fE76viXTc0I7gF8M9zPwWgB-pXRvvAF_wG08psIx4Qk3Lsk2w4cGN2pR0XawU00Ot8zG_-_=w1180-h885-no">
            <a:extLst>
              <a:ext uri="{FF2B5EF4-FFF2-40B4-BE49-F238E27FC236}">
                <a16:creationId xmlns:a16="http://schemas.microsoft.com/office/drawing/2014/main" id="{F3C35D1D-51B5-ED92-1919-C623D409A8EB}"/>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4125260" y="3656169"/>
            <a:ext cx="3802986" cy="285223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チョコレートチップクッキー&#10;&#10;自動的に生成された説明">
            <a:extLst>
              <a:ext uri="{FF2B5EF4-FFF2-40B4-BE49-F238E27FC236}">
                <a16:creationId xmlns:a16="http://schemas.microsoft.com/office/drawing/2014/main" id="{FC0A289F-0BE0-F171-A0E2-0E0ED994763A}"/>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04394" y="3656169"/>
            <a:ext cx="3600000" cy="2700000"/>
          </a:xfrm>
          <a:prstGeom prst="rect">
            <a:avLst/>
          </a:prstGeom>
        </p:spPr>
      </p:pic>
      <p:pic>
        <p:nvPicPr>
          <p:cNvPr id="8" name="図 7">
            <a:extLst>
              <a:ext uri="{FF2B5EF4-FFF2-40B4-BE49-F238E27FC236}">
                <a16:creationId xmlns:a16="http://schemas.microsoft.com/office/drawing/2014/main" id="{71B77827-903D-CF95-3A51-27CD8892B68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3392" y="45583"/>
            <a:ext cx="1504950" cy="1504950"/>
          </a:xfrm>
          <a:prstGeom prst="rect">
            <a:avLst/>
          </a:prstGeom>
        </p:spPr>
      </p:pic>
      <p:pic>
        <p:nvPicPr>
          <p:cNvPr id="12" name="図 11" descr="動物, オイスター, 食品, 皿 が含まれている画像&#10;&#10;自動的に生成された説明">
            <a:extLst>
              <a:ext uri="{FF2B5EF4-FFF2-40B4-BE49-F238E27FC236}">
                <a16:creationId xmlns:a16="http://schemas.microsoft.com/office/drawing/2014/main" id="{C8509796-6967-EEEE-6E3B-052CE6BA26E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252149" y="3656169"/>
            <a:ext cx="3802986" cy="2852240"/>
          </a:xfrm>
          <a:prstGeom prst="rect">
            <a:avLst/>
          </a:prstGeom>
        </p:spPr>
      </p:pic>
      <p:sp>
        <p:nvSpPr>
          <p:cNvPr id="11" name="テキスト ボックス 10">
            <a:extLst>
              <a:ext uri="{FF2B5EF4-FFF2-40B4-BE49-F238E27FC236}">
                <a16:creationId xmlns:a16="http://schemas.microsoft.com/office/drawing/2014/main" id="{A6BB9F7C-5733-E8E3-0276-C89F59CA645D}"/>
              </a:ext>
            </a:extLst>
          </p:cNvPr>
          <p:cNvSpPr txBox="1"/>
          <p:nvPr/>
        </p:nvSpPr>
        <p:spPr>
          <a:xfrm>
            <a:off x="2079516" y="0"/>
            <a:ext cx="10112484" cy="396000"/>
          </a:xfrm>
          <a:prstGeom prst="rect">
            <a:avLst/>
          </a:prstGeom>
          <a:gradFill>
            <a:gsLst>
              <a:gs pos="0">
                <a:schemeClr val="accent1">
                  <a:lumMod val="5000"/>
                  <a:lumOff val="95000"/>
                </a:schemeClr>
              </a:gs>
              <a:gs pos="27000">
                <a:srgbClr val="FF5050"/>
              </a:gs>
              <a:gs pos="100000">
                <a:srgbClr val="FF5050"/>
              </a:gs>
            </a:gsLst>
            <a:lin ang="0" scaled="1"/>
          </a:gradFill>
          <a:ln>
            <a:noFill/>
          </a:ln>
        </p:spPr>
        <p:txBody>
          <a:bodyPr wrap="square">
            <a:spAutoFit/>
          </a:bodyPr>
          <a:lstStyle/>
          <a:p>
            <a:endParaRPr lang="fr-FR" altLang="ja-JP" sz="2000" baseline="30000" dirty="0">
              <a:solidFill>
                <a:schemeClr val="bg1"/>
              </a:solidFill>
            </a:endParaRPr>
          </a:p>
        </p:txBody>
      </p:sp>
      <p:pic>
        <p:nvPicPr>
          <p:cNvPr id="2" name="図 1">
            <a:extLst>
              <a:ext uri="{FF2B5EF4-FFF2-40B4-BE49-F238E27FC236}">
                <a16:creationId xmlns:a16="http://schemas.microsoft.com/office/drawing/2014/main" id="{3ECF6A1D-2B14-5E28-D048-D06158673563}"/>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6129942" y="2516012"/>
            <a:ext cx="3381375" cy="661012"/>
          </a:xfrm>
          <a:prstGeom prst="rect">
            <a:avLst/>
          </a:prstGeom>
        </p:spPr>
      </p:pic>
      <p:grpSp>
        <p:nvGrpSpPr>
          <p:cNvPr id="9" name="グループ化 8">
            <a:extLst>
              <a:ext uri="{FF2B5EF4-FFF2-40B4-BE49-F238E27FC236}">
                <a16:creationId xmlns:a16="http://schemas.microsoft.com/office/drawing/2014/main" id="{06F46916-0672-EC3C-D7BF-CDE22C8D78D6}"/>
              </a:ext>
            </a:extLst>
          </p:cNvPr>
          <p:cNvGrpSpPr/>
          <p:nvPr/>
        </p:nvGrpSpPr>
        <p:grpSpPr>
          <a:xfrm>
            <a:off x="10074319" y="2530693"/>
            <a:ext cx="1749875" cy="646331"/>
            <a:chOff x="9157886" y="3022932"/>
            <a:chExt cx="1749875" cy="646331"/>
          </a:xfrm>
        </p:grpSpPr>
        <p:pic>
          <p:nvPicPr>
            <p:cNvPr id="1026" name="Picture 2">
              <a:extLst>
                <a:ext uri="{FF2B5EF4-FFF2-40B4-BE49-F238E27FC236}">
                  <a16:creationId xmlns:a16="http://schemas.microsoft.com/office/drawing/2014/main" id="{79733955-BD09-63C6-172D-88B3029FF72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157886" y="3105835"/>
              <a:ext cx="757296" cy="56342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74F63E8-FAED-01F0-0869-D33314341C37}"/>
                </a:ext>
              </a:extLst>
            </p:cNvPr>
            <p:cNvSpPr txBox="1"/>
            <p:nvPr/>
          </p:nvSpPr>
          <p:spPr>
            <a:xfrm>
              <a:off x="9915182" y="3022932"/>
              <a:ext cx="992579" cy="646331"/>
            </a:xfrm>
            <a:prstGeom prst="rect">
              <a:avLst/>
            </a:prstGeom>
            <a:noFill/>
          </p:spPr>
          <p:txBody>
            <a:bodyPr wrap="none" rtlCol="0">
              <a:spAutoFit/>
            </a:bodyPr>
            <a:lstStyle/>
            <a:p>
              <a:r>
                <a:rPr kumimoji="1" lang="en-US" altLang="ja-JP" dirty="0"/>
                <a:t>Akkeshi</a:t>
              </a:r>
            </a:p>
            <a:p>
              <a:r>
                <a:rPr lang="en-US" altLang="ja-JP" dirty="0"/>
                <a:t>Town</a:t>
              </a:r>
              <a:endParaRPr kumimoji="1" lang="ja-JP" altLang="en-US" dirty="0"/>
            </a:p>
          </p:txBody>
        </p:sp>
      </p:grpSp>
      <p:pic>
        <p:nvPicPr>
          <p:cNvPr id="6" name="図 5">
            <a:extLst>
              <a:ext uri="{FF2B5EF4-FFF2-40B4-BE49-F238E27FC236}">
                <a16:creationId xmlns:a16="http://schemas.microsoft.com/office/drawing/2014/main" id="{838638D9-3492-4BBD-D73E-10E771016D23}"/>
              </a:ext>
            </a:extLst>
          </p:cNvPr>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2079516" y="2531016"/>
            <a:ext cx="3846217" cy="801129"/>
          </a:xfrm>
          <a:prstGeom prst="rect">
            <a:avLst/>
          </a:prstGeom>
        </p:spPr>
      </p:pic>
      <p:sp>
        <p:nvSpPr>
          <p:cNvPr id="7" name="テキスト ボックス 6">
            <a:extLst>
              <a:ext uri="{FF2B5EF4-FFF2-40B4-BE49-F238E27FC236}">
                <a16:creationId xmlns:a16="http://schemas.microsoft.com/office/drawing/2014/main" id="{0DFCF51B-0E26-69B6-3E22-F52726093E5B}"/>
              </a:ext>
            </a:extLst>
          </p:cNvPr>
          <p:cNvSpPr txBox="1"/>
          <p:nvPr/>
        </p:nvSpPr>
        <p:spPr>
          <a:xfrm>
            <a:off x="2079516" y="2346027"/>
            <a:ext cx="8032968" cy="369332"/>
          </a:xfrm>
          <a:prstGeom prst="rect">
            <a:avLst/>
          </a:prstGeom>
          <a:noFill/>
        </p:spPr>
        <p:txBody>
          <a:bodyPr wrap="none" rtlCol="0">
            <a:spAutoFit/>
          </a:bodyPr>
          <a:lstStyle/>
          <a:p>
            <a:r>
              <a:rPr kumimoji="1" lang="en-US" altLang="ja-JP" dirty="0"/>
              <a:t>1                                 2                                3</a:t>
            </a:r>
            <a:endParaRPr kumimoji="1" lang="ja-JP" altLang="en-US" dirty="0"/>
          </a:p>
        </p:txBody>
      </p:sp>
    </p:spTree>
    <p:extLst>
      <p:ext uri="{BB962C8B-B14F-4D97-AF65-F5344CB8AC3E}">
        <p14:creationId xmlns:p14="http://schemas.microsoft.com/office/powerpoint/2010/main" val="2781289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81AC62A-274F-EC93-1EDA-978195CF687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609600"/>
            <a:ext cx="3838666" cy="28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建物, 男, 人, 立つ が含まれている画像&#10;&#10;自動的に生成された説明">
            <a:extLst>
              <a:ext uri="{FF2B5EF4-FFF2-40B4-BE49-F238E27FC236}">
                <a16:creationId xmlns:a16="http://schemas.microsoft.com/office/drawing/2014/main" id="{BFCA9960-5537-5F4A-3A0A-C535CFF287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76000" y="609600"/>
            <a:ext cx="3840000" cy="2880000"/>
          </a:xfrm>
          <a:prstGeom prst="rect">
            <a:avLst/>
          </a:prstGeom>
        </p:spPr>
      </p:pic>
      <p:pic>
        <p:nvPicPr>
          <p:cNvPr id="11" name="図 10" descr="チョコレートチップクッキー&#10;&#10;自動的に生成された説明">
            <a:extLst>
              <a:ext uri="{FF2B5EF4-FFF2-40B4-BE49-F238E27FC236}">
                <a16:creationId xmlns:a16="http://schemas.microsoft.com/office/drawing/2014/main" id="{98070FF6-C73E-B6B1-C0A7-AAD2ADBF650A}"/>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923908" y="1549378"/>
            <a:ext cx="3600000" cy="2700000"/>
          </a:xfrm>
          <a:prstGeom prst="rect">
            <a:avLst/>
          </a:prstGeom>
        </p:spPr>
      </p:pic>
      <p:pic>
        <p:nvPicPr>
          <p:cNvPr id="8" name="図 7" descr="動物, オイスター, 食品, 皿 が含まれている画像&#10;&#10;自動的に生成された説明">
            <a:extLst>
              <a:ext uri="{FF2B5EF4-FFF2-40B4-BE49-F238E27FC236}">
                <a16:creationId xmlns:a16="http://schemas.microsoft.com/office/drawing/2014/main" id="{75CB5AEB-6012-31DA-C670-3325092CF69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23400" y="614282"/>
            <a:ext cx="3752957" cy="2814718"/>
          </a:xfrm>
          <a:prstGeom prst="rect">
            <a:avLst/>
          </a:prstGeom>
        </p:spPr>
      </p:pic>
      <p:sp>
        <p:nvSpPr>
          <p:cNvPr id="9" name="テキスト ボックス 8">
            <a:extLst>
              <a:ext uri="{FF2B5EF4-FFF2-40B4-BE49-F238E27FC236}">
                <a16:creationId xmlns:a16="http://schemas.microsoft.com/office/drawing/2014/main" id="{F7E5A7BB-A825-5633-746E-E779CE83CD0C}"/>
              </a:ext>
            </a:extLst>
          </p:cNvPr>
          <p:cNvSpPr txBox="1"/>
          <p:nvPr/>
        </p:nvSpPr>
        <p:spPr>
          <a:xfrm>
            <a:off x="1923908" y="3885003"/>
            <a:ext cx="1223412" cy="369332"/>
          </a:xfrm>
          <a:prstGeom prst="rect">
            <a:avLst/>
          </a:prstGeom>
          <a:noFill/>
        </p:spPr>
        <p:txBody>
          <a:bodyPr wrap="none" rtlCol="0">
            <a:spAutoFit/>
          </a:bodyPr>
          <a:lstStyle/>
          <a:p>
            <a:r>
              <a:rPr kumimoji="1" lang="en-US" altLang="ja-JP" dirty="0"/>
              <a:t>2021 spat</a:t>
            </a:r>
            <a:endParaRPr kumimoji="1" lang="ja-JP" altLang="en-US" dirty="0"/>
          </a:p>
        </p:txBody>
      </p:sp>
      <p:sp>
        <p:nvSpPr>
          <p:cNvPr id="10" name="テキスト ボックス 9">
            <a:extLst>
              <a:ext uri="{FF2B5EF4-FFF2-40B4-BE49-F238E27FC236}">
                <a16:creationId xmlns:a16="http://schemas.microsoft.com/office/drawing/2014/main" id="{87B7904D-5746-D5BF-6EBE-D9366F8C6B7A}"/>
              </a:ext>
            </a:extLst>
          </p:cNvPr>
          <p:cNvSpPr txBox="1"/>
          <p:nvPr/>
        </p:nvSpPr>
        <p:spPr>
          <a:xfrm>
            <a:off x="7762983" y="3314658"/>
            <a:ext cx="2146742" cy="369332"/>
          </a:xfrm>
          <a:prstGeom prst="rect">
            <a:avLst/>
          </a:prstGeom>
          <a:noFill/>
        </p:spPr>
        <p:txBody>
          <a:bodyPr wrap="none" rtlCol="0">
            <a:spAutoFit/>
          </a:bodyPr>
          <a:lstStyle/>
          <a:p>
            <a:r>
              <a:rPr kumimoji="1" lang="en-US" altLang="ja-JP" dirty="0"/>
              <a:t>2020 or 2019 spat</a:t>
            </a:r>
            <a:endParaRPr kumimoji="1" lang="ja-JP" altLang="en-US" dirty="0"/>
          </a:p>
        </p:txBody>
      </p:sp>
      <p:sp>
        <p:nvSpPr>
          <p:cNvPr id="12" name="テキスト ボックス 11">
            <a:extLst>
              <a:ext uri="{FF2B5EF4-FFF2-40B4-BE49-F238E27FC236}">
                <a16:creationId xmlns:a16="http://schemas.microsoft.com/office/drawing/2014/main" id="{575187BD-90AB-2E18-0DF7-9D76152BB43B}"/>
              </a:ext>
            </a:extLst>
          </p:cNvPr>
          <p:cNvSpPr txBox="1"/>
          <p:nvPr/>
        </p:nvSpPr>
        <p:spPr>
          <a:xfrm>
            <a:off x="228600" y="4423030"/>
            <a:ext cx="9049215" cy="830997"/>
          </a:xfrm>
          <a:prstGeom prst="rect">
            <a:avLst/>
          </a:prstGeom>
          <a:gradFill>
            <a:gsLst>
              <a:gs pos="96000">
                <a:schemeClr val="accent1">
                  <a:lumMod val="5000"/>
                  <a:lumOff val="95000"/>
                </a:schemeClr>
              </a:gs>
              <a:gs pos="73000">
                <a:schemeClr val="accent5"/>
              </a:gs>
              <a:gs pos="0">
                <a:schemeClr val="accent5"/>
              </a:gs>
            </a:gsLst>
            <a:lin ang="0" scaled="1"/>
          </a:gradFill>
        </p:spPr>
        <p:txBody>
          <a:bodyPr wrap="square" rtlCol="0">
            <a:spAutoFit/>
          </a:bodyPr>
          <a:lstStyle/>
          <a:p>
            <a:r>
              <a:rPr kumimoji="1" lang="en-US" altLang="ja-JP" sz="2400" dirty="0">
                <a:solidFill>
                  <a:schemeClr val="bg1"/>
                </a:solidFill>
              </a:rPr>
              <a:t>Spat collected and maintained in Miyagi</a:t>
            </a:r>
            <a:endParaRPr lang="en-US" altLang="ja-JP" sz="2400" dirty="0">
              <a:solidFill>
                <a:schemeClr val="bg1"/>
              </a:solidFill>
            </a:endParaRPr>
          </a:p>
          <a:p>
            <a:r>
              <a:rPr kumimoji="1" lang="en-US" altLang="ja-JP" sz="2400" dirty="0">
                <a:solidFill>
                  <a:schemeClr val="bg1"/>
                </a:solidFill>
              </a:rPr>
              <a:t>would be infected with the parasite.</a:t>
            </a:r>
          </a:p>
        </p:txBody>
      </p:sp>
      <p:sp>
        <p:nvSpPr>
          <p:cNvPr id="3" name="テキスト ボックス 2">
            <a:extLst>
              <a:ext uri="{FF2B5EF4-FFF2-40B4-BE49-F238E27FC236}">
                <a16:creationId xmlns:a16="http://schemas.microsoft.com/office/drawing/2014/main" id="{FAD828BC-4CF9-200A-DD6B-6CCFFB3148B0}"/>
              </a:ext>
            </a:extLst>
          </p:cNvPr>
          <p:cNvSpPr txBox="1"/>
          <p:nvPr/>
        </p:nvSpPr>
        <p:spPr>
          <a:xfrm>
            <a:off x="4916724" y="5474456"/>
            <a:ext cx="6959633" cy="830997"/>
          </a:xfrm>
          <a:prstGeom prst="rect">
            <a:avLst/>
          </a:prstGeom>
          <a:gradFill>
            <a:gsLst>
              <a:gs pos="0">
                <a:schemeClr val="accent1">
                  <a:lumMod val="5000"/>
                  <a:lumOff val="95000"/>
                </a:schemeClr>
              </a:gs>
              <a:gs pos="24000">
                <a:srgbClr val="FF5050"/>
              </a:gs>
              <a:gs pos="100000">
                <a:srgbClr val="FF5050"/>
              </a:gs>
            </a:gsLst>
            <a:lin ang="0" scaled="1"/>
          </a:gradFill>
        </p:spPr>
        <p:txBody>
          <a:bodyPr wrap="square">
            <a:spAutoFit/>
          </a:bodyPr>
          <a:lstStyle/>
          <a:p>
            <a:pPr algn="r"/>
            <a:r>
              <a:rPr lang="en-US" altLang="ja-JP" sz="2400" dirty="0">
                <a:solidFill>
                  <a:schemeClr val="bg1"/>
                </a:solidFill>
              </a:rPr>
              <a:t>Infected oysters developed the disease</a:t>
            </a:r>
          </a:p>
          <a:p>
            <a:pPr algn="r"/>
            <a:r>
              <a:rPr lang="en-US" altLang="ja-JP" sz="2400" dirty="0">
                <a:solidFill>
                  <a:schemeClr val="bg1"/>
                </a:solidFill>
              </a:rPr>
              <a:t>with nodular ovaries in Hokkaido.</a:t>
            </a:r>
          </a:p>
        </p:txBody>
      </p:sp>
      <p:sp>
        <p:nvSpPr>
          <p:cNvPr id="7" name="矢印: 右 6">
            <a:extLst>
              <a:ext uri="{FF2B5EF4-FFF2-40B4-BE49-F238E27FC236}">
                <a16:creationId xmlns:a16="http://schemas.microsoft.com/office/drawing/2014/main" id="{57FD6DDA-4BDA-7258-BB80-9E292A0F28BA}"/>
              </a:ext>
            </a:extLst>
          </p:cNvPr>
          <p:cNvSpPr/>
          <p:nvPr/>
        </p:nvSpPr>
        <p:spPr>
          <a:xfrm>
            <a:off x="3723908" y="5586664"/>
            <a:ext cx="1192816" cy="68304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pic>
        <p:nvPicPr>
          <p:cNvPr id="18" name="図 17">
            <a:extLst>
              <a:ext uri="{FF2B5EF4-FFF2-40B4-BE49-F238E27FC236}">
                <a16:creationId xmlns:a16="http://schemas.microsoft.com/office/drawing/2014/main" id="{08921B1B-478A-F223-1ECA-6989E2B8E9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69302" y="929813"/>
            <a:ext cx="938718" cy="913210"/>
          </a:xfrm>
          <a:prstGeom prst="rect">
            <a:avLst/>
          </a:prstGeom>
        </p:spPr>
      </p:pic>
      <p:pic>
        <p:nvPicPr>
          <p:cNvPr id="19" name="図 18">
            <a:extLst>
              <a:ext uri="{FF2B5EF4-FFF2-40B4-BE49-F238E27FC236}">
                <a16:creationId xmlns:a16="http://schemas.microsoft.com/office/drawing/2014/main" id="{9A99AB3A-116F-65F3-B1F7-29A251711DE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62475" y="2817265"/>
            <a:ext cx="1587717" cy="1544574"/>
          </a:xfrm>
          <a:prstGeom prst="rect">
            <a:avLst/>
          </a:prstGeom>
        </p:spPr>
      </p:pic>
    </p:spTree>
    <p:extLst>
      <p:ext uri="{BB962C8B-B14F-4D97-AF65-F5344CB8AC3E}">
        <p14:creationId xmlns:p14="http://schemas.microsoft.com/office/powerpoint/2010/main" val="1413301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リーフォーム: 図形 4">
            <a:extLst>
              <a:ext uri="{FF2B5EF4-FFF2-40B4-BE49-F238E27FC236}">
                <a16:creationId xmlns:a16="http://schemas.microsoft.com/office/drawing/2014/main" id="{E1C9AA44-7B95-840D-18CF-2854FDC8BD08}"/>
              </a:ext>
            </a:extLst>
          </p:cNvPr>
          <p:cNvSpPr/>
          <p:nvPr/>
        </p:nvSpPr>
        <p:spPr>
          <a:xfrm rot="21391170">
            <a:off x="466723" y="3083197"/>
            <a:ext cx="2791879" cy="2515744"/>
          </a:xfrm>
          <a:custGeom>
            <a:avLst/>
            <a:gdLst>
              <a:gd name="connsiteX0" fmla="*/ 2200119 w 3120078"/>
              <a:gd name="connsiteY0" fmla="*/ 54012 h 2985597"/>
              <a:gd name="connsiteX1" fmla="*/ 2739946 w 3120078"/>
              <a:gd name="connsiteY1" fmla="*/ 935362 h 2985597"/>
              <a:gd name="connsiteX2" fmla="*/ 2387406 w 3120078"/>
              <a:gd name="connsiteY2" fmla="*/ 1596374 h 2985597"/>
              <a:gd name="connsiteX3" fmla="*/ 3026384 w 3120078"/>
              <a:gd name="connsiteY3" fmla="*/ 2852297 h 2985597"/>
              <a:gd name="connsiteX4" fmla="*/ 7763 w 3120078"/>
              <a:gd name="connsiteY4" fmla="*/ 2631959 h 2985597"/>
              <a:gd name="connsiteX5" fmla="*/ 2200119 w 3120078"/>
              <a:gd name="connsiteY5" fmla="*/ 54012 h 2985597"/>
              <a:gd name="connsiteX0" fmla="*/ 2016706 w 3123952"/>
              <a:gd name="connsiteY0" fmla="*/ 51471 h 3052170"/>
              <a:gd name="connsiteX1" fmla="*/ 2743820 w 3123952"/>
              <a:gd name="connsiteY1" fmla="*/ 998922 h 3052170"/>
              <a:gd name="connsiteX2" fmla="*/ 2391280 w 3123952"/>
              <a:gd name="connsiteY2" fmla="*/ 1659934 h 3052170"/>
              <a:gd name="connsiteX3" fmla="*/ 3030258 w 3123952"/>
              <a:gd name="connsiteY3" fmla="*/ 2915857 h 3052170"/>
              <a:gd name="connsiteX4" fmla="*/ 11637 w 3123952"/>
              <a:gd name="connsiteY4" fmla="*/ 2695519 h 3052170"/>
              <a:gd name="connsiteX5" fmla="*/ 2016706 w 3123952"/>
              <a:gd name="connsiteY5" fmla="*/ 51471 h 3052170"/>
              <a:gd name="connsiteX0" fmla="*/ 1877896 w 3128361"/>
              <a:gd name="connsiteY0" fmla="*/ 81369 h 2537606"/>
              <a:gd name="connsiteX1" fmla="*/ 2748229 w 3128361"/>
              <a:gd name="connsiteY1" fmla="*/ 511027 h 2537606"/>
              <a:gd name="connsiteX2" fmla="*/ 2395689 w 3128361"/>
              <a:gd name="connsiteY2" fmla="*/ 1172039 h 2537606"/>
              <a:gd name="connsiteX3" fmla="*/ 3034667 w 3128361"/>
              <a:gd name="connsiteY3" fmla="*/ 2427962 h 2537606"/>
              <a:gd name="connsiteX4" fmla="*/ 16046 w 3128361"/>
              <a:gd name="connsiteY4" fmla="*/ 2207624 h 2537606"/>
              <a:gd name="connsiteX5" fmla="*/ 1877896 w 3128361"/>
              <a:gd name="connsiteY5" fmla="*/ 81369 h 2537606"/>
              <a:gd name="connsiteX0" fmla="*/ 1870083 w 2796844"/>
              <a:gd name="connsiteY0" fmla="*/ 81369 h 2336057"/>
              <a:gd name="connsiteX1" fmla="*/ 2740416 w 2796844"/>
              <a:gd name="connsiteY1" fmla="*/ 511027 h 2336057"/>
              <a:gd name="connsiteX2" fmla="*/ 2387876 w 2796844"/>
              <a:gd name="connsiteY2" fmla="*/ 1172039 h 2336057"/>
              <a:gd name="connsiteX3" fmla="*/ 2674314 w 2796844"/>
              <a:gd name="connsiteY3" fmla="*/ 1998304 h 2336057"/>
              <a:gd name="connsiteX4" fmla="*/ 8233 w 2796844"/>
              <a:gd name="connsiteY4" fmla="*/ 2207624 h 2336057"/>
              <a:gd name="connsiteX5" fmla="*/ 1870083 w 2796844"/>
              <a:gd name="connsiteY5" fmla="*/ 81369 h 2336057"/>
              <a:gd name="connsiteX0" fmla="*/ 999399 w 2853351"/>
              <a:gd name="connsiteY0" fmla="*/ 119130 h 2066484"/>
              <a:gd name="connsiteX1" fmla="*/ 2795149 w 2853351"/>
              <a:gd name="connsiteY1" fmla="*/ 262349 h 2066484"/>
              <a:gd name="connsiteX2" fmla="*/ 2442609 w 2853351"/>
              <a:gd name="connsiteY2" fmla="*/ 923361 h 2066484"/>
              <a:gd name="connsiteX3" fmla="*/ 2729047 w 2853351"/>
              <a:gd name="connsiteY3" fmla="*/ 1749626 h 2066484"/>
              <a:gd name="connsiteX4" fmla="*/ 62966 w 2853351"/>
              <a:gd name="connsiteY4" fmla="*/ 1958946 h 2066484"/>
              <a:gd name="connsiteX5" fmla="*/ 999399 w 2853351"/>
              <a:gd name="connsiteY5" fmla="*/ 119130 h 2066484"/>
              <a:gd name="connsiteX0" fmla="*/ 1157968 w 2833876"/>
              <a:gd name="connsiteY0" fmla="*/ 290756 h 1800943"/>
              <a:gd name="connsiteX1" fmla="*/ 2777448 w 2833876"/>
              <a:gd name="connsiteY1" fmla="*/ 26351 h 1800943"/>
              <a:gd name="connsiteX2" fmla="*/ 2424908 w 2833876"/>
              <a:gd name="connsiteY2" fmla="*/ 687363 h 1800943"/>
              <a:gd name="connsiteX3" fmla="*/ 2711346 w 2833876"/>
              <a:gd name="connsiteY3" fmla="*/ 1513628 h 1800943"/>
              <a:gd name="connsiteX4" fmla="*/ 45265 w 2833876"/>
              <a:gd name="connsiteY4" fmla="*/ 1722948 h 1800943"/>
              <a:gd name="connsiteX5" fmla="*/ 1157968 w 2833876"/>
              <a:gd name="connsiteY5" fmla="*/ 290756 h 1800943"/>
              <a:gd name="connsiteX0" fmla="*/ 1157074 w 2835796"/>
              <a:gd name="connsiteY0" fmla="*/ 538899 h 2049086"/>
              <a:gd name="connsiteX1" fmla="*/ 2633335 w 2835796"/>
              <a:gd name="connsiteY1" fmla="*/ 10090 h 2049086"/>
              <a:gd name="connsiteX2" fmla="*/ 2424014 w 2835796"/>
              <a:gd name="connsiteY2" fmla="*/ 935506 h 2049086"/>
              <a:gd name="connsiteX3" fmla="*/ 2710452 w 2835796"/>
              <a:gd name="connsiteY3" fmla="*/ 1761771 h 2049086"/>
              <a:gd name="connsiteX4" fmla="*/ 44371 w 2835796"/>
              <a:gd name="connsiteY4" fmla="*/ 1971091 h 2049086"/>
              <a:gd name="connsiteX5" fmla="*/ 1157074 w 2835796"/>
              <a:gd name="connsiteY5" fmla="*/ 538899 h 2049086"/>
              <a:gd name="connsiteX0" fmla="*/ 1146384 w 2684730"/>
              <a:gd name="connsiteY0" fmla="*/ 538899 h 2007990"/>
              <a:gd name="connsiteX1" fmla="*/ 2622645 w 2684730"/>
              <a:gd name="connsiteY1" fmla="*/ 10090 h 2007990"/>
              <a:gd name="connsiteX2" fmla="*/ 2413324 w 2684730"/>
              <a:gd name="connsiteY2" fmla="*/ 935506 h 2007990"/>
              <a:gd name="connsiteX3" fmla="*/ 2457391 w 2684730"/>
              <a:gd name="connsiteY3" fmla="*/ 1530417 h 2007990"/>
              <a:gd name="connsiteX4" fmla="*/ 33681 w 2684730"/>
              <a:gd name="connsiteY4" fmla="*/ 1971091 h 2007990"/>
              <a:gd name="connsiteX5" fmla="*/ 1146384 w 2684730"/>
              <a:gd name="connsiteY5" fmla="*/ 538899 h 2007990"/>
              <a:gd name="connsiteX0" fmla="*/ 674826 w 2789399"/>
              <a:gd name="connsiteY0" fmla="*/ 761344 h 1986811"/>
              <a:gd name="connsiteX1" fmla="*/ 2690913 w 2789399"/>
              <a:gd name="connsiteY1" fmla="*/ 1180 h 1986811"/>
              <a:gd name="connsiteX2" fmla="*/ 2481592 w 2789399"/>
              <a:gd name="connsiteY2" fmla="*/ 926596 h 1986811"/>
              <a:gd name="connsiteX3" fmla="*/ 2525659 w 2789399"/>
              <a:gd name="connsiteY3" fmla="*/ 1521507 h 1986811"/>
              <a:gd name="connsiteX4" fmla="*/ 101949 w 2789399"/>
              <a:gd name="connsiteY4" fmla="*/ 1962181 h 1986811"/>
              <a:gd name="connsiteX5" fmla="*/ 674826 w 2789399"/>
              <a:gd name="connsiteY5" fmla="*/ 761344 h 1986811"/>
              <a:gd name="connsiteX0" fmla="*/ 678412 w 2791879"/>
              <a:gd name="connsiteY0" fmla="*/ 761344 h 2515744"/>
              <a:gd name="connsiteX1" fmla="*/ 2694499 w 2791879"/>
              <a:gd name="connsiteY1" fmla="*/ 1180 h 2515744"/>
              <a:gd name="connsiteX2" fmla="*/ 2485178 w 2791879"/>
              <a:gd name="connsiteY2" fmla="*/ 926596 h 2515744"/>
              <a:gd name="connsiteX3" fmla="*/ 2581691 w 2791879"/>
              <a:gd name="connsiteY3" fmla="*/ 2473897 h 2515744"/>
              <a:gd name="connsiteX4" fmla="*/ 105535 w 2791879"/>
              <a:gd name="connsiteY4" fmla="*/ 1962181 h 2515744"/>
              <a:gd name="connsiteX5" fmla="*/ 678412 w 2791879"/>
              <a:gd name="connsiteY5" fmla="*/ 761344 h 251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1879" h="2515744">
                <a:moveTo>
                  <a:pt x="678412" y="761344"/>
                </a:moveTo>
                <a:cubicBezTo>
                  <a:pt x="1109906" y="434510"/>
                  <a:pt x="2393371" y="-26362"/>
                  <a:pt x="2694499" y="1180"/>
                </a:cubicBezTo>
                <a:cubicBezTo>
                  <a:pt x="2995627" y="28722"/>
                  <a:pt x="2503979" y="514477"/>
                  <a:pt x="2485178" y="926596"/>
                </a:cubicBezTo>
                <a:cubicBezTo>
                  <a:pt x="2466377" y="1338715"/>
                  <a:pt x="2978298" y="2301300"/>
                  <a:pt x="2581691" y="2473897"/>
                </a:cubicBezTo>
                <a:cubicBezTo>
                  <a:pt x="2185084" y="2646494"/>
                  <a:pt x="422748" y="2247606"/>
                  <a:pt x="105535" y="1962181"/>
                </a:cubicBezTo>
                <a:cubicBezTo>
                  <a:pt x="-211678" y="1676756"/>
                  <a:pt x="246918" y="1088178"/>
                  <a:pt x="678412" y="761344"/>
                </a:cubicBezTo>
                <a:close/>
              </a:path>
            </a:pathLst>
          </a:custGeom>
          <a:solidFill>
            <a:schemeClr val="bg1">
              <a:lumMod val="65000"/>
              <a:alpha val="50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 name="グループ化 5">
            <a:extLst>
              <a:ext uri="{FF2B5EF4-FFF2-40B4-BE49-F238E27FC236}">
                <a16:creationId xmlns:a16="http://schemas.microsoft.com/office/drawing/2014/main" id="{892A3C29-C024-BB5C-94BC-088E1D32AB68}"/>
              </a:ext>
            </a:extLst>
          </p:cNvPr>
          <p:cNvGrpSpPr>
            <a:grpSpLocks noChangeAspect="1"/>
          </p:cNvGrpSpPr>
          <p:nvPr/>
        </p:nvGrpSpPr>
        <p:grpSpPr>
          <a:xfrm>
            <a:off x="1067284" y="1311408"/>
            <a:ext cx="3797137" cy="3745058"/>
            <a:chOff x="6360644" y="3479105"/>
            <a:chExt cx="2662238" cy="2625725"/>
          </a:xfrm>
        </p:grpSpPr>
        <p:sp>
          <p:nvSpPr>
            <p:cNvPr id="7" name="Freeform 3">
              <a:extLst>
                <a:ext uri="{FF2B5EF4-FFF2-40B4-BE49-F238E27FC236}">
                  <a16:creationId xmlns:a16="http://schemas.microsoft.com/office/drawing/2014/main" id="{96AF9534-D7C3-7D32-8078-854453701E5E}"/>
                </a:ext>
              </a:extLst>
            </p:cNvPr>
            <p:cNvSpPr>
              <a:spLocks noChangeAspect="1"/>
            </p:cNvSpPr>
            <p:nvPr/>
          </p:nvSpPr>
          <p:spPr bwMode="auto">
            <a:xfrm>
              <a:off x="8795802" y="3479105"/>
              <a:ext cx="227080" cy="213583"/>
            </a:xfrm>
            <a:custGeom>
              <a:avLst/>
              <a:gdLst>
                <a:gd name="T0" fmla="*/ 506 w 857"/>
                <a:gd name="T1" fmla="*/ 214 h 808"/>
                <a:gd name="T2" fmla="*/ 622 w 857"/>
                <a:gd name="T3" fmla="*/ 183 h 808"/>
                <a:gd name="T4" fmla="*/ 656 w 857"/>
                <a:gd name="T5" fmla="*/ 157 h 808"/>
                <a:gd name="T6" fmla="*/ 755 w 857"/>
                <a:gd name="T7" fmla="*/ 10 h 808"/>
                <a:gd name="T8" fmla="*/ 839 w 857"/>
                <a:gd name="T9" fmla="*/ 6 h 808"/>
                <a:gd name="T10" fmla="*/ 845 w 857"/>
                <a:gd name="T11" fmla="*/ 50 h 808"/>
                <a:gd name="T12" fmla="*/ 845 w 857"/>
                <a:gd name="T13" fmla="*/ 134 h 808"/>
                <a:gd name="T14" fmla="*/ 755 w 857"/>
                <a:gd name="T15" fmla="*/ 145 h 808"/>
                <a:gd name="T16" fmla="*/ 684 w 857"/>
                <a:gd name="T17" fmla="*/ 207 h 808"/>
                <a:gd name="T18" fmla="*/ 595 w 857"/>
                <a:gd name="T19" fmla="*/ 260 h 808"/>
                <a:gd name="T20" fmla="*/ 520 w 857"/>
                <a:gd name="T21" fmla="*/ 323 h 808"/>
                <a:gd name="T22" fmla="*/ 454 w 857"/>
                <a:gd name="T23" fmla="*/ 415 h 808"/>
                <a:gd name="T24" fmla="*/ 347 w 857"/>
                <a:gd name="T25" fmla="*/ 406 h 808"/>
                <a:gd name="T26" fmla="*/ 330 w 857"/>
                <a:gd name="T27" fmla="*/ 457 h 808"/>
                <a:gd name="T28" fmla="*/ 202 w 857"/>
                <a:gd name="T29" fmla="*/ 619 h 808"/>
                <a:gd name="T30" fmla="*/ 138 w 857"/>
                <a:gd name="T31" fmla="*/ 715 h 808"/>
                <a:gd name="T32" fmla="*/ 64 w 857"/>
                <a:gd name="T33" fmla="*/ 758 h 808"/>
                <a:gd name="T34" fmla="*/ 11 w 857"/>
                <a:gd name="T35" fmla="*/ 803 h 808"/>
                <a:gd name="T36" fmla="*/ 30 w 857"/>
                <a:gd name="T37" fmla="*/ 736 h 808"/>
                <a:gd name="T38" fmla="*/ 19 w 857"/>
                <a:gd name="T39" fmla="*/ 711 h 808"/>
                <a:gd name="T40" fmla="*/ 50 w 857"/>
                <a:gd name="T41" fmla="*/ 698 h 808"/>
                <a:gd name="T42" fmla="*/ 64 w 857"/>
                <a:gd name="T43" fmla="*/ 686 h 808"/>
                <a:gd name="T44" fmla="*/ 72 w 857"/>
                <a:gd name="T45" fmla="*/ 639 h 808"/>
                <a:gd name="T46" fmla="*/ 138 w 857"/>
                <a:gd name="T47" fmla="*/ 606 h 808"/>
                <a:gd name="T48" fmla="*/ 99 w 857"/>
                <a:gd name="T49" fmla="*/ 566 h 808"/>
                <a:gd name="T50" fmla="*/ 121 w 857"/>
                <a:gd name="T51" fmla="*/ 529 h 808"/>
                <a:gd name="T52" fmla="*/ 171 w 857"/>
                <a:gd name="T53" fmla="*/ 503 h 808"/>
                <a:gd name="T54" fmla="*/ 267 w 857"/>
                <a:gd name="T55" fmla="*/ 408 h 808"/>
                <a:gd name="T56" fmla="*/ 255 w 857"/>
                <a:gd name="T57" fmla="*/ 335 h 808"/>
                <a:gd name="T58" fmla="*/ 305 w 857"/>
                <a:gd name="T59" fmla="*/ 346 h 808"/>
                <a:gd name="T60" fmla="*/ 348 w 857"/>
                <a:gd name="T61" fmla="*/ 320 h 808"/>
                <a:gd name="T62" fmla="*/ 393 w 857"/>
                <a:gd name="T63" fmla="*/ 257 h 808"/>
                <a:gd name="T64" fmla="*/ 421 w 857"/>
                <a:gd name="T65" fmla="*/ 239 h 808"/>
                <a:gd name="T66" fmla="*/ 411 w 857"/>
                <a:gd name="T67" fmla="*/ 140 h 808"/>
                <a:gd name="T68" fmla="*/ 439 w 857"/>
                <a:gd name="T69" fmla="*/ 112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7" h="808">
                  <a:moveTo>
                    <a:pt x="477" y="194"/>
                  </a:moveTo>
                  <a:lnTo>
                    <a:pt x="506" y="214"/>
                  </a:lnTo>
                  <a:lnTo>
                    <a:pt x="528" y="219"/>
                  </a:lnTo>
                  <a:lnTo>
                    <a:pt x="622" y="183"/>
                  </a:lnTo>
                  <a:lnTo>
                    <a:pt x="640" y="158"/>
                  </a:lnTo>
                  <a:lnTo>
                    <a:pt x="656" y="157"/>
                  </a:lnTo>
                  <a:lnTo>
                    <a:pt x="676" y="140"/>
                  </a:lnTo>
                  <a:lnTo>
                    <a:pt x="755" y="10"/>
                  </a:lnTo>
                  <a:lnTo>
                    <a:pt x="792" y="0"/>
                  </a:lnTo>
                  <a:lnTo>
                    <a:pt x="839" y="6"/>
                  </a:lnTo>
                  <a:lnTo>
                    <a:pt x="857" y="27"/>
                  </a:lnTo>
                  <a:lnTo>
                    <a:pt x="845" y="50"/>
                  </a:lnTo>
                  <a:lnTo>
                    <a:pt x="856" y="92"/>
                  </a:lnTo>
                  <a:lnTo>
                    <a:pt x="845" y="134"/>
                  </a:lnTo>
                  <a:lnTo>
                    <a:pt x="828" y="141"/>
                  </a:lnTo>
                  <a:lnTo>
                    <a:pt x="755" y="145"/>
                  </a:lnTo>
                  <a:lnTo>
                    <a:pt x="725" y="165"/>
                  </a:lnTo>
                  <a:lnTo>
                    <a:pt x="684" y="207"/>
                  </a:lnTo>
                  <a:lnTo>
                    <a:pt x="598" y="243"/>
                  </a:lnTo>
                  <a:lnTo>
                    <a:pt x="595" y="260"/>
                  </a:lnTo>
                  <a:lnTo>
                    <a:pt x="560" y="275"/>
                  </a:lnTo>
                  <a:lnTo>
                    <a:pt x="520" y="323"/>
                  </a:lnTo>
                  <a:lnTo>
                    <a:pt x="489" y="374"/>
                  </a:lnTo>
                  <a:lnTo>
                    <a:pt x="454" y="415"/>
                  </a:lnTo>
                  <a:lnTo>
                    <a:pt x="392" y="422"/>
                  </a:lnTo>
                  <a:lnTo>
                    <a:pt x="347" y="406"/>
                  </a:lnTo>
                  <a:lnTo>
                    <a:pt x="329" y="433"/>
                  </a:lnTo>
                  <a:lnTo>
                    <a:pt x="330" y="457"/>
                  </a:lnTo>
                  <a:lnTo>
                    <a:pt x="315" y="508"/>
                  </a:lnTo>
                  <a:lnTo>
                    <a:pt x="202" y="619"/>
                  </a:lnTo>
                  <a:lnTo>
                    <a:pt x="157" y="711"/>
                  </a:lnTo>
                  <a:lnTo>
                    <a:pt x="138" y="715"/>
                  </a:lnTo>
                  <a:lnTo>
                    <a:pt x="106" y="711"/>
                  </a:lnTo>
                  <a:lnTo>
                    <a:pt x="64" y="758"/>
                  </a:lnTo>
                  <a:lnTo>
                    <a:pt x="50" y="808"/>
                  </a:lnTo>
                  <a:lnTo>
                    <a:pt x="11" y="803"/>
                  </a:lnTo>
                  <a:lnTo>
                    <a:pt x="0" y="779"/>
                  </a:lnTo>
                  <a:lnTo>
                    <a:pt x="30" y="736"/>
                  </a:lnTo>
                  <a:lnTo>
                    <a:pt x="37" y="723"/>
                  </a:lnTo>
                  <a:lnTo>
                    <a:pt x="19" y="711"/>
                  </a:lnTo>
                  <a:lnTo>
                    <a:pt x="33" y="665"/>
                  </a:lnTo>
                  <a:lnTo>
                    <a:pt x="50" y="698"/>
                  </a:lnTo>
                  <a:lnTo>
                    <a:pt x="61" y="695"/>
                  </a:lnTo>
                  <a:lnTo>
                    <a:pt x="64" y="686"/>
                  </a:lnTo>
                  <a:lnTo>
                    <a:pt x="56" y="656"/>
                  </a:lnTo>
                  <a:lnTo>
                    <a:pt x="72" y="639"/>
                  </a:lnTo>
                  <a:lnTo>
                    <a:pt x="107" y="658"/>
                  </a:lnTo>
                  <a:lnTo>
                    <a:pt x="138" y="606"/>
                  </a:lnTo>
                  <a:lnTo>
                    <a:pt x="135" y="571"/>
                  </a:lnTo>
                  <a:lnTo>
                    <a:pt x="99" y="566"/>
                  </a:lnTo>
                  <a:lnTo>
                    <a:pt x="107" y="533"/>
                  </a:lnTo>
                  <a:lnTo>
                    <a:pt x="121" y="529"/>
                  </a:lnTo>
                  <a:lnTo>
                    <a:pt x="149" y="556"/>
                  </a:lnTo>
                  <a:lnTo>
                    <a:pt x="171" y="503"/>
                  </a:lnTo>
                  <a:lnTo>
                    <a:pt x="214" y="468"/>
                  </a:lnTo>
                  <a:lnTo>
                    <a:pt x="267" y="408"/>
                  </a:lnTo>
                  <a:lnTo>
                    <a:pt x="267" y="363"/>
                  </a:lnTo>
                  <a:lnTo>
                    <a:pt x="255" y="335"/>
                  </a:lnTo>
                  <a:lnTo>
                    <a:pt x="290" y="328"/>
                  </a:lnTo>
                  <a:lnTo>
                    <a:pt x="305" y="346"/>
                  </a:lnTo>
                  <a:lnTo>
                    <a:pt x="327" y="346"/>
                  </a:lnTo>
                  <a:lnTo>
                    <a:pt x="348" y="320"/>
                  </a:lnTo>
                  <a:lnTo>
                    <a:pt x="354" y="291"/>
                  </a:lnTo>
                  <a:lnTo>
                    <a:pt x="393" y="257"/>
                  </a:lnTo>
                  <a:lnTo>
                    <a:pt x="411" y="257"/>
                  </a:lnTo>
                  <a:lnTo>
                    <a:pt x="421" y="239"/>
                  </a:lnTo>
                  <a:lnTo>
                    <a:pt x="411" y="194"/>
                  </a:lnTo>
                  <a:lnTo>
                    <a:pt x="411" y="140"/>
                  </a:lnTo>
                  <a:lnTo>
                    <a:pt x="429" y="109"/>
                  </a:lnTo>
                  <a:lnTo>
                    <a:pt x="439" y="112"/>
                  </a:lnTo>
                  <a:lnTo>
                    <a:pt x="477" y="194"/>
                  </a:lnTo>
                  <a:close/>
                </a:path>
              </a:pathLst>
            </a:custGeom>
            <a:solidFill>
              <a:srgbClr val="FF5050"/>
            </a:solidFill>
            <a:ln w="3175">
              <a:solidFill>
                <a:srgbClr val="FF0000">
                  <a:alpha val="80000"/>
                </a:srgbClr>
              </a:solidFill>
              <a:prstDash val="solid"/>
              <a:round/>
              <a:headEnd/>
              <a:tailEnd/>
            </a:ln>
          </p:spPr>
          <p:txBody>
            <a:bodyPr/>
            <a:lstStyle/>
            <a:p>
              <a:endParaRPr lang="ja-JP" altLang="en-US" sz="1400" dirty="0">
                <a:latin typeface="+mn-ea"/>
              </a:endParaRPr>
            </a:p>
          </p:txBody>
        </p:sp>
        <p:sp>
          <p:nvSpPr>
            <p:cNvPr id="8" name="Freeform 4">
              <a:extLst>
                <a:ext uri="{FF2B5EF4-FFF2-40B4-BE49-F238E27FC236}">
                  <a16:creationId xmlns:a16="http://schemas.microsoft.com/office/drawing/2014/main" id="{E6C3313B-2870-1A25-C907-A294F91E201D}"/>
                </a:ext>
              </a:extLst>
            </p:cNvPr>
            <p:cNvSpPr>
              <a:spLocks noChangeAspect="1"/>
            </p:cNvSpPr>
            <p:nvPr/>
          </p:nvSpPr>
          <p:spPr bwMode="auto">
            <a:xfrm>
              <a:off x="8630652" y="3682366"/>
              <a:ext cx="133390" cy="150064"/>
            </a:xfrm>
            <a:custGeom>
              <a:avLst/>
              <a:gdLst>
                <a:gd name="T0" fmla="*/ 168 w 504"/>
                <a:gd name="T1" fmla="*/ 380 h 569"/>
                <a:gd name="T2" fmla="*/ 177 w 504"/>
                <a:gd name="T3" fmla="*/ 332 h 569"/>
                <a:gd name="T4" fmla="*/ 195 w 504"/>
                <a:gd name="T5" fmla="*/ 329 h 569"/>
                <a:gd name="T6" fmla="*/ 188 w 504"/>
                <a:gd name="T7" fmla="*/ 306 h 569"/>
                <a:gd name="T8" fmla="*/ 215 w 504"/>
                <a:gd name="T9" fmla="*/ 286 h 569"/>
                <a:gd name="T10" fmla="*/ 215 w 504"/>
                <a:gd name="T11" fmla="*/ 265 h 569"/>
                <a:gd name="T12" fmla="*/ 251 w 504"/>
                <a:gd name="T13" fmla="*/ 226 h 569"/>
                <a:gd name="T14" fmla="*/ 280 w 504"/>
                <a:gd name="T15" fmla="*/ 220 h 569"/>
                <a:gd name="T16" fmla="*/ 296 w 504"/>
                <a:gd name="T17" fmla="*/ 173 h 569"/>
                <a:gd name="T18" fmla="*/ 361 w 504"/>
                <a:gd name="T19" fmla="*/ 166 h 569"/>
                <a:gd name="T20" fmla="*/ 396 w 504"/>
                <a:gd name="T21" fmla="*/ 145 h 569"/>
                <a:gd name="T22" fmla="*/ 416 w 504"/>
                <a:gd name="T23" fmla="*/ 132 h 569"/>
                <a:gd name="T24" fmla="*/ 423 w 504"/>
                <a:gd name="T25" fmla="*/ 89 h 569"/>
                <a:gd name="T26" fmla="*/ 439 w 504"/>
                <a:gd name="T27" fmla="*/ 82 h 569"/>
                <a:gd name="T28" fmla="*/ 467 w 504"/>
                <a:gd name="T29" fmla="*/ 95 h 569"/>
                <a:gd name="T30" fmla="*/ 477 w 504"/>
                <a:gd name="T31" fmla="*/ 84 h 569"/>
                <a:gd name="T32" fmla="*/ 483 w 504"/>
                <a:gd name="T33" fmla="*/ 61 h 569"/>
                <a:gd name="T34" fmla="*/ 504 w 504"/>
                <a:gd name="T35" fmla="*/ 35 h 569"/>
                <a:gd name="T36" fmla="*/ 427 w 504"/>
                <a:gd name="T37" fmla="*/ 65 h 569"/>
                <a:gd name="T38" fmla="*/ 391 w 504"/>
                <a:gd name="T39" fmla="*/ 53 h 569"/>
                <a:gd name="T40" fmla="*/ 314 w 504"/>
                <a:gd name="T41" fmla="*/ 0 h 569"/>
                <a:gd name="T42" fmla="*/ 278 w 504"/>
                <a:gd name="T43" fmla="*/ 38 h 569"/>
                <a:gd name="T44" fmla="*/ 260 w 504"/>
                <a:gd name="T45" fmla="*/ 84 h 569"/>
                <a:gd name="T46" fmla="*/ 257 w 504"/>
                <a:gd name="T47" fmla="*/ 132 h 569"/>
                <a:gd name="T48" fmla="*/ 215 w 504"/>
                <a:gd name="T49" fmla="*/ 173 h 569"/>
                <a:gd name="T50" fmla="*/ 147 w 504"/>
                <a:gd name="T51" fmla="*/ 269 h 569"/>
                <a:gd name="T52" fmla="*/ 147 w 504"/>
                <a:gd name="T53" fmla="*/ 300 h 569"/>
                <a:gd name="T54" fmla="*/ 88 w 504"/>
                <a:gd name="T55" fmla="*/ 354 h 569"/>
                <a:gd name="T56" fmla="*/ 85 w 504"/>
                <a:gd name="T57" fmla="*/ 373 h 569"/>
                <a:gd name="T58" fmla="*/ 24 w 504"/>
                <a:gd name="T59" fmla="*/ 438 h 569"/>
                <a:gd name="T60" fmla="*/ 0 w 504"/>
                <a:gd name="T61" fmla="*/ 452 h 569"/>
                <a:gd name="T62" fmla="*/ 18 w 504"/>
                <a:gd name="T63" fmla="*/ 529 h 569"/>
                <a:gd name="T64" fmla="*/ 74 w 504"/>
                <a:gd name="T65" fmla="*/ 520 h 569"/>
                <a:gd name="T66" fmla="*/ 74 w 504"/>
                <a:gd name="T67" fmla="*/ 569 h 569"/>
                <a:gd name="T68" fmla="*/ 88 w 504"/>
                <a:gd name="T69" fmla="*/ 567 h 569"/>
                <a:gd name="T70" fmla="*/ 85 w 504"/>
                <a:gd name="T71" fmla="*/ 442 h 569"/>
                <a:gd name="T72" fmla="*/ 92 w 504"/>
                <a:gd name="T73" fmla="*/ 419 h 569"/>
                <a:gd name="T74" fmla="*/ 152 w 504"/>
                <a:gd name="T75" fmla="*/ 396 h 569"/>
                <a:gd name="T76" fmla="*/ 168 w 504"/>
                <a:gd name="T77" fmla="*/ 38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4" h="569">
                  <a:moveTo>
                    <a:pt x="168" y="380"/>
                  </a:moveTo>
                  <a:lnTo>
                    <a:pt x="177" y="332"/>
                  </a:lnTo>
                  <a:lnTo>
                    <a:pt x="195" y="329"/>
                  </a:lnTo>
                  <a:lnTo>
                    <a:pt x="188" y="306"/>
                  </a:lnTo>
                  <a:lnTo>
                    <a:pt x="215" y="286"/>
                  </a:lnTo>
                  <a:lnTo>
                    <a:pt x="215" y="265"/>
                  </a:lnTo>
                  <a:lnTo>
                    <a:pt x="251" y="226"/>
                  </a:lnTo>
                  <a:lnTo>
                    <a:pt x="280" y="220"/>
                  </a:lnTo>
                  <a:lnTo>
                    <a:pt x="296" y="173"/>
                  </a:lnTo>
                  <a:lnTo>
                    <a:pt x="361" y="166"/>
                  </a:lnTo>
                  <a:lnTo>
                    <a:pt x="396" y="145"/>
                  </a:lnTo>
                  <a:lnTo>
                    <a:pt x="416" y="132"/>
                  </a:lnTo>
                  <a:lnTo>
                    <a:pt x="423" y="89"/>
                  </a:lnTo>
                  <a:lnTo>
                    <a:pt x="439" y="82"/>
                  </a:lnTo>
                  <a:lnTo>
                    <a:pt x="467" y="95"/>
                  </a:lnTo>
                  <a:lnTo>
                    <a:pt x="477" y="84"/>
                  </a:lnTo>
                  <a:lnTo>
                    <a:pt x="483" y="61"/>
                  </a:lnTo>
                  <a:lnTo>
                    <a:pt x="504" y="35"/>
                  </a:lnTo>
                  <a:lnTo>
                    <a:pt x="427" y="65"/>
                  </a:lnTo>
                  <a:lnTo>
                    <a:pt x="391" y="53"/>
                  </a:lnTo>
                  <a:lnTo>
                    <a:pt x="314" y="0"/>
                  </a:lnTo>
                  <a:lnTo>
                    <a:pt x="278" y="38"/>
                  </a:lnTo>
                  <a:lnTo>
                    <a:pt x="260" y="84"/>
                  </a:lnTo>
                  <a:lnTo>
                    <a:pt x="257" y="132"/>
                  </a:lnTo>
                  <a:lnTo>
                    <a:pt x="215" y="173"/>
                  </a:lnTo>
                  <a:lnTo>
                    <a:pt x="147" y="269"/>
                  </a:lnTo>
                  <a:lnTo>
                    <a:pt x="147" y="300"/>
                  </a:lnTo>
                  <a:lnTo>
                    <a:pt x="88" y="354"/>
                  </a:lnTo>
                  <a:lnTo>
                    <a:pt x="85" y="373"/>
                  </a:lnTo>
                  <a:lnTo>
                    <a:pt x="24" y="438"/>
                  </a:lnTo>
                  <a:lnTo>
                    <a:pt x="0" y="452"/>
                  </a:lnTo>
                  <a:lnTo>
                    <a:pt x="18" y="529"/>
                  </a:lnTo>
                  <a:lnTo>
                    <a:pt x="74" y="520"/>
                  </a:lnTo>
                  <a:lnTo>
                    <a:pt x="74" y="569"/>
                  </a:lnTo>
                  <a:lnTo>
                    <a:pt x="88" y="567"/>
                  </a:lnTo>
                  <a:lnTo>
                    <a:pt x="85" y="442"/>
                  </a:lnTo>
                  <a:lnTo>
                    <a:pt x="92" y="419"/>
                  </a:lnTo>
                  <a:lnTo>
                    <a:pt x="152" y="396"/>
                  </a:lnTo>
                  <a:lnTo>
                    <a:pt x="168" y="380"/>
                  </a:lnTo>
                  <a:close/>
                </a:path>
              </a:pathLst>
            </a:custGeom>
            <a:solidFill>
              <a:srgbClr val="FF5050"/>
            </a:solidFill>
            <a:ln w="3175">
              <a:solidFill>
                <a:srgbClr val="FF0000">
                  <a:alpha val="80000"/>
                </a:srgbClr>
              </a:solidFill>
              <a:prstDash val="solid"/>
              <a:round/>
              <a:headEnd/>
              <a:tailEnd/>
            </a:ln>
          </p:spPr>
          <p:txBody>
            <a:bodyPr/>
            <a:lstStyle/>
            <a:p>
              <a:endParaRPr lang="ja-JP" altLang="en-US" sz="1400">
                <a:latin typeface="+mn-ea"/>
              </a:endParaRPr>
            </a:p>
          </p:txBody>
        </p:sp>
        <p:sp>
          <p:nvSpPr>
            <p:cNvPr id="9" name="Freeform 5">
              <a:extLst>
                <a:ext uri="{FF2B5EF4-FFF2-40B4-BE49-F238E27FC236}">
                  <a16:creationId xmlns:a16="http://schemas.microsoft.com/office/drawing/2014/main" id="{A32327CB-EAB6-8119-7248-2C2967A3DE5C}"/>
                </a:ext>
              </a:extLst>
            </p:cNvPr>
            <p:cNvSpPr>
              <a:spLocks noChangeAspect="1"/>
            </p:cNvSpPr>
            <p:nvPr/>
          </p:nvSpPr>
          <p:spPr bwMode="auto">
            <a:xfrm>
              <a:off x="7945442" y="3528332"/>
              <a:ext cx="737614" cy="716179"/>
            </a:xfrm>
            <a:custGeom>
              <a:avLst/>
              <a:gdLst>
                <a:gd name="T0" fmla="*/ 311 w 2788"/>
                <a:gd name="T1" fmla="*/ 1951 h 2706"/>
                <a:gd name="T2" fmla="*/ 460 w 2788"/>
                <a:gd name="T3" fmla="*/ 1955 h 2706"/>
                <a:gd name="T4" fmla="*/ 528 w 2788"/>
                <a:gd name="T5" fmla="*/ 2059 h 2706"/>
                <a:gd name="T6" fmla="*/ 543 w 2788"/>
                <a:gd name="T7" fmla="*/ 2102 h 2706"/>
                <a:gd name="T8" fmla="*/ 748 w 2788"/>
                <a:gd name="T9" fmla="*/ 1944 h 2706"/>
                <a:gd name="T10" fmla="*/ 1003 w 2788"/>
                <a:gd name="T11" fmla="*/ 1933 h 2706"/>
                <a:gd name="T12" fmla="*/ 1250 w 2788"/>
                <a:gd name="T13" fmla="*/ 2113 h 2706"/>
                <a:gd name="T14" fmla="*/ 1606 w 2788"/>
                <a:gd name="T15" fmla="*/ 2315 h 2706"/>
                <a:gd name="T16" fmla="*/ 1664 w 2788"/>
                <a:gd name="T17" fmla="*/ 2261 h 2706"/>
                <a:gd name="T18" fmla="*/ 1785 w 2788"/>
                <a:gd name="T19" fmla="*/ 1860 h 2706"/>
                <a:gd name="T20" fmla="*/ 2117 w 2788"/>
                <a:gd name="T21" fmla="*/ 1612 h 2706"/>
                <a:gd name="T22" fmla="*/ 2269 w 2788"/>
                <a:gd name="T23" fmla="*/ 1641 h 2706"/>
                <a:gd name="T24" fmla="*/ 2294 w 2788"/>
                <a:gd name="T25" fmla="*/ 1602 h 2706"/>
                <a:gd name="T26" fmla="*/ 2399 w 2788"/>
                <a:gd name="T27" fmla="*/ 1570 h 2706"/>
                <a:gd name="T28" fmla="*/ 2376 w 2788"/>
                <a:gd name="T29" fmla="*/ 1612 h 2706"/>
                <a:gd name="T30" fmla="*/ 2470 w 2788"/>
                <a:gd name="T31" fmla="*/ 1564 h 2706"/>
                <a:gd name="T32" fmla="*/ 2481 w 2788"/>
                <a:gd name="T33" fmla="*/ 1532 h 2706"/>
                <a:gd name="T34" fmla="*/ 2609 w 2788"/>
                <a:gd name="T35" fmla="*/ 1461 h 2706"/>
                <a:gd name="T36" fmla="*/ 2757 w 2788"/>
                <a:gd name="T37" fmla="*/ 1355 h 2706"/>
                <a:gd name="T38" fmla="*/ 2634 w 2788"/>
                <a:gd name="T39" fmla="*/ 1401 h 2706"/>
                <a:gd name="T40" fmla="*/ 2527 w 2788"/>
                <a:gd name="T41" fmla="*/ 1376 h 2706"/>
                <a:gd name="T42" fmla="*/ 2500 w 2788"/>
                <a:gd name="T43" fmla="*/ 1202 h 2706"/>
                <a:gd name="T44" fmla="*/ 2542 w 2788"/>
                <a:gd name="T45" fmla="*/ 1225 h 2706"/>
                <a:gd name="T46" fmla="*/ 2549 w 2788"/>
                <a:gd name="T47" fmla="*/ 1195 h 2706"/>
                <a:gd name="T48" fmla="*/ 2494 w 2788"/>
                <a:gd name="T49" fmla="*/ 902 h 2706"/>
                <a:gd name="T50" fmla="*/ 2500 w 2788"/>
                <a:gd name="T51" fmla="*/ 748 h 2706"/>
                <a:gd name="T52" fmla="*/ 2298 w 2788"/>
                <a:gd name="T53" fmla="*/ 999 h 2706"/>
                <a:gd name="T54" fmla="*/ 2070 w 2788"/>
                <a:gd name="T55" fmla="*/ 950 h 2706"/>
                <a:gd name="T56" fmla="*/ 2000 w 2788"/>
                <a:gd name="T57" fmla="*/ 948 h 2706"/>
                <a:gd name="T58" fmla="*/ 1928 w 2788"/>
                <a:gd name="T59" fmla="*/ 882 h 2706"/>
                <a:gd name="T60" fmla="*/ 1805 w 2788"/>
                <a:gd name="T61" fmla="*/ 882 h 2706"/>
                <a:gd name="T62" fmla="*/ 1749 w 2788"/>
                <a:gd name="T63" fmla="*/ 816 h 2706"/>
                <a:gd name="T64" fmla="*/ 1408 w 2788"/>
                <a:gd name="T65" fmla="*/ 550 h 2706"/>
                <a:gd name="T66" fmla="*/ 1236 w 2788"/>
                <a:gd name="T67" fmla="*/ 306 h 2706"/>
                <a:gd name="T68" fmla="*/ 981 w 2788"/>
                <a:gd name="T69" fmla="*/ 15 h 2706"/>
                <a:gd name="T70" fmla="*/ 914 w 2788"/>
                <a:gd name="T71" fmla="*/ 78 h 2706"/>
                <a:gd name="T72" fmla="*/ 849 w 2788"/>
                <a:gd name="T73" fmla="*/ 125 h 2706"/>
                <a:gd name="T74" fmla="*/ 911 w 2788"/>
                <a:gd name="T75" fmla="*/ 520 h 2706"/>
                <a:gd name="T76" fmla="*/ 867 w 2788"/>
                <a:gd name="T77" fmla="*/ 952 h 2706"/>
                <a:gd name="T78" fmla="*/ 780 w 2788"/>
                <a:gd name="T79" fmla="*/ 1101 h 2706"/>
                <a:gd name="T80" fmla="*/ 744 w 2788"/>
                <a:gd name="T81" fmla="*/ 1271 h 2706"/>
                <a:gd name="T82" fmla="*/ 711 w 2788"/>
                <a:gd name="T83" fmla="*/ 1517 h 2706"/>
                <a:gd name="T84" fmla="*/ 571 w 2788"/>
                <a:gd name="T85" fmla="*/ 1500 h 2706"/>
                <a:gd name="T86" fmla="*/ 400 w 2788"/>
                <a:gd name="T87" fmla="*/ 1475 h 2706"/>
                <a:gd name="T88" fmla="*/ 267 w 2788"/>
                <a:gd name="T89" fmla="*/ 1437 h 2706"/>
                <a:gd name="T90" fmla="*/ 344 w 2788"/>
                <a:gd name="T91" fmla="*/ 1659 h 2706"/>
                <a:gd name="T92" fmla="*/ 234 w 2788"/>
                <a:gd name="T93" fmla="*/ 1807 h 2706"/>
                <a:gd name="T94" fmla="*/ 121 w 2788"/>
                <a:gd name="T95" fmla="*/ 1856 h 2706"/>
                <a:gd name="T96" fmla="*/ 32 w 2788"/>
                <a:gd name="T97" fmla="*/ 2025 h 2706"/>
                <a:gd name="T98" fmla="*/ 60 w 2788"/>
                <a:gd name="T99" fmla="*/ 2222 h 2706"/>
                <a:gd name="T100" fmla="*/ 161 w 2788"/>
                <a:gd name="T101" fmla="*/ 2420 h 2706"/>
                <a:gd name="T102" fmla="*/ 90 w 2788"/>
                <a:gd name="T103" fmla="*/ 2558 h 2706"/>
                <a:gd name="T104" fmla="*/ 173 w 2788"/>
                <a:gd name="T105" fmla="*/ 2684 h 2706"/>
                <a:gd name="T106" fmla="*/ 302 w 2788"/>
                <a:gd name="T107" fmla="*/ 2558 h 2706"/>
                <a:gd name="T108" fmla="*/ 428 w 2788"/>
                <a:gd name="T109" fmla="*/ 2431 h 2706"/>
                <a:gd name="T110" fmla="*/ 474 w 2788"/>
                <a:gd name="T111" fmla="*/ 2459 h 2706"/>
                <a:gd name="T112" fmla="*/ 635 w 2788"/>
                <a:gd name="T113" fmla="*/ 2451 h 2706"/>
                <a:gd name="T114" fmla="*/ 559 w 2788"/>
                <a:gd name="T115" fmla="*/ 2368 h 2706"/>
                <a:gd name="T116" fmla="*/ 297 w 2788"/>
                <a:gd name="T117" fmla="*/ 2176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8" h="2706">
                  <a:moveTo>
                    <a:pt x="239" y="2146"/>
                  </a:moveTo>
                  <a:lnTo>
                    <a:pt x="235" y="2091"/>
                  </a:lnTo>
                  <a:lnTo>
                    <a:pt x="253" y="2038"/>
                  </a:lnTo>
                  <a:lnTo>
                    <a:pt x="311" y="1951"/>
                  </a:lnTo>
                  <a:lnTo>
                    <a:pt x="338" y="1927"/>
                  </a:lnTo>
                  <a:lnTo>
                    <a:pt x="372" y="1944"/>
                  </a:lnTo>
                  <a:lnTo>
                    <a:pt x="418" y="1933"/>
                  </a:lnTo>
                  <a:lnTo>
                    <a:pt x="460" y="1955"/>
                  </a:lnTo>
                  <a:lnTo>
                    <a:pt x="471" y="1983"/>
                  </a:lnTo>
                  <a:lnTo>
                    <a:pt x="496" y="1996"/>
                  </a:lnTo>
                  <a:lnTo>
                    <a:pt x="511" y="2019"/>
                  </a:lnTo>
                  <a:lnTo>
                    <a:pt x="528" y="2059"/>
                  </a:lnTo>
                  <a:lnTo>
                    <a:pt x="566" y="2082"/>
                  </a:lnTo>
                  <a:lnTo>
                    <a:pt x="559" y="2092"/>
                  </a:lnTo>
                  <a:lnTo>
                    <a:pt x="539" y="2082"/>
                  </a:lnTo>
                  <a:lnTo>
                    <a:pt x="543" y="2102"/>
                  </a:lnTo>
                  <a:lnTo>
                    <a:pt x="567" y="2117"/>
                  </a:lnTo>
                  <a:lnTo>
                    <a:pt x="616" y="2054"/>
                  </a:lnTo>
                  <a:lnTo>
                    <a:pt x="645" y="2040"/>
                  </a:lnTo>
                  <a:lnTo>
                    <a:pt x="748" y="1944"/>
                  </a:lnTo>
                  <a:lnTo>
                    <a:pt x="797" y="1919"/>
                  </a:lnTo>
                  <a:lnTo>
                    <a:pt x="870" y="1894"/>
                  </a:lnTo>
                  <a:lnTo>
                    <a:pt x="920" y="1902"/>
                  </a:lnTo>
                  <a:lnTo>
                    <a:pt x="1003" y="1933"/>
                  </a:lnTo>
                  <a:lnTo>
                    <a:pt x="1056" y="1989"/>
                  </a:lnTo>
                  <a:lnTo>
                    <a:pt x="1101" y="1990"/>
                  </a:lnTo>
                  <a:lnTo>
                    <a:pt x="1146" y="2033"/>
                  </a:lnTo>
                  <a:lnTo>
                    <a:pt x="1250" y="2113"/>
                  </a:lnTo>
                  <a:lnTo>
                    <a:pt x="1427" y="2202"/>
                  </a:lnTo>
                  <a:lnTo>
                    <a:pt x="1543" y="2237"/>
                  </a:lnTo>
                  <a:lnTo>
                    <a:pt x="1571" y="2264"/>
                  </a:lnTo>
                  <a:lnTo>
                    <a:pt x="1606" y="2315"/>
                  </a:lnTo>
                  <a:lnTo>
                    <a:pt x="1628" y="2332"/>
                  </a:lnTo>
                  <a:lnTo>
                    <a:pt x="1643" y="2336"/>
                  </a:lnTo>
                  <a:lnTo>
                    <a:pt x="1640" y="2299"/>
                  </a:lnTo>
                  <a:lnTo>
                    <a:pt x="1664" y="2261"/>
                  </a:lnTo>
                  <a:lnTo>
                    <a:pt x="1677" y="2166"/>
                  </a:lnTo>
                  <a:lnTo>
                    <a:pt x="1665" y="2109"/>
                  </a:lnTo>
                  <a:lnTo>
                    <a:pt x="1679" y="2033"/>
                  </a:lnTo>
                  <a:lnTo>
                    <a:pt x="1785" y="1860"/>
                  </a:lnTo>
                  <a:lnTo>
                    <a:pt x="1895" y="1740"/>
                  </a:lnTo>
                  <a:lnTo>
                    <a:pt x="2020" y="1641"/>
                  </a:lnTo>
                  <a:lnTo>
                    <a:pt x="2073" y="1620"/>
                  </a:lnTo>
                  <a:lnTo>
                    <a:pt x="2117" y="1612"/>
                  </a:lnTo>
                  <a:lnTo>
                    <a:pt x="2135" y="1624"/>
                  </a:lnTo>
                  <a:lnTo>
                    <a:pt x="2142" y="1641"/>
                  </a:lnTo>
                  <a:lnTo>
                    <a:pt x="2178" y="1647"/>
                  </a:lnTo>
                  <a:lnTo>
                    <a:pt x="2269" y="1641"/>
                  </a:lnTo>
                  <a:lnTo>
                    <a:pt x="2314" y="1657"/>
                  </a:lnTo>
                  <a:lnTo>
                    <a:pt x="2319" y="1645"/>
                  </a:lnTo>
                  <a:lnTo>
                    <a:pt x="2301" y="1624"/>
                  </a:lnTo>
                  <a:lnTo>
                    <a:pt x="2294" y="1602"/>
                  </a:lnTo>
                  <a:lnTo>
                    <a:pt x="2311" y="1580"/>
                  </a:lnTo>
                  <a:lnTo>
                    <a:pt x="2347" y="1570"/>
                  </a:lnTo>
                  <a:lnTo>
                    <a:pt x="2356" y="1553"/>
                  </a:lnTo>
                  <a:lnTo>
                    <a:pt x="2399" y="1570"/>
                  </a:lnTo>
                  <a:lnTo>
                    <a:pt x="2371" y="1581"/>
                  </a:lnTo>
                  <a:lnTo>
                    <a:pt x="2351" y="1578"/>
                  </a:lnTo>
                  <a:lnTo>
                    <a:pt x="2350" y="1592"/>
                  </a:lnTo>
                  <a:lnTo>
                    <a:pt x="2376" y="1612"/>
                  </a:lnTo>
                  <a:lnTo>
                    <a:pt x="2410" y="1612"/>
                  </a:lnTo>
                  <a:lnTo>
                    <a:pt x="2438" y="1598"/>
                  </a:lnTo>
                  <a:lnTo>
                    <a:pt x="2446" y="1574"/>
                  </a:lnTo>
                  <a:lnTo>
                    <a:pt x="2470" y="1564"/>
                  </a:lnTo>
                  <a:lnTo>
                    <a:pt x="2473" y="1545"/>
                  </a:lnTo>
                  <a:lnTo>
                    <a:pt x="2500" y="1539"/>
                  </a:lnTo>
                  <a:lnTo>
                    <a:pt x="2498" y="1532"/>
                  </a:lnTo>
                  <a:lnTo>
                    <a:pt x="2481" y="1532"/>
                  </a:lnTo>
                  <a:lnTo>
                    <a:pt x="2480" y="1520"/>
                  </a:lnTo>
                  <a:lnTo>
                    <a:pt x="2487" y="1500"/>
                  </a:lnTo>
                  <a:lnTo>
                    <a:pt x="2527" y="1500"/>
                  </a:lnTo>
                  <a:lnTo>
                    <a:pt x="2609" y="1461"/>
                  </a:lnTo>
                  <a:lnTo>
                    <a:pt x="2641" y="1475"/>
                  </a:lnTo>
                  <a:lnTo>
                    <a:pt x="2657" y="1460"/>
                  </a:lnTo>
                  <a:lnTo>
                    <a:pt x="2689" y="1380"/>
                  </a:lnTo>
                  <a:lnTo>
                    <a:pt x="2757" y="1355"/>
                  </a:lnTo>
                  <a:lnTo>
                    <a:pt x="2788" y="1330"/>
                  </a:lnTo>
                  <a:lnTo>
                    <a:pt x="2788" y="1313"/>
                  </a:lnTo>
                  <a:lnTo>
                    <a:pt x="2722" y="1315"/>
                  </a:lnTo>
                  <a:lnTo>
                    <a:pt x="2634" y="1401"/>
                  </a:lnTo>
                  <a:lnTo>
                    <a:pt x="2562" y="1407"/>
                  </a:lnTo>
                  <a:lnTo>
                    <a:pt x="2546" y="1393"/>
                  </a:lnTo>
                  <a:lnTo>
                    <a:pt x="2549" y="1384"/>
                  </a:lnTo>
                  <a:lnTo>
                    <a:pt x="2527" y="1376"/>
                  </a:lnTo>
                  <a:lnTo>
                    <a:pt x="2531" y="1357"/>
                  </a:lnTo>
                  <a:lnTo>
                    <a:pt x="2595" y="1384"/>
                  </a:lnTo>
                  <a:lnTo>
                    <a:pt x="2545" y="1327"/>
                  </a:lnTo>
                  <a:lnTo>
                    <a:pt x="2500" y="1202"/>
                  </a:lnTo>
                  <a:lnTo>
                    <a:pt x="2500" y="1192"/>
                  </a:lnTo>
                  <a:lnTo>
                    <a:pt x="2537" y="1199"/>
                  </a:lnTo>
                  <a:lnTo>
                    <a:pt x="2546" y="1210"/>
                  </a:lnTo>
                  <a:lnTo>
                    <a:pt x="2542" y="1225"/>
                  </a:lnTo>
                  <a:lnTo>
                    <a:pt x="2552" y="1228"/>
                  </a:lnTo>
                  <a:lnTo>
                    <a:pt x="2563" y="1225"/>
                  </a:lnTo>
                  <a:lnTo>
                    <a:pt x="2563" y="1210"/>
                  </a:lnTo>
                  <a:lnTo>
                    <a:pt x="2549" y="1195"/>
                  </a:lnTo>
                  <a:lnTo>
                    <a:pt x="2470" y="1168"/>
                  </a:lnTo>
                  <a:lnTo>
                    <a:pt x="2429" y="1080"/>
                  </a:lnTo>
                  <a:lnTo>
                    <a:pt x="2441" y="996"/>
                  </a:lnTo>
                  <a:lnTo>
                    <a:pt x="2494" y="902"/>
                  </a:lnTo>
                  <a:lnTo>
                    <a:pt x="2496" y="858"/>
                  </a:lnTo>
                  <a:lnTo>
                    <a:pt x="2546" y="766"/>
                  </a:lnTo>
                  <a:lnTo>
                    <a:pt x="2527" y="712"/>
                  </a:lnTo>
                  <a:lnTo>
                    <a:pt x="2500" y="748"/>
                  </a:lnTo>
                  <a:lnTo>
                    <a:pt x="2473" y="807"/>
                  </a:lnTo>
                  <a:lnTo>
                    <a:pt x="2392" y="874"/>
                  </a:lnTo>
                  <a:lnTo>
                    <a:pt x="2371" y="914"/>
                  </a:lnTo>
                  <a:lnTo>
                    <a:pt x="2298" y="999"/>
                  </a:lnTo>
                  <a:lnTo>
                    <a:pt x="2209" y="1002"/>
                  </a:lnTo>
                  <a:lnTo>
                    <a:pt x="2131" y="996"/>
                  </a:lnTo>
                  <a:lnTo>
                    <a:pt x="2084" y="973"/>
                  </a:lnTo>
                  <a:lnTo>
                    <a:pt x="2070" y="950"/>
                  </a:lnTo>
                  <a:lnTo>
                    <a:pt x="2049" y="888"/>
                  </a:lnTo>
                  <a:lnTo>
                    <a:pt x="2015" y="897"/>
                  </a:lnTo>
                  <a:lnTo>
                    <a:pt x="2020" y="935"/>
                  </a:lnTo>
                  <a:lnTo>
                    <a:pt x="2000" y="948"/>
                  </a:lnTo>
                  <a:lnTo>
                    <a:pt x="1979" y="948"/>
                  </a:lnTo>
                  <a:lnTo>
                    <a:pt x="1989" y="907"/>
                  </a:lnTo>
                  <a:lnTo>
                    <a:pt x="2010" y="897"/>
                  </a:lnTo>
                  <a:lnTo>
                    <a:pt x="1928" y="882"/>
                  </a:lnTo>
                  <a:lnTo>
                    <a:pt x="1912" y="910"/>
                  </a:lnTo>
                  <a:lnTo>
                    <a:pt x="1895" y="914"/>
                  </a:lnTo>
                  <a:lnTo>
                    <a:pt x="1826" y="899"/>
                  </a:lnTo>
                  <a:lnTo>
                    <a:pt x="1805" y="882"/>
                  </a:lnTo>
                  <a:lnTo>
                    <a:pt x="1797" y="868"/>
                  </a:lnTo>
                  <a:lnTo>
                    <a:pt x="1805" y="854"/>
                  </a:lnTo>
                  <a:lnTo>
                    <a:pt x="1911" y="874"/>
                  </a:lnTo>
                  <a:lnTo>
                    <a:pt x="1749" y="816"/>
                  </a:lnTo>
                  <a:lnTo>
                    <a:pt x="1599" y="723"/>
                  </a:lnTo>
                  <a:lnTo>
                    <a:pt x="1530" y="668"/>
                  </a:lnTo>
                  <a:lnTo>
                    <a:pt x="1484" y="647"/>
                  </a:lnTo>
                  <a:lnTo>
                    <a:pt x="1408" y="550"/>
                  </a:lnTo>
                  <a:lnTo>
                    <a:pt x="1360" y="519"/>
                  </a:lnTo>
                  <a:lnTo>
                    <a:pt x="1314" y="440"/>
                  </a:lnTo>
                  <a:lnTo>
                    <a:pt x="1265" y="374"/>
                  </a:lnTo>
                  <a:lnTo>
                    <a:pt x="1236" y="306"/>
                  </a:lnTo>
                  <a:lnTo>
                    <a:pt x="1141" y="220"/>
                  </a:lnTo>
                  <a:lnTo>
                    <a:pt x="1079" y="121"/>
                  </a:lnTo>
                  <a:lnTo>
                    <a:pt x="1027" y="81"/>
                  </a:lnTo>
                  <a:lnTo>
                    <a:pt x="981" y="15"/>
                  </a:lnTo>
                  <a:lnTo>
                    <a:pt x="970" y="0"/>
                  </a:lnTo>
                  <a:lnTo>
                    <a:pt x="952" y="8"/>
                  </a:lnTo>
                  <a:lnTo>
                    <a:pt x="934" y="61"/>
                  </a:lnTo>
                  <a:lnTo>
                    <a:pt x="914" y="78"/>
                  </a:lnTo>
                  <a:lnTo>
                    <a:pt x="865" y="85"/>
                  </a:lnTo>
                  <a:lnTo>
                    <a:pt x="847" y="53"/>
                  </a:lnTo>
                  <a:lnTo>
                    <a:pt x="839" y="84"/>
                  </a:lnTo>
                  <a:lnTo>
                    <a:pt x="849" y="125"/>
                  </a:lnTo>
                  <a:lnTo>
                    <a:pt x="815" y="173"/>
                  </a:lnTo>
                  <a:lnTo>
                    <a:pt x="805" y="220"/>
                  </a:lnTo>
                  <a:lnTo>
                    <a:pt x="878" y="380"/>
                  </a:lnTo>
                  <a:lnTo>
                    <a:pt x="911" y="520"/>
                  </a:lnTo>
                  <a:lnTo>
                    <a:pt x="918" y="601"/>
                  </a:lnTo>
                  <a:lnTo>
                    <a:pt x="890" y="740"/>
                  </a:lnTo>
                  <a:lnTo>
                    <a:pt x="853" y="795"/>
                  </a:lnTo>
                  <a:lnTo>
                    <a:pt x="867" y="952"/>
                  </a:lnTo>
                  <a:lnTo>
                    <a:pt x="865" y="1009"/>
                  </a:lnTo>
                  <a:lnTo>
                    <a:pt x="839" y="1075"/>
                  </a:lnTo>
                  <a:lnTo>
                    <a:pt x="805" y="1096"/>
                  </a:lnTo>
                  <a:lnTo>
                    <a:pt x="780" y="1101"/>
                  </a:lnTo>
                  <a:lnTo>
                    <a:pt x="737" y="1125"/>
                  </a:lnTo>
                  <a:lnTo>
                    <a:pt x="720" y="1164"/>
                  </a:lnTo>
                  <a:lnTo>
                    <a:pt x="720" y="1188"/>
                  </a:lnTo>
                  <a:lnTo>
                    <a:pt x="744" y="1271"/>
                  </a:lnTo>
                  <a:lnTo>
                    <a:pt x="731" y="1305"/>
                  </a:lnTo>
                  <a:lnTo>
                    <a:pt x="766" y="1398"/>
                  </a:lnTo>
                  <a:lnTo>
                    <a:pt x="772" y="1435"/>
                  </a:lnTo>
                  <a:lnTo>
                    <a:pt x="711" y="1517"/>
                  </a:lnTo>
                  <a:lnTo>
                    <a:pt x="667" y="1551"/>
                  </a:lnTo>
                  <a:lnTo>
                    <a:pt x="635" y="1557"/>
                  </a:lnTo>
                  <a:lnTo>
                    <a:pt x="578" y="1530"/>
                  </a:lnTo>
                  <a:lnTo>
                    <a:pt x="571" y="1500"/>
                  </a:lnTo>
                  <a:lnTo>
                    <a:pt x="556" y="1500"/>
                  </a:lnTo>
                  <a:lnTo>
                    <a:pt x="521" y="1523"/>
                  </a:lnTo>
                  <a:lnTo>
                    <a:pt x="474" y="1523"/>
                  </a:lnTo>
                  <a:lnTo>
                    <a:pt x="400" y="1475"/>
                  </a:lnTo>
                  <a:lnTo>
                    <a:pt x="351" y="1419"/>
                  </a:lnTo>
                  <a:lnTo>
                    <a:pt x="320" y="1408"/>
                  </a:lnTo>
                  <a:lnTo>
                    <a:pt x="316" y="1428"/>
                  </a:lnTo>
                  <a:lnTo>
                    <a:pt x="267" y="1437"/>
                  </a:lnTo>
                  <a:lnTo>
                    <a:pt x="258" y="1510"/>
                  </a:lnTo>
                  <a:lnTo>
                    <a:pt x="311" y="1574"/>
                  </a:lnTo>
                  <a:lnTo>
                    <a:pt x="348" y="1648"/>
                  </a:lnTo>
                  <a:lnTo>
                    <a:pt x="344" y="1659"/>
                  </a:lnTo>
                  <a:lnTo>
                    <a:pt x="283" y="1708"/>
                  </a:lnTo>
                  <a:lnTo>
                    <a:pt x="273" y="1739"/>
                  </a:lnTo>
                  <a:lnTo>
                    <a:pt x="235" y="1774"/>
                  </a:lnTo>
                  <a:lnTo>
                    <a:pt x="234" y="1807"/>
                  </a:lnTo>
                  <a:lnTo>
                    <a:pt x="220" y="1802"/>
                  </a:lnTo>
                  <a:lnTo>
                    <a:pt x="196" y="1768"/>
                  </a:lnTo>
                  <a:lnTo>
                    <a:pt x="170" y="1812"/>
                  </a:lnTo>
                  <a:lnTo>
                    <a:pt x="121" y="1856"/>
                  </a:lnTo>
                  <a:lnTo>
                    <a:pt x="90" y="1856"/>
                  </a:lnTo>
                  <a:lnTo>
                    <a:pt x="34" y="1877"/>
                  </a:lnTo>
                  <a:lnTo>
                    <a:pt x="22" y="1913"/>
                  </a:lnTo>
                  <a:lnTo>
                    <a:pt x="32" y="2025"/>
                  </a:lnTo>
                  <a:lnTo>
                    <a:pt x="0" y="2082"/>
                  </a:lnTo>
                  <a:lnTo>
                    <a:pt x="5" y="2148"/>
                  </a:lnTo>
                  <a:lnTo>
                    <a:pt x="44" y="2176"/>
                  </a:lnTo>
                  <a:lnTo>
                    <a:pt x="60" y="2222"/>
                  </a:lnTo>
                  <a:lnTo>
                    <a:pt x="118" y="2237"/>
                  </a:lnTo>
                  <a:lnTo>
                    <a:pt x="143" y="2279"/>
                  </a:lnTo>
                  <a:lnTo>
                    <a:pt x="170" y="2368"/>
                  </a:lnTo>
                  <a:lnTo>
                    <a:pt x="161" y="2420"/>
                  </a:lnTo>
                  <a:lnTo>
                    <a:pt x="152" y="2431"/>
                  </a:lnTo>
                  <a:lnTo>
                    <a:pt x="129" y="2438"/>
                  </a:lnTo>
                  <a:lnTo>
                    <a:pt x="129" y="2468"/>
                  </a:lnTo>
                  <a:lnTo>
                    <a:pt x="90" y="2558"/>
                  </a:lnTo>
                  <a:lnTo>
                    <a:pt x="90" y="2583"/>
                  </a:lnTo>
                  <a:lnTo>
                    <a:pt x="121" y="2663"/>
                  </a:lnTo>
                  <a:lnTo>
                    <a:pt x="138" y="2681"/>
                  </a:lnTo>
                  <a:lnTo>
                    <a:pt x="173" y="2684"/>
                  </a:lnTo>
                  <a:lnTo>
                    <a:pt x="196" y="2706"/>
                  </a:lnTo>
                  <a:lnTo>
                    <a:pt x="234" y="2645"/>
                  </a:lnTo>
                  <a:lnTo>
                    <a:pt x="309" y="2621"/>
                  </a:lnTo>
                  <a:lnTo>
                    <a:pt x="302" y="2558"/>
                  </a:lnTo>
                  <a:lnTo>
                    <a:pt x="309" y="2528"/>
                  </a:lnTo>
                  <a:lnTo>
                    <a:pt x="382" y="2494"/>
                  </a:lnTo>
                  <a:lnTo>
                    <a:pt x="414" y="2431"/>
                  </a:lnTo>
                  <a:lnTo>
                    <a:pt x="428" y="2431"/>
                  </a:lnTo>
                  <a:lnTo>
                    <a:pt x="446" y="2448"/>
                  </a:lnTo>
                  <a:lnTo>
                    <a:pt x="428" y="2468"/>
                  </a:lnTo>
                  <a:lnTo>
                    <a:pt x="437" y="2481"/>
                  </a:lnTo>
                  <a:lnTo>
                    <a:pt x="474" y="2459"/>
                  </a:lnTo>
                  <a:lnTo>
                    <a:pt x="515" y="2476"/>
                  </a:lnTo>
                  <a:lnTo>
                    <a:pt x="577" y="2507"/>
                  </a:lnTo>
                  <a:lnTo>
                    <a:pt x="623" y="2479"/>
                  </a:lnTo>
                  <a:lnTo>
                    <a:pt x="635" y="2451"/>
                  </a:lnTo>
                  <a:lnTo>
                    <a:pt x="659" y="2451"/>
                  </a:lnTo>
                  <a:lnTo>
                    <a:pt x="642" y="2407"/>
                  </a:lnTo>
                  <a:lnTo>
                    <a:pt x="628" y="2392"/>
                  </a:lnTo>
                  <a:lnTo>
                    <a:pt x="559" y="2368"/>
                  </a:lnTo>
                  <a:lnTo>
                    <a:pt x="458" y="2227"/>
                  </a:lnTo>
                  <a:lnTo>
                    <a:pt x="436" y="2222"/>
                  </a:lnTo>
                  <a:lnTo>
                    <a:pt x="365" y="2237"/>
                  </a:lnTo>
                  <a:lnTo>
                    <a:pt x="297" y="2176"/>
                  </a:lnTo>
                  <a:lnTo>
                    <a:pt x="239" y="2146"/>
                  </a:lnTo>
                  <a:close/>
                </a:path>
              </a:pathLst>
            </a:custGeom>
            <a:solidFill>
              <a:srgbClr val="FF5050"/>
            </a:solidFill>
            <a:ln w="3175">
              <a:solidFill>
                <a:srgbClr val="FF0000">
                  <a:alpha val="80000"/>
                </a:srgbClr>
              </a:solidFill>
              <a:prstDash val="solid"/>
              <a:round/>
              <a:headEnd/>
              <a:tailEnd/>
            </a:ln>
          </p:spPr>
          <p:txBody>
            <a:bodyPr/>
            <a:lstStyle/>
            <a:p>
              <a:endParaRPr lang="ja-JP" altLang="en-US" sz="1400">
                <a:latin typeface="+mn-ea"/>
              </a:endParaRPr>
            </a:p>
          </p:txBody>
        </p:sp>
        <p:sp>
          <p:nvSpPr>
            <p:cNvPr id="10" name="Freeform 6">
              <a:extLst>
                <a:ext uri="{FF2B5EF4-FFF2-40B4-BE49-F238E27FC236}">
                  <a16:creationId xmlns:a16="http://schemas.microsoft.com/office/drawing/2014/main" id="{E75447DE-E6EC-8CC7-4C55-48E1B7B6B9F8}"/>
                </a:ext>
              </a:extLst>
            </p:cNvPr>
            <p:cNvSpPr>
              <a:spLocks noChangeAspect="1"/>
            </p:cNvSpPr>
            <p:nvPr/>
          </p:nvSpPr>
          <p:spPr bwMode="auto">
            <a:xfrm>
              <a:off x="7469050" y="5087729"/>
              <a:ext cx="188175" cy="224699"/>
            </a:xfrm>
            <a:custGeom>
              <a:avLst/>
              <a:gdLst>
                <a:gd name="T0" fmla="*/ 57 w 711"/>
                <a:gd name="T1" fmla="*/ 641 h 849"/>
                <a:gd name="T2" fmla="*/ 48 w 711"/>
                <a:gd name="T3" fmla="*/ 606 h 849"/>
                <a:gd name="T4" fmla="*/ 22 w 711"/>
                <a:gd name="T5" fmla="*/ 589 h 849"/>
                <a:gd name="T6" fmla="*/ 21 w 711"/>
                <a:gd name="T7" fmla="*/ 526 h 849"/>
                <a:gd name="T8" fmla="*/ 2 w 711"/>
                <a:gd name="T9" fmla="*/ 532 h 849"/>
                <a:gd name="T10" fmla="*/ 12 w 711"/>
                <a:gd name="T11" fmla="*/ 489 h 849"/>
                <a:gd name="T12" fmla="*/ 51 w 711"/>
                <a:gd name="T13" fmla="*/ 422 h 849"/>
                <a:gd name="T14" fmla="*/ 126 w 711"/>
                <a:gd name="T15" fmla="*/ 437 h 849"/>
                <a:gd name="T16" fmla="*/ 160 w 711"/>
                <a:gd name="T17" fmla="*/ 423 h 849"/>
                <a:gd name="T18" fmla="*/ 182 w 711"/>
                <a:gd name="T19" fmla="*/ 423 h 849"/>
                <a:gd name="T20" fmla="*/ 263 w 711"/>
                <a:gd name="T21" fmla="*/ 420 h 849"/>
                <a:gd name="T22" fmla="*/ 260 w 711"/>
                <a:gd name="T23" fmla="*/ 342 h 849"/>
                <a:gd name="T24" fmla="*/ 273 w 711"/>
                <a:gd name="T25" fmla="*/ 282 h 849"/>
                <a:gd name="T26" fmla="*/ 280 w 711"/>
                <a:gd name="T27" fmla="*/ 109 h 849"/>
                <a:gd name="T28" fmla="*/ 297 w 711"/>
                <a:gd name="T29" fmla="*/ 75 h 849"/>
                <a:gd name="T30" fmla="*/ 344 w 711"/>
                <a:gd name="T31" fmla="*/ 81 h 849"/>
                <a:gd name="T32" fmla="*/ 361 w 711"/>
                <a:gd name="T33" fmla="*/ 119 h 849"/>
                <a:gd name="T34" fmla="*/ 382 w 711"/>
                <a:gd name="T35" fmla="*/ 95 h 849"/>
                <a:gd name="T36" fmla="*/ 458 w 711"/>
                <a:gd name="T37" fmla="*/ 4 h 849"/>
                <a:gd name="T38" fmla="*/ 493 w 711"/>
                <a:gd name="T39" fmla="*/ 28 h 849"/>
                <a:gd name="T40" fmla="*/ 534 w 711"/>
                <a:gd name="T41" fmla="*/ 0 h 849"/>
                <a:gd name="T42" fmla="*/ 574 w 711"/>
                <a:gd name="T43" fmla="*/ 8 h 849"/>
                <a:gd name="T44" fmla="*/ 606 w 711"/>
                <a:gd name="T45" fmla="*/ 38 h 849"/>
                <a:gd name="T46" fmla="*/ 641 w 711"/>
                <a:gd name="T47" fmla="*/ 24 h 849"/>
                <a:gd name="T48" fmla="*/ 674 w 711"/>
                <a:gd name="T49" fmla="*/ 56 h 849"/>
                <a:gd name="T50" fmla="*/ 704 w 711"/>
                <a:gd name="T51" fmla="*/ 119 h 849"/>
                <a:gd name="T52" fmla="*/ 680 w 711"/>
                <a:gd name="T53" fmla="*/ 208 h 849"/>
                <a:gd name="T54" fmla="*/ 652 w 711"/>
                <a:gd name="T55" fmla="*/ 269 h 849"/>
                <a:gd name="T56" fmla="*/ 641 w 711"/>
                <a:gd name="T57" fmla="*/ 322 h 849"/>
                <a:gd name="T58" fmla="*/ 560 w 711"/>
                <a:gd name="T59" fmla="*/ 378 h 849"/>
                <a:gd name="T60" fmla="*/ 531 w 711"/>
                <a:gd name="T61" fmla="*/ 424 h 849"/>
                <a:gd name="T62" fmla="*/ 540 w 711"/>
                <a:gd name="T63" fmla="*/ 449 h 849"/>
                <a:gd name="T64" fmla="*/ 624 w 711"/>
                <a:gd name="T65" fmla="*/ 542 h 849"/>
                <a:gd name="T66" fmla="*/ 651 w 711"/>
                <a:gd name="T67" fmla="*/ 634 h 849"/>
                <a:gd name="T68" fmla="*/ 652 w 711"/>
                <a:gd name="T69" fmla="*/ 769 h 849"/>
                <a:gd name="T70" fmla="*/ 613 w 711"/>
                <a:gd name="T71" fmla="*/ 800 h 849"/>
                <a:gd name="T72" fmla="*/ 557 w 711"/>
                <a:gd name="T73" fmla="*/ 814 h 849"/>
                <a:gd name="T74" fmla="*/ 534 w 711"/>
                <a:gd name="T75" fmla="*/ 783 h 849"/>
                <a:gd name="T76" fmla="*/ 454 w 711"/>
                <a:gd name="T77" fmla="*/ 790 h 849"/>
                <a:gd name="T78" fmla="*/ 400 w 711"/>
                <a:gd name="T79" fmla="*/ 776 h 849"/>
                <a:gd name="T80" fmla="*/ 355 w 711"/>
                <a:gd name="T81" fmla="*/ 688 h 849"/>
                <a:gd name="T82" fmla="*/ 336 w 711"/>
                <a:gd name="T83" fmla="*/ 706 h 849"/>
                <a:gd name="T84" fmla="*/ 288 w 711"/>
                <a:gd name="T85" fmla="*/ 727 h 849"/>
                <a:gd name="T86" fmla="*/ 198 w 711"/>
                <a:gd name="T87" fmla="*/ 787 h 849"/>
                <a:gd name="T88" fmla="*/ 172 w 711"/>
                <a:gd name="T89" fmla="*/ 849 h 849"/>
                <a:gd name="T90" fmla="*/ 104 w 711"/>
                <a:gd name="T91" fmla="*/ 783 h 849"/>
                <a:gd name="T92" fmla="*/ 37 w 711"/>
                <a:gd name="T93" fmla="*/ 789 h 849"/>
                <a:gd name="T94" fmla="*/ 69 w 711"/>
                <a:gd name="T95" fmla="*/ 687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1" h="849">
                  <a:moveTo>
                    <a:pt x="69" y="687"/>
                  </a:moveTo>
                  <a:lnTo>
                    <a:pt x="57" y="641"/>
                  </a:lnTo>
                  <a:lnTo>
                    <a:pt x="46" y="628"/>
                  </a:lnTo>
                  <a:lnTo>
                    <a:pt x="48" y="606"/>
                  </a:lnTo>
                  <a:lnTo>
                    <a:pt x="32" y="572"/>
                  </a:lnTo>
                  <a:lnTo>
                    <a:pt x="22" y="589"/>
                  </a:lnTo>
                  <a:lnTo>
                    <a:pt x="12" y="572"/>
                  </a:lnTo>
                  <a:lnTo>
                    <a:pt x="21" y="526"/>
                  </a:lnTo>
                  <a:lnTo>
                    <a:pt x="12" y="525"/>
                  </a:lnTo>
                  <a:lnTo>
                    <a:pt x="2" y="532"/>
                  </a:lnTo>
                  <a:lnTo>
                    <a:pt x="0" y="514"/>
                  </a:lnTo>
                  <a:lnTo>
                    <a:pt x="12" y="489"/>
                  </a:lnTo>
                  <a:lnTo>
                    <a:pt x="26" y="424"/>
                  </a:lnTo>
                  <a:lnTo>
                    <a:pt x="51" y="422"/>
                  </a:lnTo>
                  <a:lnTo>
                    <a:pt x="113" y="455"/>
                  </a:lnTo>
                  <a:lnTo>
                    <a:pt x="126" y="437"/>
                  </a:lnTo>
                  <a:lnTo>
                    <a:pt x="147" y="438"/>
                  </a:lnTo>
                  <a:lnTo>
                    <a:pt x="160" y="423"/>
                  </a:lnTo>
                  <a:lnTo>
                    <a:pt x="165" y="434"/>
                  </a:lnTo>
                  <a:lnTo>
                    <a:pt x="182" y="423"/>
                  </a:lnTo>
                  <a:lnTo>
                    <a:pt x="199" y="434"/>
                  </a:lnTo>
                  <a:lnTo>
                    <a:pt x="263" y="420"/>
                  </a:lnTo>
                  <a:lnTo>
                    <a:pt x="284" y="402"/>
                  </a:lnTo>
                  <a:lnTo>
                    <a:pt x="260" y="342"/>
                  </a:lnTo>
                  <a:lnTo>
                    <a:pt x="274" y="317"/>
                  </a:lnTo>
                  <a:lnTo>
                    <a:pt x="273" y="282"/>
                  </a:lnTo>
                  <a:lnTo>
                    <a:pt x="245" y="248"/>
                  </a:lnTo>
                  <a:lnTo>
                    <a:pt x="280" y="109"/>
                  </a:lnTo>
                  <a:lnTo>
                    <a:pt x="298" y="103"/>
                  </a:lnTo>
                  <a:lnTo>
                    <a:pt x="297" y="75"/>
                  </a:lnTo>
                  <a:lnTo>
                    <a:pt x="312" y="68"/>
                  </a:lnTo>
                  <a:lnTo>
                    <a:pt x="344" y="81"/>
                  </a:lnTo>
                  <a:lnTo>
                    <a:pt x="361" y="91"/>
                  </a:lnTo>
                  <a:lnTo>
                    <a:pt x="361" y="119"/>
                  </a:lnTo>
                  <a:lnTo>
                    <a:pt x="376" y="117"/>
                  </a:lnTo>
                  <a:lnTo>
                    <a:pt x="382" y="95"/>
                  </a:lnTo>
                  <a:lnTo>
                    <a:pt x="409" y="87"/>
                  </a:lnTo>
                  <a:lnTo>
                    <a:pt x="458" y="4"/>
                  </a:lnTo>
                  <a:lnTo>
                    <a:pt x="481" y="11"/>
                  </a:lnTo>
                  <a:lnTo>
                    <a:pt x="493" y="28"/>
                  </a:lnTo>
                  <a:lnTo>
                    <a:pt x="518" y="0"/>
                  </a:lnTo>
                  <a:lnTo>
                    <a:pt x="534" y="0"/>
                  </a:lnTo>
                  <a:lnTo>
                    <a:pt x="540" y="28"/>
                  </a:lnTo>
                  <a:lnTo>
                    <a:pt x="574" y="8"/>
                  </a:lnTo>
                  <a:lnTo>
                    <a:pt x="586" y="32"/>
                  </a:lnTo>
                  <a:lnTo>
                    <a:pt x="606" y="38"/>
                  </a:lnTo>
                  <a:lnTo>
                    <a:pt x="630" y="24"/>
                  </a:lnTo>
                  <a:lnTo>
                    <a:pt x="641" y="24"/>
                  </a:lnTo>
                  <a:lnTo>
                    <a:pt x="662" y="60"/>
                  </a:lnTo>
                  <a:lnTo>
                    <a:pt x="674" y="56"/>
                  </a:lnTo>
                  <a:lnTo>
                    <a:pt x="711" y="91"/>
                  </a:lnTo>
                  <a:lnTo>
                    <a:pt x="704" y="119"/>
                  </a:lnTo>
                  <a:lnTo>
                    <a:pt x="669" y="172"/>
                  </a:lnTo>
                  <a:lnTo>
                    <a:pt x="680" y="208"/>
                  </a:lnTo>
                  <a:lnTo>
                    <a:pt x="658" y="232"/>
                  </a:lnTo>
                  <a:lnTo>
                    <a:pt x="652" y="269"/>
                  </a:lnTo>
                  <a:lnTo>
                    <a:pt x="663" y="317"/>
                  </a:lnTo>
                  <a:lnTo>
                    <a:pt x="641" y="322"/>
                  </a:lnTo>
                  <a:lnTo>
                    <a:pt x="602" y="388"/>
                  </a:lnTo>
                  <a:lnTo>
                    <a:pt x="560" y="378"/>
                  </a:lnTo>
                  <a:lnTo>
                    <a:pt x="550" y="403"/>
                  </a:lnTo>
                  <a:lnTo>
                    <a:pt x="531" y="424"/>
                  </a:lnTo>
                  <a:lnTo>
                    <a:pt x="524" y="438"/>
                  </a:lnTo>
                  <a:lnTo>
                    <a:pt x="540" y="449"/>
                  </a:lnTo>
                  <a:lnTo>
                    <a:pt x="602" y="484"/>
                  </a:lnTo>
                  <a:lnTo>
                    <a:pt x="624" y="542"/>
                  </a:lnTo>
                  <a:lnTo>
                    <a:pt x="630" y="589"/>
                  </a:lnTo>
                  <a:lnTo>
                    <a:pt x="651" y="634"/>
                  </a:lnTo>
                  <a:lnTo>
                    <a:pt x="669" y="717"/>
                  </a:lnTo>
                  <a:lnTo>
                    <a:pt x="652" y="769"/>
                  </a:lnTo>
                  <a:lnTo>
                    <a:pt x="631" y="803"/>
                  </a:lnTo>
                  <a:lnTo>
                    <a:pt x="613" y="800"/>
                  </a:lnTo>
                  <a:lnTo>
                    <a:pt x="574" y="822"/>
                  </a:lnTo>
                  <a:lnTo>
                    <a:pt x="557" y="814"/>
                  </a:lnTo>
                  <a:lnTo>
                    <a:pt x="540" y="818"/>
                  </a:lnTo>
                  <a:lnTo>
                    <a:pt x="534" y="783"/>
                  </a:lnTo>
                  <a:lnTo>
                    <a:pt x="487" y="780"/>
                  </a:lnTo>
                  <a:lnTo>
                    <a:pt x="454" y="790"/>
                  </a:lnTo>
                  <a:lnTo>
                    <a:pt x="418" y="769"/>
                  </a:lnTo>
                  <a:lnTo>
                    <a:pt x="400" y="776"/>
                  </a:lnTo>
                  <a:lnTo>
                    <a:pt x="391" y="734"/>
                  </a:lnTo>
                  <a:lnTo>
                    <a:pt x="355" y="688"/>
                  </a:lnTo>
                  <a:lnTo>
                    <a:pt x="344" y="691"/>
                  </a:lnTo>
                  <a:lnTo>
                    <a:pt x="336" y="706"/>
                  </a:lnTo>
                  <a:lnTo>
                    <a:pt x="299" y="702"/>
                  </a:lnTo>
                  <a:lnTo>
                    <a:pt x="288" y="727"/>
                  </a:lnTo>
                  <a:lnTo>
                    <a:pt x="235" y="730"/>
                  </a:lnTo>
                  <a:lnTo>
                    <a:pt x="198" y="787"/>
                  </a:lnTo>
                  <a:lnTo>
                    <a:pt x="182" y="839"/>
                  </a:lnTo>
                  <a:lnTo>
                    <a:pt x="172" y="849"/>
                  </a:lnTo>
                  <a:lnTo>
                    <a:pt x="160" y="844"/>
                  </a:lnTo>
                  <a:lnTo>
                    <a:pt x="104" y="783"/>
                  </a:lnTo>
                  <a:lnTo>
                    <a:pt x="48" y="803"/>
                  </a:lnTo>
                  <a:lnTo>
                    <a:pt x="37" y="789"/>
                  </a:lnTo>
                  <a:lnTo>
                    <a:pt x="40" y="758"/>
                  </a:lnTo>
                  <a:lnTo>
                    <a:pt x="69" y="68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1" name="Freeform 7">
              <a:extLst>
                <a:ext uri="{FF2B5EF4-FFF2-40B4-BE49-F238E27FC236}">
                  <a16:creationId xmlns:a16="http://schemas.microsoft.com/office/drawing/2014/main" id="{0C068A8B-09C5-3B0A-B90F-5DF1B276A00C}"/>
                </a:ext>
              </a:extLst>
            </p:cNvPr>
            <p:cNvSpPr>
              <a:spLocks noChangeAspect="1"/>
            </p:cNvSpPr>
            <p:nvPr/>
          </p:nvSpPr>
          <p:spPr bwMode="auto">
            <a:xfrm>
              <a:off x="7516689" y="5270346"/>
              <a:ext cx="161179" cy="145300"/>
            </a:xfrm>
            <a:custGeom>
              <a:avLst/>
              <a:gdLst>
                <a:gd name="T0" fmla="*/ 46 w 608"/>
                <a:gd name="T1" fmla="*/ 225 h 551"/>
                <a:gd name="T2" fmla="*/ 84 w 608"/>
                <a:gd name="T3" fmla="*/ 229 h 551"/>
                <a:gd name="T4" fmla="*/ 116 w 608"/>
                <a:gd name="T5" fmla="*/ 222 h 551"/>
                <a:gd name="T6" fmla="*/ 110 w 608"/>
                <a:gd name="T7" fmla="*/ 270 h 551"/>
                <a:gd name="T8" fmla="*/ 98 w 608"/>
                <a:gd name="T9" fmla="*/ 374 h 551"/>
                <a:gd name="T10" fmla="*/ 102 w 608"/>
                <a:gd name="T11" fmla="*/ 444 h 551"/>
                <a:gd name="T12" fmla="*/ 133 w 608"/>
                <a:gd name="T13" fmla="*/ 405 h 551"/>
                <a:gd name="T14" fmla="*/ 145 w 608"/>
                <a:gd name="T15" fmla="*/ 338 h 551"/>
                <a:gd name="T16" fmla="*/ 165 w 608"/>
                <a:gd name="T17" fmla="*/ 290 h 551"/>
                <a:gd name="T18" fmla="*/ 179 w 608"/>
                <a:gd name="T19" fmla="*/ 410 h 551"/>
                <a:gd name="T20" fmla="*/ 223 w 608"/>
                <a:gd name="T21" fmla="*/ 409 h 551"/>
                <a:gd name="T22" fmla="*/ 276 w 608"/>
                <a:gd name="T23" fmla="*/ 398 h 551"/>
                <a:gd name="T24" fmla="*/ 311 w 608"/>
                <a:gd name="T25" fmla="*/ 403 h 551"/>
                <a:gd name="T26" fmla="*/ 336 w 608"/>
                <a:gd name="T27" fmla="*/ 434 h 551"/>
                <a:gd name="T28" fmla="*/ 322 w 608"/>
                <a:gd name="T29" fmla="*/ 483 h 551"/>
                <a:gd name="T30" fmla="*/ 328 w 608"/>
                <a:gd name="T31" fmla="*/ 458 h 551"/>
                <a:gd name="T32" fmla="*/ 236 w 608"/>
                <a:gd name="T33" fmla="*/ 514 h 551"/>
                <a:gd name="T34" fmla="*/ 211 w 608"/>
                <a:gd name="T35" fmla="*/ 491 h 551"/>
                <a:gd name="T36" fmla="*/ 187 w 608"/>
                <a:gd name="T37" fmla="*/ 512 h 551"/>
                <a:gd name="T38" fmla="*/ 236 w 608"/>
                <a:gd name="T39" fmla="*/ 551 h 551"/>
                <a:gd name="T40" fmla="*/ 409 w 608"/>
                <a:gd name="T41" fmla="*/ 441 h 551"/>
                <a:gd name="T42" fmla="*/ 452 w 608"/>
                <a:gd name="T43" fmla="*/ 377 h 551"/>
                <a:gd name="T44" fmla="*/ 499 w 608"/>
                <a:gd name="T45" fmla="*/ 350 h 551"/>
                <a:gd name="T46" fmla="*/ 530 w 608"/>
                <a:gd name="T47" fmla="*/ 304 h 551"/>
                <a:gd name="T48" fmla="*/ 558 w 608"/>
                <a:gd name="T49" fmla="*/ 249 h 551"/>
                <a:gd name="T50" fmla="*/ 597 w 608"/>
                <a:gd name="T51" fmla="*/ 214 h 551"/>
                <a:gd name="T52" fmla="*/ 608 w 608"/>
                <a:gd name="T53" fmla="*/ 175 h 551"/>
                <a:gd name="T54" fmla="*/ 607 w 608"/>
                <a:gd name="T55" fmla="*/ 140 h 551"/>
                <a:gd name="T56" fmla="*/ 529 w 608"/>
                <a:gd name="T57" fmla="*/ 124 h 551"/>
                <a:gd name="T58" fmla="*/ 449 w 608"/>
                <a:gd name="T59" fmla="*/ 115 h 551"/>
                <a:gd name="T60" fmla="*/ 392 w 608"/>
                <a:gd name="T61" fmla="*/ 134 h 551"/>
                <a:gd name="T62" fmla="*/ 358 w 608"/>
                <a:gd name="T63" fmla="*/ 130 h 551"/>
                <a:gd name="T64" fmla="*/ 305 w 608"/>
                <a:gd name="T65" fmla="*/ 92 h 551"/>
                <a:gd name="T66" fmla="*/ 236 w 608"/>
                <a:gd name="T67" fmla="*/ 81 h 551"/>
                <a:gd name="T68" fmla="*/ 209 w 608"/>
                <a:gd name="T69" fmla="*/ 46 h 551"/>
                <a:gd name="T70" fmla="*/ 162 w 608"/>
                <a:gd name="T71" fmla="*/ 3 h 551"/>
                <a:gd name="T72" fmla="*/ 117 w 608"/>
                <a:gd name="T73" fmla="*/ 14 h 551"/>
                <a:gd name="T74" fmla="*/ 53 w 608"/>
                <a:gd name="T75" fmla="*/ 42 h 551"/>
                <a:gd name="T76" fmla="*/ 0 w 608"/>
                <a:gd name="T77" fmla="*/ 15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8" h="551">
                  <a:moveTo>
                    <a:pt x="0" y="151"/>
                  </a:moveTo>
                  <a:lnTo>
                    <a:pt x="46" y="225"/>
                  </a:lnTo>
                  <a:lnTo>
                    <a:pt x="56" y="236"/>
                  </a:lnTo>
                  <a:lnTo>
                    <a:pt x="84" y="229"/>
                  </a:lnTo>
                  <a:lnTo>
                    <a:pt x="84" y="207"/>
                  </a:lnTo>
                  <a:lnTo>
                    <a:pt x="116" y="222"/>
                  </a:lnTo>
                  <a:lnTo>
                    <a:pt x="116" y="244"/>
                  </a:lnTo>
                  <a:lnTo>
                    <a:pt x="110" y="270"/>
                  </a:lnTo>
                  <a:lnTo>
                    <a:pt x="69" y="316"/>
                  </a:lnTo>
                  <a:lnTo>
                    <a:pt x="98" y="374"/>
                  </a:lnTo>
                  <a:lnTo>
                    <a:pt x="87" y="417"/>
                  </a:lnTo>
                  <a:lnTo>
                    <a:pt x="102" y="444"/>
                  </a:lnTo>
                  <a:lnTo>
                    <a:pt x="159" y="470"/>
                  </a:lnTo>
                  <a:lnTo>
                    <a:pt x="133" y="405"/>
                  </a:lnTo>
                  <a:lnTo>
                    <a:pt x="133" y="350"/>
                  </a:lnTo>
                  <a:lnTo>
                    <a:pt x="145" y="338"/>
                  </a:lnTo>
                  <a:lnTo>
                    <a:pt x="154" y="295"/>
                  </a:lnTo>
                  <a:lnTo>
                    <a:pt x="165" y="290"/>
                  </a:lnTo>
                  <a:lnTo>
                    <a:pt x="154" y="374"/>
                  </a:lnTo>
                  <a:lnTo>
                    <a:pt x="179" y="410"/>
                  </a:lnTo>
                  <a:lnTo>
                    <a:pt x="190" y="417"/>
                  </a:lnTo>
                  <a:lnTo>
                    <a:pt x="223" y="409"/>
                  </a:lnTo>
                  <a:lnTo>
                    <a:pt x="254" y="431"/>
                  </a:lnTo>
                  <a:lnTo>
                    <a:pt x="276" y="398"/>
                  </a:lnTo>
                  <a:lnTo>
                    <a:pt x="283" y="398"/>
                  </a:lnTo>
                  <a:lnTo>
                    <a:pt x="311" y="403"/>
                  </a:lnTo>
                  <a:lnTo>
                    <a:pt x="352" y="427"/>
                  </a:lnTo>
                  <a:lnTo>
                    <a:pt x="336" y="434"/>
                  </a:lnTo>
                  <a:lnTo>
                    <a:pt x="349" y="458"/>
                  </a:lnTo>
                  <a:lnTo>
                    <a:pt x="322" y="483"/>
                  </a:lnTo>
                  <a:lnTo>
                    <a:pt x="311" y="472"/>
                  </a:lnTo>
                  <a:lnTo>
                    <a:pt x="328" y="458"/>
                  </a:lnTo>
                  <a:lnTo>
                    <a:pt x="321" y="458"/>
                  </a:lnTo>
                  <a:lnTo>
                    <a:pt x="236" y="514"/>
                  </a:lnTo>
                  <a:lnTo>
                    <a:pt x="218" y="508"/>
                  </a:lnTo>
                  <a:lnTo>
                    <a:pt x="211" y="491"/>
                  </a:lnTo>
                  <a:lnTo>
                    <a:pt x="198" y="498"/>
                  </a:lnTo>
                  <a:lnTo>
                    <a:pt x="187" y="512"/>
                  </a:lnTo>
                  <a:lnTo>
                    <a:pt x="187" y="551"/>
                  </a:lnTo>
                  <a:lnTo>
                    <a:pt x="236" y="551"/>
                  </a:lnTo>
                  <a:lnTo>
                    <a:pt x="409" y="500"/>
                  </a:lnTo>
                  <a:lnTo>
                    <a:pt x="409" y="441"/>
                  </a:lnTo>
                  <a:lnTo>
                    <a:pt x="418" y="409"/>
                  </a:lnTo>
                  <a:lnTo>
                    <a:pt x="452" y="377"/>
                  </a:lnTo>
                  <a:lnTo>
                    <a:pt x="476" y="371"/>
                  </a:lnTo>
                  <a:lnTo>
                    <a:pt x="499" y="350"/>
                  </a:lnTo>
                  <a:lnTo>
                    <a:pt x="516" y="313"/>
                  </a:lnTo>
                  <a:lnTo>
                    <a:pt x="530" y="304"/>
                  </a:lnTo>
                  <a:lnTo>
                    <a:pt x="541" y="257"/>
                  </a:lnTo>
                  <a:lnTo>
                    <a:pt x="558" y="249"/>
                  </a:lnTo>
                  <a:lnTo>
                    <a:pt x="569" y="222"/>
                  </a:lnTo>
                  <a:lnTo>
                    <a:pt x="597" y="214"/>
                  </a:lnTo>
                  <a:lnTo>
                    <a:pt x="597" y="190"/>
                  </a:lnTo>
                  <a:lnTo>
                    <a:pt x="608" y="175"/>
                  </a:lnTo>
                  <a:lnTo>
                    <a:pt x="601" y="156"/>
                  </a:lnTo>
                  <a:lnTo>
                    <a:pt x="607" y="140"/>
                  </a:lnTo>
                  <a:lnTo>
                    <a:pt x="576" y="148"/>
                  </a:lnTo>
                  <a:lnTo>
                    <a:pt x="529" y="124"/>
                  </a:lnTo>
                  <a:lnTo>
                    <a:pt x="476" y="148"/>
                  </a:lnTo>
                  <a:lnTo>
                    <a:pt x="449" y="115"/>
                  </a:lnTo>
                  <a:lnTo>
                    <a:pt x="431" y="112"/>
                  </a:lnTo>
                  <a:lnTo>
                    <a:pt x="392" y="134"/>
                  </a:lnTo>
                  <a:lnTo>
                    <a:pt x="375" y="126"/>
                  </a:lnTo>
                  <a:lnTo>
                    <a:pt x="358" y="130"/>
                  </a:lnTo>
                  <a:lnTo>
                    <a:pt x="352" y="95"/>
                  </a:lnTo>
                  <a:lnTo>
                    <a:pt x="305" y="92"/>
                  </a:lnTo>
                  <a:lnTo>
                    <a:pt x="272" y="102"/>
                  </a:lnTo>
                  <a:lnTo>
                    <a:pt x="236" y="81"/>
                  </a:lnTo>
                  <a:lnTo>
                    <a:pt x="218" y="88"/>
                  </a:lnTo>
                  <a:lnTo>
                    <a:pt x="209" y="46"/>
                  </a:lnTo>
                  <a:lnTo>
                    <a:pt x="173" y="0"/>
                  </a:lnTo>
                  <a:lnTo>
                    <a:pt x="162" y="3"/>
                  </a:lnTo>
                  <a:lnTo>
                    <a:pt x="154" y="18"/>
                  </a:lnTo>
                  <a:lnTo>
                    <a:pt x="117" y="14"/>
                  </a:lnTo>
                  <a:lnTo>
                    <a:pt x="106" y="39"/>
                  </a:lnTo>
                  <a:lnTo>
                    <a:pt x="53" y="42"/>
                  </a:lnTo>
                  <a:lnTo>
                    <a:pt x="16" y="99"/>
                  </a:lnTo>
                  <a:lnTo>
                    <a:pt x="0" y="15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2" name="Freeform 8">
              <a:extLst>
                <a:ext uri="{FF2B5EF4-FFF2-40B4-BE49-F238E27FC236}">
                  <a16:creationId xmlns:a16="http://schemas.microsoft.com/office/drawing/2014/main" id="{F13687D1-7A4A-4658-AC4A-46EFB61EAB3D}"/>
                </a:ext>
              </a:extLst>
            </p:cNvPr>
            <p:cNvSpPr>
              <a:spLocks noChangeAspect="1"/>
            </p:cNvSpPr>
            <p:nvPr/>
          </p:nvSpPr>
          <p:spPr bwMode="auto">
            <a:xfrm>
              <a:off x="7625465" y="5233029"/>
              <a:ext cx="228668" cy="182618"/>
            </a:xfrm>
            <a:custGeom>
              <a:avLst/>
              <a:gdLst>
                <a:gd name="T0" fmla="*/ 764 w 865"/>
                <a:gd name="T1" fmla="*/ 173 h 692"/>
                <a:gd name="T2" fmla="*/ 789 w 865"/>
                <a:gd name="T3" fmla="*/ 173 h 692"/>
                <a:gd name="T4" fmla="*/ 804 w 865"/>
                <a:gd name="T5" fmla="*/ 226 h 692"/>
                <a:gd name="T6" fmla="*/ 797 w 865"/>
                <a:gd name="T7" fmla="*/ 303 h 692"/>
                <a:gd name="T8" fmla="*/ 854 w 865"/>
                <a:gd name="T9" fmla="*/ 352 h 692"/>
                <a:gd name="T10" fmla="*/ 837 w 865"/>
                <a:gd name="T11" fmla="*/ 398 h 692"/>
                <a:gd name="T12" fmla="*/ 844 w 865"/>
                <a:gd name="T13" fmla="*/ 441 h 692"/>
                <a:gd name="T14" fmla="*/ 864 w 865"/>
                <a:gd name="T15" fmla="*/ 500 h 692"/>
                <a:gd name="T16" fmla="*/ 797 w 865"/>
                <a:gd name="T17" fmla="*/ 606 h 692"/>
                <a:gd name="T18" fmla="*/ 778 w 865"/>
                <a:gd name="T19" fmla="*/ 659 h 692"/>
                <a:gd name="T20" fmla="*/ 723 w 865"/>
                <a:gd name="T21" fmla="*/ 692 h 692"/>
                <a:gd name="T22" fmla="*/ 684 w 865"/>
                <a:gd name="T23" fmla="*/ 676 h 692"/>
                <a:gd name="T24" fmla="*/ 665 w 865"/>
                <a:gd name="T25" fmla="*/ 631 h 692"/>
                <a:gd name="T26" fmla="*/ 676 w 865"/>
                <a:gd name="T27" fmla="*/ 585 h 692"/>
                <a:gd name="T28" fmla="*/ 684 w 865"/>
                <a:gd name="T29" fmla="*/ 487 h 692"/>
                <a:gd name="T30" fmla="*/ 694 w 865"/>
                <a:gd name="T31" fmla="*/ 427 h 692"/>
                <a:gd name="T32" fmla="*/ 741 w 865"/>
                <a:gd name="T33" fmla="*/ 394 h 692"/>
                <a:gd name="T34" fmla="*/ 656 w 865"/>
                <a:gd name="T35" fmla="*/ 344 h 692"/>
                <a:gd name="T36" fmla="*/ 588 w 865"/>
                <a:gd name="T37" fmla="*/ 366 h 692"/>
                <a:gd name="T38" fmla="*/ 543 w 865"/>
                <a:gd name="T39" fmla="*/ 431 h 692"/>
                <a:gd name="T40" fmla="*/ 554 w 865"/>
                <a:gd name="T41" fmla="*/ 424 h 692"/>
                <a:gd name="T42" fmla="*/ 465 w 865"/>
                <a:gd name="T43" fmla="*/ 498 h 692"/>
                <a:gd name="T44" fmla="*/ 380 w 865"/>
                <a:gd name="T45" fmla="*/ 637 h 692"/>
                <a:gd name="T46" fmla="*/ 401 w 865"/>
                <a:gd name="T47" fmla="*/ 692 h 692"/>
                <a:gd name="T48" fmla="*/ 297 w 865"/>
                <a:gd name="T49" fmla="*/ 644 h 692"/>
                <a:gd name="T50" fmla="*/ 182 w 865"/>
                <a:gd name="T51" fmla="*/ 655 h 692"/>
                <a:gd name="T52" fmla="*/ 167 w 865"/>
                <a:gd name="T53" fmla="*/ 655 h 692"/>
                <a:gd name="T54" fmla="*/ 82 w 865"/>
                <a:gd name="T55" fmla="*/ 634 h 692"/>
                <a:gd name="T56" fmla="*/ 101 w 865"/>
                <a:gd name="T57" fmla="*/ 589 h 692"/>
                <a:gd name="T58" fmla="*/ 71 w 865"/>
                <a:gd name="T59" fmla="*/ 586 h 692"/>
                <a:gd name="T60" fmla="*/ 90 w 865"/>
                <a:gd name="T61" fmla="*/ 550 h 692"/>
                <a:gd name="T62" fmla="*/ 46 w 865"/>
                <a:gd name="T63" fmla="*/ 554 h 692"/>
                <a:gd name="T64" fmla="*/ 67 w 865"/>
                <a:gd name="T65" fmla="*/ 632 h 692"/>
                <a:gd name="T66" fmla="*/ 0 w 865"/>
                <a:gd name="T67" fmla="*/ 582 h 692"/>
                <a:gd name="T68" fmla="*/ 43 w 865"/>
                <a:gd name="T69" fmla="*/ 518 h 692"/>
                <a:gd name="T70" fmla="*/ 90 w 865"/>
                <a:gd name="T71" fmla="*/ 491 h 692"/>
                <a:gd name="T72" fmla="*/ 121 w 865"/>
                <a:gd name="T73" fmla="*/ 445 h 692"/>
                <a:gd name="T74" fmla="*/ 149 w 865"/>
                <a:gd name="T75" fmla="*/ 390 h 692"/>
                <a:gd name="T76" fmla="*/ 188 w 865"/>
                <a:gd name="T77" fmla="*/ 355 h 692"/>
                <a:gd name="T78" fmla="*/ 199 w 865"/>
                <a:gd name="T79" fmla="*/ 316 h 692"/>
                <a:gd name="T80" fmla="*/ 198 w 865"/>
                <a:gd name="T81" fmla="*/ 281 h 692"/>
                <a:gd name="T82" fmla="*/ 227 w 865"/>
                <a:gd name="T83" fmla="*/ 257 h 692"/>
                <a:gd name="T84" fmla="*/ 256 w 865"/>
                <a:gd name="T85" fmla="*/ 242 h 692"/>
                <a:gd name="T86" fmla="*/ 320 w 865"/>
                <a:gd name="T87" fmla="*/ 198 h 692"/>
                <a:gd name="T88" fmla="*/ 355 w 865"/>
                <a:gd name="T89" fmla="*/ 133 h 692"/>
                <a:gd name="T90" fmla="*/ 368 w 865"/>
                <a:gd name="T91" fmla="*/ 81 h 692"/>
                <a:gd name="T92" fmla="*/ 393 w 865"/>
                <a:gd name="T93" fmla="*/ 38 h 692"/>
                <a:gd name="T94" fmla="*/ 421 w 865"/>
                <a:gd name="T95" fmla="*/ 34 h 692"/>
                <a:gd name="T96" fmla="*/ 411 w 865"/>
                <a:gd name="T97" fmla="*/ 130 h 692"/>
                <a:gd name="T98" fmla="*/ 405 w 865"/>
                <a:gd name="T99" fmla="*/ 177 h 692"/>
                <a:gd name="T100" fmla="*/ 430 w 865"/>
                <a:gd name="T101" fmla="*/ 222 h 692"/>
                <a:gd name="T102" fmla="*/ 488 w 865"/>
                <a:gd name="T103" fmla="*/ 285 h 692"/>
                <a:gd name="T104" fmla="*/ 524 w 865"/>
                <a:gd name="T105" fmla="*/ 317 h 692"/>
                <a:gd name="T106" fmla="*/ 559 w 865"/>
                <a:gd name="T107" fmla="*/ 289 h 692"/>
                <a:gd name="T108" fmla="*/ 557 w 865"/>
                <a:gd name="T109" fmla="*/ 173 h 692"/>
                <a:gd name="T110" fmla="*/ 609 w 865"/>
                <a:gd name="T111" fmla="*/ 170 h 692"/>
                <a:gd name="T112" fmla="*/ 642 w 865"/>
                <a:gd name="T113" fmla="*/ 20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5" h="692">
                  <a:moveTo>
                    <a:pt x="751" y="183"/>
                  </a:moveTo>
                  <a:lnTo>
                    <a:pt x="764" y="173"/>
                  </a:lnTo>
                  <a:lnTo>
                    <a:pt x="772" y="177"/>
                  </a:lnTo>
                  <a:lnTo>
                    <a:pt x="789" y="173"/>
                  </a:lnTo>
                  <a:lnTo>
                    <a:pt x="804" y="183"/>
                  </a:lnTo>
                  <a:lnTo>
                    <a:pt x="804" y="226"/>
                  </a:lnTo>
                  <a:lnTo>
                    <a:pt x="784" y="270"/>
                  </a:lnTo>
                  <a:lnTo>
                    <a:pt x="797" y="303"/>
                  </a:lnTo>
                  <a:lnTo>
                    <a:pt x="828" y="344"/>
                  </a:lnTo>
                  <a:lnTo>
                    <a:pt x="854" y="352"/>
                  </a:lnTo>
                  <a:lnTo>
                    <a:pt x="844" y="363"/>
                  </a:lnTo>
                  <a:lnTo>
                    <a:pt x="837" y="398"/>
                  </a:lnTo>
                  <a:lnTo>
                    <a:pt x="853" y="411"/>
                  </a:lnTo>
                  <a:lnTo>
                    <a:pt x="844" y="441"/>
                  </a:lnTo>
                  <a:lnTo>
                    <a:pt x="865" y="479"/>
                  </a:lnTo>
                  <a:lnTo>
                    <a:pt x="864" y="500"/>
                  </a:lnTo>
                  <a:lnTo>
                    <a:pt x="811" y="589"/>
                  </a:lnTo>
                  <a:lnTo>
                    <a:pt x="797" y="606"/>
                  </a:lnTo>
                  <a:lnTo>
                    <a:pt x="789" y="653"/>
                  </a:lnTo>
                  <a:lnTo>
                    <a:pt x="778" y="659"/>
                  </a:lnTo>
                  <a:lnTo>
                    <a:pt x="769" y="644"/>
                  </a:lnTo>
                  <a:lnTo>
                    <a:pt x="723" y="692"/>
                  </a:lnTo>
                  <a:lnTo>
                    <a:pt x="702" y="691"/>
                  </a:lnTo>
                  <a:lnTo>
                    <a:pt x="684" y="676"/>
                  </a:lnTo>
                  <a:lnTo>
                    <a:pt x="680" y="642"/>
                  </a:lnTo>
                  <a:lnTo>
                    <a:pt x="665" y="631"/>
                  </a:lnTo>
                  <a:lnTo>
                    <a:pt x="660" y="602"/>
                  </a:lnTo>
                  <a:lnTo>
                    <a:pt x="676" y="585"/>
                  </a:lnTo>
                  <a:lnTo>
                    <a:pt x="672" y="550"/>
                  </a:lnTo>
                  <a:lnTo>
                    <a:pt x="684" y="487"/>
                  </a:lnTo>
                  <a:lnTo>
                    <a:pt x="683" y="438"/>
                  </a:lnTo>
                  <a:lnTo>
                    <a:pt x="694" y="427"/>
                  </a:lnTo>
                  <a:lnTo>
                    <a:pt x="744" y="419"/>
                  </a:lnTo>
                  <a:lnTo>
                    <a:pt x="741" y="394"/>
                  </a:lnTo>
                  <a:lnTo>
                    <a:pt x="709" y="364"/>
                  </a:lnTo>
                  <a:lnTo>
                    <a:pt x="656" y="344"/>
                  </a:lnTo>
                  <a:lnTo>
                    <a:pt x="628" y="344"/>
                  </a:lnTo>
                  <a:lnTo>
                    <a:pt x="588" y="366"/>
                  </a:lnTo>
                  <a:lnTo>
                    <a:pt x="531" y="424"/>
                  </a:lnTo>
                  <a:lnTo>
                    <a:pt x="543" y="431"/>
                  </a:lnTo>
                  <a:lnTo>
                    <a:pt x="543" y="427"/>
                  </a:lnTo>
                  <a:lnTo>
                    <a:pt x="554" y="424"/>
                  </a:lnTo>
                  <a:lnTo>
                    <a:pt x="545" y="447"/>
                  </a:lnTo>
                  <a:lnTo>
                    <a:pt x="465" y="498"/>
                  </a:lnTo>
                  <a:lnTo>
                    <a:pt x="444" y="550"/>
                  </a:lnTo>
                  <a:lnTo>
                    <a:pt x="380" y="637"/>
                  </a:lnTo>
                  <a:lnTo>
                    <a:pt x="380" y="669"/>
                  </a:lnTo>
                  <a:lnTo>
                    <a:pt x="401" y="692"/>
                  </a:lnTo>
                  <a:lnTo>
                    <a:pt x="396" y="692"/>
                  </a:lnTo>
                  <a:lnTo>
                    <a:pt x="297" y="644"/>
                  </a:lnTo>
                  <a:lnTo>
                    <a:pt x="265" y="642"/>
                  </a:lnTo>
                  <a:lnTo>
                    <a:pt x="182" y="655"/>
                  </a:lnTo>
                  <a:lnTo>
                    <a:pt x="170" y="644"/>
                  </a:lnTo>
                  <a:lnTo>
                    <a:pt x="167" y="655"/>
                  </a:lnTo>
                  <a:lnTo>
                    <a:pt x="133" y="641"/>
                  </a:lnTo>
                  <a:lnTo>
                    <a:pt x="82" y="634"/>
                  </a:lnTo>
                  <a:lnTo>
                    <a:pt x="71" y="624"/>
                  </a:lnTo>
                  <a:lnTo>
                    <a:pt x="101" y="589"/>
                  </a:lnTo>
                  <a:lnTo>
                    <a:pt x="71" y="599"/>
                  </a:lnTo>
                  <a:lnTo>
                    <a:pt x="71" y="586"/>
                  </a:lnTo>
                  <a:lnTo>
                    <a:pt x="101" y="551"/>
                  </a:lnTo>
                  <a:lnTo>
                    <a:pt x="90" y="550"/>
                  </a:lnTo>
                  <a:lnTo>
                    <a:pt x="58" y="568"/>
                  </a:lnTo>
                  <a:lnTo>
                    <a:pt x="46" y="554"/>
                  </a:lnTo>
                  <a:lnTo>
                    <a:pt x="39" y="585"/>
                  </a:lnTo>
                  <a:lnTo>
                    <a:pt x="67" y="632"/>
                  </a:lnTo>
                  <a:lnTo>
                    <a:pt x="0" y="641"/>
                  </a:lnTo>
                  <a:lnTo>
                    <a:pt x="0" y="582"/>
                  </a:lnTo>
                  <a:lnTo>
                    <a:pt x="9" y="550"/>
                  </a:lnTo>
                  <a:lnTo>
                    <a:pt x="43" y="518"/>
                  </a:lnTo>
                  <a:lnTo>
                    <a:pt x="67" y="512"/>
                  </a:lnTo>
                  <a:lnTo>
                    <a:pt x="90" y="491"/>
                  </a:lnTo>
                  <a:lnTo>
                    <a:pt x="107" y="454"/>
                  </a:lnTo>
                  <a:lnTo>
                    <a:pt x="121" y="445"/>
                  </a:lnTo>
                  <a:lnTo>
                    <a:pt x="132" y="398"/>
                  </a:lnTo>
                  <a:lnTo>
                    <a:pt x="149" y="390"/>
                  </a:lnTo>
                  <a:lnTo>
                    <a:pt x="160" y="363"/>
                  </a:lnTo>
                  <a:lnTo>
                    <a:pt x="188" y="355"/>
                  </a:lnTo>
                  <a:lnTo>
                    <a:pt x="188" y="331"/>
                  </a:lnTo>
                  <a:lnTo>
                    <a:pt x="199" y="316"/>
                  </a:lnTo>
                  <a:lnTo>
                    <a:pt x="192" y="297"/>
                  </a:lnTo>
                  <a:lnTo>
                    <a:pt x="198" y="281"/>
                  </a:lnTo>
                  <a:lnTo>
                    <a:pt x="221" y="275"/>
                  </a:lnTo>
                  <a:lnTo>
                    <a:pt x="227" y="257"/>
                  </a:lnTo>
                  <a:lnTo>
                    <a:pt x="249" y="256"/>
                  </a:lnTo>
                  <a:lnTo>
                    <a:pt x="256" y="242"/>
                  </a:lnTo>
                  <a:lnTo>
                    <a:pt x="309" y="223"/>
                  </a:lnTo>
                  <a:lnTo>
                    <a:pt x="320" y="198"/>
                  </a:lnTo>
                  <a:lnTo>
                    <a:pt x="366" y="173"/>
                  </a:lnTo>
                  <a:lnTo>
                    <a:pt x="355" y="133"/>
                  </a:lnTo>
                  <a:lnTo>
                    <a:pt x="376" y="122"/>
                  </a:lnTo>
                  <a:lnTo>
                    <a:pt x="368" y="81"/>
                  </a:lnTo>
                  <a:lnTo>
                    <a:pt x="370" y="49"/>
                  </a:lnTo>
                  <a:lnTo>
                    <a:pt x="393" y="38"/>
                  </a:lnTo>
                  <a:lnTo>
                    <a:pt x="401" y="0"/>
                  </a:lnTo>
                  <a:lnTo>
                    <a:pt x="421" y="34"/>
                  </a:lnTo>
                  <a:lnTo>
                    <a:pt x="428" y="89"/>
                  </a:lnTo>
                  <a:lnTo>
                    <a:pt x="411" y="130"/>
                  </a:lnTo>
                  <a:lnTo>
                    <a:pt x="421" y="152"/>
                  </a:lnTo>
                  <a:lnTo>
                    <a:pt x="405" y="177"/>
                  </a:lnTo>
                  <a:lnTo>
                    <a:pt x="421" y="218"/>
                  </a:lnTo>
                  <a:lnTo>
                    <a:pt x="430" y="222"/>
                  </a:lnTo>
                  <a:lnTo>
                    <a:pt x="465" y="215"/>
                  </a:lnTo>
                  <a:lnTo>
                    <a:pt x="488" y="285"/>
                  </a:lnTo>
                  <a:lnTo>
                    <a:pt x="504" y="309"/>
                  </a:lnTo>
                  <a:lnTo>
                    <a:pt x="524" y="317"/>
                  </a:lnTo>
                  <a:lnTo>
                    <a:pt x="549" y="309"/>
                  </a:lnTo>
                  <a:lnTo>
                    <a:pt x="559" y="289"/>
                  </a:lnTo>
                  <a:lnTo>
                    <a:pt x="552" y="211"/>
                  </a:lnTo>
                  <a:lnTo>
                    <a:pt x="557" y="173"/>
                  </a:lnTo>
                  <a:lnTo>
                    <a:pt x="588" y="140"/>
                  </a:lnTo>
                  <a:lnTo>
                    <a:pt x="609" y="170"/>
                  </a:lnTo>
                  <a:lnTo>
                    <a:pt x="635" y="177"/>
                  </a:lnTo>
                  <a:lnTo>
                    <a:pt x="642" y="205"/>
                  </a:lnTo>
                  <a:lnTo>
                    <a:pt x="751" y="183"/>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3" name="Freeform 9">
              <a:extLst>
                <a:ext uri="{FF2B5EF4-FFF2-40B4-BE49-F238E27FC236}">
                  <a16:creationId xmlns:a16="http://schemas.microsoft.com/office/drawing/2014/main" id="{FBBA551F-CA4F-F516-327B-D070819D9042}"/>
                </a:ext>
              </a:extLst>
            </p:cNvPr>
            <p:cNvSpPr>
              <a:spLocks noChangeAspect="1"/>
            </p:cNvSpPr>
            <p:nvPr/>
          </p:nvSpPr>
          <p:spPr bwMode="auto">
            <a:xfrm>
              <a:off x="7758061" y="4991656"/>
              <a:ext cx="170707" cy="184206"/>
            </a:xfrm>
            <a:custGeom>
              <a:avLst/>
              <a:gdLst>
                <a:gd name="T0" fmla="*/ 230 w 645"/>
                <a:gd name="T1" fmla="*/ 645 h 695"/>
                <a:gd name="T2" fmla="*/ 347 w 645"/>
                <a:gd name="T3" fmla="*/ 539 h 695"/>
                <a:gd name="T4" fmla="*/ 454 w 645"/>
                <a:gd name="T5" fmla="*/ 536 h 695"/>
                <a:gd name="T6" fmla="*/ 527 w 645"/>
                <a:gd name="T7" fmla="*/ 573 h 695"/>
                <a:gd name="T8" fmla="*/ 619 w 645"/>
                <a:gd name="T9" fmla="*/ 569 h 695"/>
                <a:gd name="T10" fmla="*/ 645 w 645"/>
                <a:gd name="T11" fmla="*/ 569 h 695"/>
                <a:gd name="T12" fmla="*/ 616 w 645"/>
                <a:gd name="T13" fmla="*/ 526 h 695"/>
                <a:gd name="T14" fmla="*/ 570 w 645"/>
                <a:gd name="T15" fmla="*/ 512 h 695"/>
                <a:gd name="T16" fmla="*/ 475 w 645"/>
                <a:gd name="T17" fmla="*/ 431 h 695"/>
                <a:gd name="T18" fmla="*/ 514 w 645"/>
                <a:gd name="T19" fmla="*/ 375 h 695"/>
                <a:gd name="T20" fmla="*/ 537 w 645"/>
                <a:gd name="T21" fmla="*/ 317 h 695"/>
                <a:gd name="T22" fmla="*/ 513 w 645"/>
                <a:gd name="T23" fmla="*/ 303 h 695"/>
                <a:gd name="T24" fmla="*/ 486 w 645"/>
                <a:gd name="T25" fmla="*/ 216 h 695"/>
                <a:gd name="T26" fmla="*/ 492 w 645"/>
                <a:gd name="T27" fmla="*/ 173 h 695"/>
                <a:gd name="T28" fmla="*/ 500 w 645"/>
                <a:gd name="T29" fmla="*/ 104 h 695"/>
                <a:gd name="T30" fmla="*/ 413 w 645"/>
                <a:gd name="T31" fmla="*/ 72 h 695"/>
                <a:gd name="T32" fmla="*/ 355 w 645"/>
                <a:gd name="T33" fmla="*/ 0 h 695"/>
                <a:gd name="T34" fmla="*/ 337 w 645"/>
                <a:gd name="T35" fmla="*/ 36 h 695"/>
                <a:gd name="T36" fmla="*/ 293 w 645"/>
                <a:gd name="T37" fmla="*/ 104 h 695"/>
                <a:gd name="T38" fmla="*/ 251 w 645"/>
                <a:gd name="T39" fmla="*/ 150 h 695"/>
                <a:gd name="T40" fmla="*/ 209 w 645"/>
                <a:gd name="T41" fmla="*/ 187 h 695"/>
                <a:gd name="T42" fmla="*/ 173 w 645"/>
                <a:gd name="T43" fmla="*/ 194 h 695"/>
                <a:gd name="T44" fmla="*/ 54 w 645"/>
                <a:gd name="T45" fmla="*/ 240 h 695"/>
                <a:gd name="T46" fmla="*/ 28 w 645"/>
                <a:gd name="T47" fmla="*/ 269 h 695"/>
                <a:gd name="T48" fmla="*/ 0 w 645"/>
                <a:gd name="T49" fmla="*/ 360 h 695"/>
                <a:gd name="T50" fmla="*/ 31 w 645"/>
                <a:gd name="T51" fmla="*/ 425 h 695"/>
                <a:gd name="T52" fmla="*/ 106 w 645"/>
                <a:gd name="T53" fmla="*/ 410 h 695"/>
                <a:gd name="T54" fmla="*/ 125 w 645"/>
                <a:gd name="T55" fmla="*/ 495 h 695"/>
                <a:gd name="T56" fmla="*/ 109 w 645"/>
                <a:gd name="T57" fmla="*/ 534 h 695"/>
                <a:gd name="T58" fmla="*/ 118 w 645"/>
                <a:gd name="T59" fmla="*/ 569 h 695"/>
                <a:gd name="T60" fmla="*/ 84 w 645"/>
                <a:gd name="T61" fmla="*/ 582 h 695"/>
                <a:gd name="T62" fmla="*/ 100 w 645"/>
                <a:gd name="T63" fmla="*/ 601 h 695"/>
                <a:gd name="T64" fmla="*/ 125 w 645"/>
                <a:gd name="T65" fmla="*/ 675 h 695"/>
                <a:gd name="T66" fmla="*/ 174 w 645"/>
                <a:gd name="T67" fmla="*/ 66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5" h="695">
                  <a:moveTo>
                    <a:pt x="206" y="674"/>
                  </a:moveTo>
                  <a:lnTo>
                    <a:pt x="230" y="645"/>
                  </a:lnTo>
                  <a:lnTo>
                    <a:pt x="332" y="601"/>
                  </a:lnTo>
                  <a:lnTo>
                    <a:pt x="347" y="539"/>
                  </a:lnTo>
                  <a:lnTo>
                    <a:pt x="378" y="513"/>
                  </a:lnTo>
                  <a:lnTo>
                    <a:pt x="454" y="536"/>
                  </a:lnTo>
                  <a:lnTo>
                    <a:pt x="491" y="534"/>
                  </a:lnTo>
                  <a:lnTo>
                    <a:pt x="527" y="573"/>
                  </a:lnTo>
                  <a:lnTo>
                    <a:pt x="587" y="557"/>
                  </a:lnTo>
                  <a:lnTo>
                    <a:pt x="619" y="569"/>
                  </a:lnTo>
                  <a:lnTo>
                    <a:pt x="636" y="562"/>
                  </a:lnTo>
                  <a:lnTo>
                    <a:pt x="645" y="569"/>
                  </a:lnTo>
                  <a:lnTo>
                    <a:pt x="638" y="545"/>
                  </a:lnTo>
                  <a:lnTo>
                    <a:pt x="616" y="526"/>
                  </a:lnTo>
                  <a:lnTo>
                    <a:pt x="587" y="526"/>
                  </a:lnTo>
                  <a:lnTo>
                    <a:pt x="570" y="512"/>
                  </a:lnTo>
                  <a:lnTo>
                    <a:pt x="528" y="499"/>
                  </a:lnTo>
                  <a:lnTo>
                    <a:pt x="475" y="431"/>
                  </a:lnTo>
                  <a:lnTo>
                    <a:pt x="475" y="413"/>
                  </a:lnTo>
                  <a:lnTo>
                    <a:pt x="514" y="375"/>
                  </a:lnTo>
                  <a:lnTo>
                    <a:pt x="524" y="347"/>
                  </a:lnTo>
                  <a:lnTo>
                    <a:pt x="537" y="317"/>
                  </a:lnTo>
                  <a:lnTo>
                    <a:pt x="530" y="300"/>
                  </a:lnTo>
                  <a:lnTo>
                    <a:pt x="513" y="303"/>
                  </a:lnTo>
                  <a:lnTo>
                    <a:pt x="470" y="269"/>
                  </a:lnTo>
                  <a:lnTo>
                    <a:pt x="486" y="216"/>
                  </a:lnTo>
                  <a:lnTo>
                    <a:pt x="481" y="194"/>
                  </a:lnTo>
                  <a:lnTo>
                    <a:pt x="492" y="173"/>
                  </a:lnTo>
                  <a:lnTo>
                    <a:pt x="479" y="131"/>
                  </a:lnTo>
                  <a:lnTo>
                    <a:pt x="500" y="104"/>
                  </a:lnTo>
                  <a:lnTo>
                    <a:pt x="425" y="86"/>
                  </a:lnTo>
                  <a:lnTo>
                    <a:pt x="413" y="72"/>
                  </a:lnTo>
                  <a:lnTo>
                    <a:pt x="386" y="61"/>
                  </a:lnTo>
                  <a:lnTo>
                    <a:pt x="355" y="0"/>
                  </a:lnTo>
                  <a:lnTo>
                    <a:pt x="344" y="7"/>
                  </a:lnTo>
                  <a:lnTo>
                    <a:pt x="337" y="36"/>
                  </a:lnTo>
                  <a:lnTo>
                    <a:pt x="286" y="49"/>
                  </a:lnTo>
                  <a:lnTo>
                    <a:pt x="293" y="104"/>
                  </a:lnTo>
                  <a:lnTo>
                    <a:pt x="261" y="104"/>
                  </a:lnTo>
                  <a:lnTo>
                    <a:pt x="251" y="150"/>
                  </a:lnTo>
                  <a:lnTo>
                    <a:pt x="212" y="163"/>
                  </a:lnTo>
                  <a:lnTo>
                    <a:pt x="209" y="187"/>
                  </a:lnTo>
                  <a:lnTo>
                    <a:pt x="185" y="198"/>
                  </a:lnTo>
                  <a:lnTo>
                    <a:pt x="173" y="194"/>
                  </a:lnTo>
                  <a:lnTo>
                    <a:pt x="139" y="205"/>
                  </a:lnTo>
                  <a:lnTo>
                    <a:pt x="54" y="240"/>
                  </a:lnTo>
                  <a:lnTo>
                    <a:pt x="51" y="261"/>
                  </a:lnTo>
                  <a:lnTo>
                    <a:pt x="28" y="269"/>
                  </a:lnTo>
                  <a:lnTo>
                    <a:pt x="5" y="317"/>
                  </a:lnTo>
                  <a:lnTo>
                    <a:pt x="0" y="360"/>
                  </a:lnTo>
                  <a:lnTo>
                    <a:pt x="8" y="410"/>
                  </a:lnTo>
                  <a:lnTo>
                    <a:pt x="31" y="425"/>
                  </a:lnTo>
                  <a:lnTo>
                    <a:pt x="46" y="420"/>
                  </a:lnTo>
                  <a:lnTo>
                    <a:pt x="106" y="410"/>
                  </a:lnTo>
                  <a:lnTo>
                    <a:pt x="125" y="431"/>
                  </a:lnTo>
                  <a:lnTo>
                    <a:pt x="125" y="495"/>
                  </a:lnTo>
                  <a:lnTo>
                    <a:pt x="109" y="508"/>
                  </a:lnTo>
                  <a:lnTo>
                    <a:pt x="109" y="534"/>
                  </a:lnTo>
                  <a:lnTo>
                    <a:pt x="125" y="550"/>
                  </a:lnTo>
                  <a:lnTo>
                    <a:pt x="118" y="569"/>
                  </a:lnTo>
                  <a:lnTo>
                    <a:pt x="110" y="582"/>
                  </a:lnTo>
                  <a:lnTo>
                    <a:pt x="84" y="582"/>
                  </a:lnTo>
                  <a:lnTo>
                    <a:pt x="82" y="586"/>
                  </a:lnTo>
                  <a:lnTo>
                    <a:pt x="100" y="601"/>
                  </a:lnTo>
                  <a:lnTo>
                    <a:pt x="123" y="607"/>
                  </a:lnTo>
                  <a:lnTo>
                    <a:pt x="125" y="675"/>
                  </a:lnTo>
                  <a:lnTo>
                    <a:pt x="153" y="695"/>
                  </a:lnTo>
                  <a:lnTo>
                    <a:pt x="174" y="667"/>
                  </a:lnTo>
                  <a:lnTo>
                    <a:pt x="206" y="674"/>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4" name="Freeform 10">
              <a:extLst>
                <a:ext uri="{FF2B5EF4-FFF2-40B4-BE49-F238E27FC236}">
                  <a16:creationId xmlns:a16="http://schemas.microsoft.com/office/drawing/2014/main" id="{4AAA9D38-107C-2038-6692-4341E700211D}"/>
                </a:ext>
              </a:extLst>
            </p:cNvPr>
            <p:cNvSpPr>
              <a:spLocks noChangeAspect="1"/>
            </p:cNvSpPr>
            <p:nvPr/>
          </p:nvSpPr>
          <p:spPr bwMode="auto">
            <a:xfrm>
              <a:off x="7827138" y="5230647"/>
              <a:ext cx="113540" cy="95279"/>
            </a:xfrm>
            <a:custGeom>
              <a:avLst/>
              <a:gdLst>
                <a:gd name="T0" fmla="*/ 355 w 429"/>
                <a:gd name="T1" fmla="*/ 339 h 359"/>
                <a:gd name="T2" fmla="*/ 358 w 429"/>
                <a:gd name="T3" fmla="*/ 351 h 359"/>
                <a:gd name="T4" fmla="*/ 377 w 429"/>
                <a:gd name="T5" fmla="*/ 351 h 359"/>
                <a:gd name="T6" fmla="*/ 379 w 429"/>
                <a:gd name="T7" fmla="*/ 323 h 359"/>
                <a:gd name="T8" fmla="*/ 404 w 429"/>
                <a:gd name="T9" fmla="*/ 309 h 359"/>
                <a:gd name="T10" fmla="*/ 404 w 429"/>
                <a:gd name="T11" fmla="*/ 267 h 359"/>
                <a:gd name="T12" fmla="*/ 384 w 429"/>
                <a:gd name="T13" fmla="*/ 263 h 359"/>
                <a:gd name="T14" fmla="*/ 377 w 429"/>
                <a:gd name="T15" fmla="*/ 249 h 359"/>
                <a:gd name="T16" fmla="*/ 365 w 429"/>
                <a:gd name="T17" fmla="*/ 250 h 359"/>
                <a:gd name="T18" fmla="*/ 366 w 429"/>
                <a:gd name="T19" fmla="*/ 222 h 359"/>
                <a:gd name="T20" fmla="*/ 355 w 429"/>
                <a:gd name="T21" fmla="*/ 193 h 359"/>
                <a:gd name="T22" fmla="*/ 384 w 429"/>
                <a:gd name="T23" fmla="*/ 168 h 359"/>
                <a:gd name="T24" fmla="*/ 365 w 429"/>
                <a:gd name="T25" fmla="*/ 141 h 359"/>
                <a:gd name="T26" fmla="*/ 409 w 429"/>
                <a:gd name="T27" fmla="*/ 124 h 359"/>
                <a:gd name="T28" fmla="*/ 429 w 429"/>
                <a:gd name="T29" fmla="*/ 94 h 359"/>
                <a:gd name="T30" fmla="*/ 382 w 429"/>
                <a:gd name="T31" fmla="*/ 77 h 359"/>
                <a:gd name="T32" fmla="*/ 324 w 429"/>
                <a:gd name="T33" fmla="*/ 27 h 359"/>
                <a:gd name="T34" fmla="*/ 287 w 429"/>
                <a:gd name="T35" fmla="*/ 50 h 359"/>
                <a:gd name="T36" fmla="*/ 277 w 429"/>
                <a:gd name="T37" fmla="*/ 41 h 359"/>
                <a:gd name="T38" fmla="*/ 273 w 429"/>
                <a:gd name="T39" fmla="*/ 49 h 359"/>
                <a:gd name="T40" fmla="*/ 296 w 429"/>
                <a:gd name="T41" fmla="*/ 66 h 359"/>
                <a:gd name="T42" fmla="*/ 295 w 429"/>
                <a:gd name="T43" fmla="*/ 81 h 359"/>
                <a:gd name="T44" fmla="*/ 276 w 429"/>
                <a:gd name="T45" fmla="*/ 66 h 359"/>
                <a:gd name="T46" fmla="*/ 284 w 429"/>
                <a:gd name="T47" fmla="*/ 119 h 359"/>
                <a:gd name="T48" fmla="*/ 239 w 429"/>
                <a:gd name="T49" fmla="*/ 57 h 359"/>
                <a:gd name="T50" fmla="*/ 195 w 429"/>
                <a:gd name="T51" fmla="*/ 49 h 359"/>
                <a:gd name="T52" fmla="*/ 172 w 429"/>
                <a:gd name="T53" fmla="*/ 56 h 359"/>
                <a:gd name="T54" fmla="*/ 128 w 429"/>
                <a:gd name="T55" fmla="*/ 6 h 359"/>
                <a:gd name="T56" fmla="*/ 104 w 429"/>
                <a:gd name="T57" fmla="*/ 0 h 359"/>
                <a:gd name="T58" fmla="*/ 108 w 429"/>
                <a:gd name="T59" fmla="*/ 67 h 359"/>
                <a:gd name="T60" fmla="*/ 99 w 429"/>
                <a:gd name="T61" fmla="*/ 96 h 359"/>
                <a:gd name="T62" fmla="*/ 64 w 429"/>
                <a:gd name="T63" fmla="*/ 105 h 359"/>
                <a:gd name="T64" fmla="*/ 36 w 429"/>
                <a:gd name="T65" fmla="*/ 129 h 359"/>
                <a:gd name="T66" fmla="*/ 5 w 429"/>
                <a:gd name="T67" fmla="*/ 147 h 359"/>
                <a:gd name="T68" fmla="*/ 0 w 429"/>
                <a:gd name="T69" fmla="*/ 180 h 359"/>
                <a:gd name="T70" fmla="*/ 8 w 429"/>
                <a:gd name="T71" fmla="*/ 184 h 359"/>
                <a:gd name="T72" fmla="*/ 25 w 429"/>
                <a:gd name="T73" fmla="*/ 180 h 359"/>
                <a:gd name="T74" fmla="*/ 40 w 429"/>
                <a:gd name="T75" fmla="*/ 190 h 359"/>
                <a:gd name="T76" fmla="*/ 40 w 429"/>
                <a:gd name="T77" fmla="*/ 233 h 359"/>
                <a:gd name="T78" fmla="*/ 20 w 429"/>
                <a:gd name="T79" fmla="*/ 277 h 359"/>
                <a:gd name="T80" fmla="*/ 33 w 429"/>
                <a:gd name="T81" fmla="*/ 310 h 359"/>
                <a:gd name="T82" fmla="*/ 64 w 429"/>
                <a:gd name="T83" fmla="*/ 351 h 359"/>
                <a:gd name="T84" fmla="*/ 90 w 429"/>
                <a:gd name="T85" fmla="*/ 359 h 359"/>
                <a:gd name="T86" fmla="*/ 121 w 429"/>
                <a:gd name="T87" fmla="*/ 345 h 359"/>
                <a:gd name="T88" fmla="*/ 115 w 429"/>
                <a:gd name="T89" fmla="*/ 292 h 359"/>
                <a:gd name="T90" fmla="*/ 124 w 429"/>
                <a:gd name="T91" fmla="*/ 277 h 359"/>
                <a:gd name="T92" fmla="*/ 196 w 429"/>
                <a:gd name="T93" fmla="*/ 243 h 359"/>
                <a:gd name="T94" fmla="*/ 237 w 429"/>
                <a:gd name="T95" fmla="*/ 243 h 359"/>
                <a:gd name="T96" fmla="*/ 317 w 429"/>
                <a:gd name="T97" fmla="*/ 250 h 359"/>
                <a:gd name="T98" fmla="*/ 347 w 429"/>
                <a:gd name="T99" fmla="*/ 303 h 359"/>
                <a:gd name="T100" fmla="*/ 342 w 429"/>
                <a:gd name="T101" fmla="*/ 316 h 359"/>
                <a:gd name="T102" fmla="*/ 355 w 429"/>
                <a:gd name="T103" fmla="*/ 33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9" h="359">
                  <a:moveTo>
                    <a:pt x="355" y="339"/>
                  </a:moveTo>
                  <a:lnTo>
                    <a:pt x="358" y="351"/>
                  </a:lnTo>
                  <a:lnTo>
                    <a:pt x="377" y="351"/>
                  </a:lnTo>
                  <a:lnTo>
                    <a:pt x="379" y="323"/>
                  </a:lnTo>
                  <a:lnTo>
                    <a:pt x="404" y="309"/>
                  </a:lnTo>
                  <a:lnTo>
                    <a:pt x="404" y="267"/>
                  </a:lnTo>
                  <a:lnTo>
                    <a:pt x="384" y="263"/>
                  </a:lnTo>
                  <a:lnTo>
                    <a:pt x="377" y="249"/>
                  </a:lnTo>
                  <a:lnTo>
                    <a:pt x="365" y="250"/>
                  </a:lnTo>
                  <a:lnTo>
                    <a:pt x="366" y="222"/>
                  </a:lnTo>
                  <a:lnTo>
                    <a:pt x="355" y="193"/>
                  </a:lnTo>
                  <a:lnTo>
                    <a:pt x="384" y="168"/>
                  </a:lnTo>
                  <a:lnTo>
                    <a:pt x="365" y="141"/>
                  </a:lnTo>
                  <a:lnTo>
                    <a:pt x="409" y="124"/>
                  </a:lnTo>
                  <a:lnTo>
                    <a:pt x="429" y="94"/>
                  </a:lnTo>
                  <a:lnTo>
                    <a:pt x="382" y="77"/>
                  </a:lnTo>
                  <a:lnTo>
                    <a:pt x="324" y="27"/>
                  </a:lnTo>
                  <a:lnTo>
                    <a:pt x="287" y="50"/>
                  </a:lnTo>
                  <a:lnTo>
                    <a:pt x="277" y="41"/>
                  </a:lnTo>
                  <a:lnTo>
                    <a:pt x="273" y="49"/>
                  </a:lnTo>
                  <a:lnTo>
                    <a:pt x="296" y="66"/>
                  </a:lnTo>
                  <a:lnTo>
                    <a:pt x="295" y="81"/>
                  </a:lnTo>
                  <a:lnTo>
                    <a:pt x="276" y="66"/>
                  </a:lnTo>
                  <a:lnTo>
                    <a:pt x="284" y="119"/>
                  </a:lnTo>
                  <a:lnTo>
                    <a:pt x="239" y="57"/>
                  </a:lnTo>
                  <a:lnTo>
                    <a:pt x="195" y="49"/>
                  </a:lnTo>
                  <a:lnTo>
                    <a:pt x="172" y="56"/>
                  </a:lnTo>
                  <a:lnTo>
                    <a:pt x="128" y="6"/>
                  </a:lnTo>
                  <a:lnTo>
                    <a:pt x="104" y="0"/>
                  </a:lnTo>
                  <a:lnTo>
                    <a:pt x="108" y="67"/>
                  </a:lnTo>
                  <a:lnTo>
                    <a:pt x="99" y="96"/>
                  </a:lnTo>
                  <a:lnTo>
                    <a:pt x="64" y="105"/>
                  </a:lnTo>
                  <a:lnTo>
                    <a:pt x="36" y="129"/>
                  </a:lnTo>
                  <a:lnTo>
                    <a:pt x="5" y="147"/>
                  </a:lnTo>
                  <a:lnTo>
                    <a:pt x="0" y="180"/>
                  </a:lnTo>
                  <a:lnTo>
                    <a:pt x="8" y="184"/>
                  </a:lnTo>
                  <a:lnTo>
                    <a:pt x="25" y="180"/>
                  </a:lnTo>
                  <a:lnTo>
                    <a:pt x="40" y="190"/>
                  </a:lnTo>
                  <a:lnTo>
                    <a:pt x="40" y="233"/>
                  </a:lnTo>
                  <a:lnTo>
                    <a:pt x="20" y="277"/>
                  </a:lnTo>
                  <a:lnTo>
                    <a:pt x="33" y="310"/>
                  </a:lnTo>
                  <a:lnTo>
                    <a:pt x="64" y="351"/>
                  </a:lnTo>
                  <a:lnTo>
                    <a:pt x="90" y="359"/>
                  </a:lnTo>
                  <a:lnTo>
                    <a:pt x="121" y="345"/>
                  </a:lnTo>
                  <a:lnTo>
                    <a:pt x="115" y="292"/>
                  </a:lnTo>
                  <a:lnTo>
                    <a:pt x="124" y="277"/>
                  </a:lnTo>
                  <a:lnTo>
                    <a:pt x="196" y="243"/>
                  </a:lnTo>
                  <a:lnTo>
                    <a:pt x="237" y="243"/>
                  </a:lnTo>
                  <a:lnTo>
                    <a:pt x="317" y="250"/>
                  </a:lnTo>
                  <a:lnTo>
                    <a:pt x="347" y="303"/>
                  </a:lnTo>
                  <a:lnTo>
                    <a:pt x="342" y="316"/>
                  </a:lnTo>
                  <a:lnTo>
                    <a:pt x="355" y="339"/>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5" name="Freeform 11">
              <a:extLst>
                <a:ext uri="{FF2B5EF4-FFF2-40B4-BE49-F238E27FC236}">
                  <a16:creationId xmlns:a16="http://schemas.microsoft.com/office/drawing/2014/main" id="{6ADA475D-F77C-5311-47DA-7D24A79D9E25}"/>
                </a:ext>
              </a:extLst>
            </p:cNvPr>
            <p:cNvSpPr>
              <a:spLocks noChangeAspect="1"/>
            </p:cNvSpPr>
            <p:nvPr/>
          </p:nvSpPr>
          <p:spPr bwMode="auto">
            <a:xfrm>
              <a:off x="7798554" y="5127428"/>
              <a:ext cx="158797" cy="90515"/>
            </a:xfrm>
            <a:custGeom>
              <a:avLst/>
              <a:gdLst>
                <a:gd name="T0" fmla="*/ 538 w 598"/>
                <a:gd name="T1" fmla="*/ 310 h 341"/>
                <a:gd name="T2" fmla="*/ 595 w 598"/>
                <a:gd name="T3" fmla="*/ 326 h 341"/>
                <a:gd name="T4" fmla="*/ 598 w 598"/>
                <a:gd name="T5" fmla="*/ 271 h 341"/>
                <a:gd name="T6" fmla="*/ 568 w 598"/>
                <a:gd name="T7" fmla="*/ 225 h 341"/>
                <a:gd name="T8" fmla="*/ 559 w 598"/>
                <a:gd name="T9" fmla="*/ 172 h 341"/>
                <a:gd name="T10" fmla="*/ 537 w 598"/>
                <a:gd name="T11" fmla="*/ 153 h 341"/>
                <a:gd name="T12" fmla="*/ 531 w 598"/>
                <a:gd name="T13" fmla="*/ 132 h 341"/>
                <a:gd name="T14" fmla="*/ 519 w 598"/>
                <a:gd name="T15" fmla="*/ 133 h 341"/>
                <a:gd name="T16" fmla="*/ 506 w 598"/>
                <a:gd name="T17" fmla="*/ 99 h 341"/>
                <a:gd name="T18" fmla="*/ 492 w 598"/>
                <a:gd name="T19" fmla="*/ 56 h 341"/>
                <a:gd name="T20" fmla="*/ 483 w 598"/>
                <a:gd name="T21" fmla="*/ 49 h 341"/>
                <a:gd name="T22" fmla="*/ 466 w 598"/>
                <a:gd name="T23" fmla="*/ 56 h 341"/>
                <a:gd name="T24" fmla="*/ 434 w 598"/>
                <a:gd name="T25" fmla="*/ 44 h 341"/>
                <a:gd name="T26" fmla="*/ 374 w 598"/>
                <a:gd name="T27" fmla="*/ 60 h 341"/>
                <a:gd name="T28" fmla="*/ 338 w 598"/>
                <a:gd name="T29" fmla="*/ 21 h 341"/>
                <a:gd name="T30" fmla="*/ 301 w 598"/>
                <a:gd name="T31" fmla="*/ 23 h 341"/>
                <a:gd name="T32" fmla="*/ 225 w 598"/>
                <a:gd name="T33" fmla="*/ 0 h 341"/>
                <a:gd name="T34" fmla="*/ 194 w 598"/>
                <a:gd name="T35" fmla="*/ 26 h 341"/>
                <a:gd name="T36" fmla="*/ 179 w 598"/>
                <a:gd name="T37" fmla="*/ 88 h 341"/>
                <a:gd name="T38" fmla="*/ 77 w 598"/>
                <a:gd name="T39" fmla="*/ 132 h 341"/>
                <a:gd name="T40" fmla="*/ 53 w 598"/>
                <a:gd name="T41" fmla="*/ 161 h 341"/>
                <a:gd name="T42" fmla="*/ 21 w 598"/>
                <a:gd name="T43" fmla="*/ 154 h 341"/>
                <a:gd name="T44" fmla="*/ 0 w 598"/>
                <a:gd name="T45" fmla="*/ 182 h 341"/>
                <a:gd name="T46" fmla="*/ 16 w 598"/>
                <a:gd name="T47" fmla="*/ 229 h 341"/>
                <a:gd name="T48" fmla="*/ 38 w 598"/>
                <a:gd name="T49" fmla="*/ 242 h 341"/>
                <a:gd name="T50" fmla="*/ 49 w 598"/>
                <a:gd name="T51" fmla="*/ 263 h 341"/>
                <a:gd name="T52" fmla="*/ 113 w 598"/>
                <a:gd name="T53" fmla="*/ 274 h 341"/>
                <a:gd name="T54" fmla="*/ 163 w 598"/>
                <a:gd name="T55" fmla="*/ 246 h 341"/>
                <a:gd name="T56" fmla="*/ 219 w 598"/>
                <a:gd name="T57" fmla="*/ 263 h 341"/>
                <a:gd name="T58" fmla="*/ 273 w 598"/>
                <a:gd name="T59" fmla="*/ 288 h 341"/>
                <a:gd name="T60" fmla="*/ 293 w 598"/>
                <a:gd name="T61" fmla="*/ 285 h 341"/>
                <a:gd name="T62" fmla="*/ 358 w 598"/>
                <a:gd name="T63" fmla="*/ 341 h 341"/>
                <a:gd name="T64" fmla="*/ 406 w 598"/>
                <a:gd name="T65" fmla="*/ 323 h 341"/>
                <a:gd name="T66" fmla="*/ 420 w 598"/>
                <a:gd name="T67" fmla="*/ 310 h 341"/>
                <a:gd name="T68" fmla="*/ 420 w 598"/>
                <a:gd name="T69" fmla="*/ 335 h 341"/>
                <a:gd name="T70" fmla="*/ 460 w 598"/>
                <a:gd name="T71" fmla="*/ 335 h 341"/>
                <a:gd name="T72" fmla="*/ 485 w 598"/>
                <a:gd name="T73" fmla="*/ 310 h 341"/>
                <a:gd name="T74" fmla="*/ 529 w 598"/>
                <a:gd name="T75" fmla="*/ 321 h 341"/>
                <a:gd name="T76" fmla="*/ 538 w 598"/>
                <a:gd name="T77" fmla="*/ 31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8" h="341">
                  <a:moveTo>
                    <a:pt x="538" y="310"/>
                  </a:moveTo>
                  <a:lnTo>
                    <a:pt x="595" y="326"/>
                  </a:lnTo>
                  <a:lnTo>
                    <a:pt x="598" y="271"/>
                  </a:lnTo>
                  <a:lnTo>
                    <a:pt x="568" y="225"/>
                  </a:lnTo>
                  <a:lnTo>
                    <a:pt x="559" y="172"/>
                  </a:lnTo>
                  <a:lnTo>
                    <a:pt x="537" y="153"/>
                  </a:lnTo>
                  <a:lnTo>
                    <a:pt x="531" y="132"/>
                  </a:lnTo>
                  <a:lnTo>
                    <a:pt x="519" y="133"/>
                  </a:lnTo>
                  <a:lnTo>
                    <a:pt x="506" y="99"/>
                  </a:lnTo>
                  <a:lnTo>
                    <a:pt x="492" y="56"/>
                  </a:lnTo>
                  <a:lnTo>
                    <a:pt x="483" y="49"/>
                  </a:lnTo>
                  <a:lnTo>
                    <a:pt x="466" y="56"/>
                  </a:lnTo>
                  <a:lnTo>
                    <a:pt x="434" y="44"/>
                  </a:lnTo>
                  <a:lnTo>
                    <a:pt x="374" y="60"/>
                  </a:lnTo>
                  <a:lnTo>
                    <a:pt x="338" y="21"/>
                  </a:lnTo>
                  <a:lnTo>
                    <a:pt x="301" y="23"/>
                  </a:lnTo>
                  <a:lnTo>
                    <a:pt x="225" y="0"/>
                  </a:lnTo>
                  <a:lnTo>
                    <a:pt x="194" y="26"/>
                  </a:lnTo>
                  <a:lnTo>
                    <a:pt x="179" y="88"/>
                  </a:lnTo>
                  <a:lnTo>
                    <a:pt x="77" y="132"/>
                  </a:lnTo>
                  <a:lnTo>
                    <a:pt x="53" y="161"/>
                  </a:lnTo>
                  <a:lnTo>
                    <a:pt x="21" y="154"/>
                  </a:lnTo>
                  <a:lnTo>
                    <a:pt x="0" y="182"/>
                  </a:lnTo>
                  <a:lnTo>
                    <a:pt x="16" y="229"/>
                  </a:lnTo>
                  <a:lnTo>
                    <a:pt x="38" y="242"/>
                  </a:lnTo>
                  <a:lnTo>
                    <a:pt x="49" y="263"/>
                  </a:lnTo>
                  <a:lnTo>
                    <a:pt x="113" y="274"/>
                  </a:lnTo>
                  <a:lnTo>
                    <a:pt x="163" y="246"/>
                  </a:lnTo>
                  <a:lnTo>
                    <a:pt x="219" y="263"/>
                  </a:lnTo>
                  <a:lnTo>
                    <a:pt x="273" y="288"/>
                  </a:lnTo>
                  <a:lnTo>
                    <a:pt x="293" y="285"/>
                  </a:lnTo>
                  <a:lnTo>
                    <a:pt x="358" y="341"/>
                  </a:lnTo>
                  <a:lnTo>
                    <a:pt x="406" y="323"/>
                  </a:lnTo>
                  <a:lnTo>
                    <a:pt x="420" y="310"/>
                  </a:lnTo>
                  <a:lnTo>
                    <a:pt x="420" y="335"/>
                  </a:lnTo>
                  <a:lnTo>
                    <a:pt x="460" y="335"/>
                  </a:lnTo>
                  <a:lnTo>
                    <a:pt x="485" y="310"/>
                  </a:lnTo>
                  <a:lnTo>
                    <a:pt x="529" y="321"/>
                  </a:lnTo>
                  <a:lnTo>
                    <a:pt x="538" y="31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6" name="Freeform 12">
              <a:extLst>
                <a:ext uri="{FF2B5EF4-FFF2-40B4-BE49-F238E27FC236}">
                  <a16:creationId xmlns:a16="http://schemas.microsoft.com/office/drawing/2014/main" id="{F4F024D4-CCBA-E84D-BE8A-A6CD10690DD1}"/>
                </a:ext>
              </a:extLst>
            </p:cNvPr>
            <p:cNvSpPr>
              <a:spLocks noChangeAspect="1"/>
            </p:cNvSpPr>
            <p:nvPr/>
          </p:nvSpPr>
          <p:spPr bwMode="auto">
            <a:xfrm>
              <a:off x="7935914" y="5158394"/>
              <a:ext cx="154033" cy="209613"/>
            </a:xfrm>
            <a:custGeom>
              <a:avLst/>
              <a:gdLst>
                <a:gd name="T0" fmla="*/ 124 w 580"/>
                <a:gd name="T1" fmla="*/ 267 h 794"/>
                <a:gd name="T2" fmla="*/ 178 w 580"/>
                <a:gd name="T3" fmla="*/ 376 h 794"/>
                <a:gd name="T4" fmla="*/ 156 w 580"/>
                <a:gd name="T5" fmla="*/ 401 h 794"/>
                <a:gd name="T6" fmla="*/ 85 w 580"/>
                <a:gd name="T7" fmla="*/ 430 h 794"/>
                <a:gd name="T8" fmla="*/ 40 w 580"/>
                <a:gd name="T9" fmla="*/ 518 h 794"/>
                <a:gd name="T10" fmla="*/ 69 w 580"/>
                <a:gd name="T11" fmla="*/ 574 h 794"/>
                <a:gd name="T12" fmla="*/ 35 w 580"/>
                <a:gd name="T13" fmla="*/ 613 h 794"/>
                <a:gd name="T14" fmla="*/ 40 w 580"/>
                <a:gd name="T15" fmla="*/ 674 h 794"/>
                <a:gd name="T16" fmla="*/ 0 w 580"/>
                <a:gd name="T17" fmla="*/ 746 h 794"/>
                <a:gd name="T18" fmla="*/ 57 w 580"/>
                <a:gd name="T19" fmla="*/ 794 h 794"/>
                <a:gd name="T20" fmla="*/ 114 w 580"/>
                <a:gd name="T21" fmla="*/ 769 h 794"/>
                <a:gd name="T22" fmla="*/ 174 w 580"/>
                <a:gd name="T23" fmla="*/ 688 h 794"/>
                <a:gd name="T24" fmla="*/ 227 w 580"/>
                <a:gd name="T25" fmla="*/ 646 h 794"/>
                <a:gd name="T26" fmla="*/ 293 w 580"/>
                <a:gd name="T27" fmla="*/ 626 h 794"/>
                <a:gd name="T28" fmla="*/ 312 w 580"/>
                <a:gd name="T29" fmla="*/ 612 h 794"/>
                <a:gd name="T30" fmla="*/ 341 w 580"/>
                <a:gd name="T31" fmla="*/ 585 h 794"/>
                <a:gd name="T32" fmla="*/ 332 w 580"/>
                <a:gd name="T33" fmla="*/ 501 h 794"/>
                <a:gd name="T34" fmla="*/ 396 w 580"/>
                <a:gd name="T35" fmla="*/ 337 h 794"/>
                <a:gd name="T36" fmla="*/ 523 w 580"/>
                <a:gd name="T37" fmla="*/ 279 h 794"/>
                <a:gd name="T38" fmla="*/ 580 w 580"/>
                <a:gd name="T39" fmla="*/ 274 h 794"/>
                <a:gd name="T40" fmla="*/ 556 w 580"/>
                <a:gd name="T41" fmla="*/ 249 h 794"/>
                <a:gd name="T42" fmla="*/ 485 w 580"/>
                <a:gd name="T43" fmla="*/ 177 h 794"/>
                <a:gd name="T44" fmla="*/ 435 w 580"/>
                <a:gd name="T45" fmla="*/ 155 h 794"/>
                <a:gd name="T46" fmla="*/ 435 w 580"/>
                <a:gd name="T47" fmla="*/ 138 h 794"/>
                <a:gd name="T48" fmla="*/ 387 w 580"/>
                <a:gd name="T49" fmla="*/ 120 h 794"/>
                <a:gd name="T50" fmla="*/ 298 w 580"/>
                <a:gd name="T51" fmla="*/ 147 h 794"/>
                <a:gd name="T52" fmla="*/ 187 w 580"/>
                <a:gd name="T53" fmla="*/ 147 h 794"/>
                <a:gd name="T54" fmla="*/ 97 w 580"/>
                <a:gd name="T55" fmla="*/ 98 h 794"/>
                <a:gd name="T56" fmla="*/ 23 w 580"/>
                <a:gd name="T57" fmla="*/ 0 h 794"/>
                <a:gd name="T58" fmla="*/ 18 w 580"/>
                <a:gd name="T59" fmla="*/ 37 h 794"/>
                <a:gd name="T60" fmla="*/ 49 w 580"/>
                <a:gd name="T61" fmla="*/ 109 h 794"/>
                <a:gd name="T62" fmla="*/ 76 w 580"/>
                <a:gd name="T63" fmla="*/ 210 h 794"/>
                <a:gd name="T64" fmla="*/ 85 w 580"/>
                <a:gd name="T65" fmla="*/ 267 h 794"/>
                <a:gd name="T66" fmla="*/ 76 w 580"/>
                <a:gd name="T67" fmla="*/ 30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0" h="794">
                  <a:moveTo>
                    <a:pt x="76" y="302"/>
                  </a:moveTo>
                  <a:lnTo>
                    <a:pt x="124" y="267"/>
                  </a:lnTo>
                  <a:lnTo>
                    <a:pt x="192" y="344"/>
                  </a:lnTo>
                  <a:lnTo>
                    <a:pt x="178" y="376"/>
                  </a:lnTo>
                  <a:lnTo>
                    <a:pt x="174" y="376"/>
                  </a:lnTo>
                  <a:lnTo>
                    <a:pt x="156" y="401"/>
                  </a:lnTo>
                  <a:lnTo>
                    <a:pt x="142" y="422"/>
                  </a:lnTo>
                  <a:lnTo>
                    <a:pt x="85" y="430"/>
                  </a:lnTo>
                  <a:lnTo>
                    <a:pt x="85" y="489"/>
                  </a:lnTo>
                  <a:lnTo>
                    <a:pt x="40" y="518"/>
                  </a:lnTo>
                  <a:lnTo>
                    <a:pt x="57" y="525"/>
                  </a:lnTo>
                  <a:lnTo>
                    <a:pt x="69" y="574"/>
                  </a:lnTo>
                  <a:lnTo>
                    <a:pt x="49" y="584"/>
                  </a:lnTo>
                  <a:lnTo>
                    <a:pt x="35" y="613"/>
                  </a:lnTo>
                  <a:lnTo>
                    <a:pt x="50" y="659"/>
                  </a:lnTo>
                  <a:lnTo>
                    <a:pt x="40" y="674"/>
                  </a:lnTo>
                  <a:lnTo>
                    <a:pt x="53" y="725"/>
                  </a:lnTo>
                  <a:lnTo>
                    <a:pt x="0" y="746"/>
                  </a:lnTo>
                  <a:lnTo>
                    <a:pt x="28" y="761"/>
                  </a:lnTo>
                  <a:lnTo>
                    <a:pt x="57" y="794"/>
                  </a:lnTo>
                  <a:lnTo>
                    <a:pt x="102" y="782"/>
                  </a:lnTo>
                  <a:lnTo>
                    <a:pt x="114" y="769"/>
                  </a:lnTo>
                  <a:lnTo>
                    <a:pt x="124" y="720"/>
                  </a:lnTo>
                  <a:lnTo>
                    <a:pt x="174" y="688"/>
                  </a:lnTo>
                  <a:lnTo>
                    <a:pt x="178" y="660"/>
                  </a:lnTo>
                  <a:lnTo>
                    <a:pt x="227" y="646"/>
                  </a:lnTo>
                  <a:lnTo>
                    <a:pt x="245" y="660"/>
                  </a:lnTo>
                  <a:lnTo>
                    <a:pt x="293" y="626"/>
                  </a:lnTo>
                  <a:lnTo>
                    <a:pt x="302" y="637"/>
                  </a:lnTo>
                  <a:lnTo>
                    <a:pt x="312" y="612"/>
                  </a:lnTo>
                  <a:lnTo>
                    <a:pt x="329" y="609"/>
                  </a:lnTo>
                  <a:lnTo>
                    <a:pt x="341" y="585"/>
                  </a:lnTo>
                  <a:lnTo>
                    <a:pt x="348" y="518"/>
                  </a:lnTo>
                  <a:lnTo>
                    <a:pt x="332" y="501"/>
                  </a:lnTo>
                  <a:lnTo>
                    <a:pt x="332" y="426"/>
                  </a:lnTo>
                  <a:lnTo>
                    <a:pt x="396" y="337"/>
                  </a:lnTo>
                  <a:lnTo>
                    <a:pt x="493" y="274"/>
                  </a:lnTo>
                  <a:lnTo>
                    <a:pt x="523" y="279"/>
                  </a:lnTo>
                  <a:lnTo>
                    <a:pt x="556" y="267"/>
                  </a:lnTo>
                  <a:lnTo>
                    <a:pt x="580" y="274"/>
                  </a:lnTo>
                  <a:lnTo>
                    <a:pt x="574" y="239"/>
                  </a:lnTo>
                  <a:lnTo>
                    <a:pt x="556" y="249"/>
                  </a:lnTo>
                  <a:lnTo>
                    <a:pt x="509" y="219"/>
                  </a:lnTo>
                  <a:lnTo>
                    <a:pt x="485" y="177"/>
                  </a:lnTo>
                  <a:lnTo>
                    <a:pt x="438" y="158"/>
                  </a:lnTo>
                  <a:lnTo>
                    <a:pt x="435" y="155"/>
                  </a:lnTo>
                  <a:lnTo>
                    <a:pt x="443" y="155"/>
                  </a:lnTo>
                  <a:lnTo>
                    <a:pt x="435" y="138"/>
                  </a:lnTo>
                  <a:lnTo>
                    <a:pt x="397" y="104"/>
                  </a:lnTo>
                  <a:lnTo>
                    <a:pt x="387" y="120"/>
                  </a:lnTo>
                  <a:lnTo>
                    <a:pt x="332" y="126"/>
                  </a:lnTo>
                  <a:lnTo>
                    <a:pt x="298" y="147"/>
                  </a:lnTo>
                  <a:lnTo>
                    <a:pt x="212" y="169"/>
                  </a:lnTo>
                  <a:lnTo>
                    <a:pt x="187" y="147"/>
                  </a:lnTo>
                  <a:lnTo>
                    <a:pt x="156" y="141"/>
                  </a:lnTo>
                  <a:lnTo>
                    <a:pt x="97" y="98"/>
                  </a:lnTo>
                  <a:lnTo>
                    <a:pt x="40" y="16"/>
                  </a:lnTo>
                  <a:lnTo>
                    <a:pt x="23" y="0"/>
                  </a:lnTo>
                  <a:lnTo>
                    <a:pt x="12" y="16"/>
                  </a:lnTo>
                  <a:lnTo>
                    <a:pt x="18" y="37"/>
                  </a:lnTo>
                  <a:lnTo>
                    <a:pt x="40" y="56"/>
                  </a:lnTo>
                  <a:lnTo>
                    <a:pt x="49" y="109"/>
                  </a:lnTo>
                  <a:lnTo>
                    <a:pt x="79" y="155"/>
                  </a:lnTo>
                  <a:lnTo>
                    <a:pt x="76" y="210"/>
                  </a:lnTo>
                  <a:lnTo>
                    <a:pt x="69" y="225"/>
                  </a:lnTo>
                  <a:lnTo>
                    <a:pt x="85" y="267"/>
                  </a:lnTo>
                  <a:lnTo>
                    <a:pt x="75" y="282"/>
                  </a:lnTo>
                  <a:lnTo>
                    <a:pt x="76" y="30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7" name="Freeform 13">
              <a:extLst>
                <a:ext uri="{FF2B5EF4-FFF2-40B4-BE49-F238E27FC236}">
                  <a16:creationId xmlns:a16="http://schemas.microsoft.com/office/drawing/2014/main" id="{7007A383-DD07-3E70-2E79-B71213A85F56}"/>
                </a:ext>
              </a:extLst>
            </p:cNvPr>
            <p:cNvSpPr>
              <a:spLocks noChangeAspect="1"/>
            </p:cNvSpPr>
            <p:nvPr/>
          </p:nvSpPr>
          <p:spPr bwMode="auto">
            <a:xfrm>
              <a:off x="7928768" y="5013094"/>
              <a:ext cx="156415" cy="208025"/>
            </a:xfrm>
            <a:custGeom>
              <a:avLst/>
              <a:gdLst>
                <a:gd name="T0" fmla="*/ 257 w 589"/>
                <a:gd name="T1" fmla="*/ 346 h 785"/>
                <a:gd name="T2" fmla="*/ 285 w 589"/>
                <a:gd name="T3" fmla="*/ 279 h 785"/>
                <a:gd name="T4" fmla="*/ 285 w 589"/>
                <a:gd name="T5" fmla="*/ 153 h 785"/>
                <a:gd name="T6" fmla="*/ 286 w 589"/>
                <a:gd name="T7" fmla="*/ 116 h 785"/>
                <a:gd name="T8" fmla="*/ 290 w 589"/>
                <a:gd name="T9" fmla="*/ 5 h 785"/>
                <a:gd name="T10" fmla="*/ 346 w 589"/>
                <a:gd name="T11" fmla="*/ 42 h 785"/>
                <a:gd name="T12" fmla="*/ 389 w 589"/>
                <a:gd name="T13" fmla="*/ 97 h 785"/>
                <a:gd name="T14" fmla="*/ 435 w 589"/>
                <a:gd name="T15" fmla="*/ 56 h 785"/>
                <a:gd name="T16" fmla="*/ 451 w 589"/>
                <a:gd name="T17" fmla="*/ 5 h 785"/>
                <a:gd name="T18" fmla="*/ 476 w 589"/>
                <a:gd name="T19" fmla="*/ 19 h 785"/>
                <a:gd name="T20" fmla="*/ 566 w 589"/>
                <a:gd name="T21" fmla="*/ 63 h 785"/>
                <a:gd name="T22" fmla="*/ 530 w 589"/>
                <a:gd name="T23" fmla="*/ 153 h 785"/>
                <a:gd name="T24" fmla="*/ 488 w 589"/>
                <a:gd name="T25" fmla="*/ 247 h 785"/>
                <a:gd name="T26" fmla="*/ 480 w 589"/>
                <a:gd name="T27" fmla="*/ 374 h 785"/>
                <a:gd name="T28" fmla="*/ 444 w 589"/>
                <a:gd name="T29" fmla="*/ 420 h 785"/>
                <a:gd name="T30" fmla="*/ 515 w 589"/>
                <a:gd name="T31" fmla="*/ 668 h 785"/>
                <a:gd name="T32" fmla="*/ 580 w 589"/>
                <a:gd name="T33" fmla="*/ 785 h 785"/>
                <a:gd name="T34" fmla="*/ 511 w 589"/>
                <a:gd name="T35" fmla="*/ 706 h 785"/>
                <a:gd name="T36" fmla="*/ 476 w 589"/>
                <a:gd name="T37" fmla="*/ 668 h 785"/>
                <a:gd name="T38" fmla="*/ 419 w 589"/>
                <a:gd name="T39" fmla="*/ 530 h 785"/>
                <a:gd name="T40" fmla="*/ 465 w 589"/>
                <a:gd name="T41" fmla="*/ 657 h 785"/>
                <a:gd name="T42" fmla="*/ 407 w 589"/>
                <a:gd name="T43" fmla="*/ 628 h 785"/>
                <a:gd name="T44" fmla="*/ 324 w 589"/>
                <a:gd name="T45" fmla="*/ 518 h 785"/>
                <a:gd name="T46" fmla="*/ 339 w 589"/>
                <a:gd name="T47" fmla="*/ 583 h 785"/>
                <a:gd name="T48" fmla="*/ 276 w 589"/>
                <a:gd name="T49" fmla="*/ 565 h 785"/>
                <a:gd name="T50" fmla="*/ 281 w 589"/>
                <a:gd name="T51" fmla="*/ 594 h 785"/>
                <a:gd name="T52" fmla="*/ 342 w 589"/>
                <a:gd name="T53" fmla="*/ 617 h 785"/>
                <a:gd name="T54" fmla="*/ 335 w 589"/>
                <a:gd name="T55" fmla="*/ 628 h 785"/>
                <a:gd name="T56" fmla="*/ 338 w 589"/>
                <a:gd name="T57" fmla="*/ 657 h 785"/>
                <a:gd name="T58" fmla="*/ 363 w 589"/>
                <a:gd name="T59" fmla="*/ 649 h 785"/>
                <a:gd name="T60" fmla="*/ 396 w 589"/>
                <a:gd name="T61" fmla="*/ 658 h 785"/>
                <a:gd name="T62" fmla="*/ 424 w 589"/>
                <a:gd name="T63" fmla="*/ 652 h 785"/>
                <a:gd name="T64" fmla="*/ 359 w 589"/>
                <a:gd name="T65" fmla="*/ 674 h 785"/>
                <a:gd name="T66" fmla="*/ 239 w 589"/>
                <a:gd name="T67" fmla="*/ 717 h 785"/>
                <a:gd name="T68" fmla="*/ 183 w 589"/>
                <a:gd name="T69" fmla="*/ 689 h 785"/>
                <a:gd name="T70" fmla="*/ 67 w 589"/>
                <a:gd name="T71" fmla="*/ 564 h 785"/>
                <a:gd name="T72" fmla="*/ 39 w 589"/>
                <a:gd name="T73" fmla="*/ 564 h 785"/>
                <a:gd name="T74" fmla="*/ 14 w 589"/>
                <a:gd name="T75" fmla="*/ 531 h 785"/>
                <a:gd name="T76" fmla="*/ 57 w 589"/>
                <a:gd name="T77" fmla="*/ 462 h 785"/>
                <a:gd name="T78" fmla="*/ 84 w 589"/>
                <a:gd name="T79" fmla="*/ 411 h 785"/>
                <a:gd name="T80" fmla="*/ 115 w 589"/>
                <a:gd name="T81" fmla="*/ 424 h 785"/>
                <a:gd name="T82" fmla="*/ 200 w 589"/>
                <a:gd name="T83" fmla="*/ 370 h 785"/>
                <a:gd name="T84" fmla="*/ 247 w 589"/>
                <a:gd name="T85" fmla="*/ 351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9" h="785">
                  <a:moveTo>
                    <a:pt x="247" y="351"/>
                  </a:moveTo>
                  <a:lnTo>
                    <a:pt x="257" y="346"/>
                  </a:lnTo>
                  <a:lnTo>
                    <a:pt x="262" y="315"/>
                  </a:lnTo>
                  <a:lnTo>
                    <a:pt x="285" y="279"/>
                  </a:lnTo>
                  <a:lnTo>
                    <a:pt x="279" y="169"/>
                  </a:lnTo>
                  <a:lnTo>
                    <a:pt x="285" y="153"/>
                  </a:lnTo>
                  <a:lnTo>
                    <a:pt x="297" y="149"/>
                  </a:lnTo>
                  <a:lnTo>
                    <a:pt x="286" y="116"/>
                  </a:lnTo>
                  <a:lnTo>
                    <a:pt x="296" y="79"/>
                  </a:lnTo>
                  <a:lnTo>
                    <a:pt x="290" y="5"/>
                  </a:lnTo>
                  <a:lnTo>
                    <a:pt x="313" y="9"/>
                  </a:lnTo>
                  <a:lnTo>
                    <a:pt x="346" y="42"/>
                  </a:lnTo>
                  <a:lnTo>
                    <a:pt x="350" y="69"/>
                  </a:lnTo>
                  <a:lnTo>
                    <a:pt x="389" y="97"/>
                  </a:lnTo>
                  <a:lnTo>
                    <a:pt x="400" y="99"/>
                  </a:lnTo>
                  <a:lnTo>
                    <a:pt x="435" y="56"/>
                  </a:lnTo>
                  <a:lnTo>
                    <a:pt x="459" y="44"/>
                  </a:lnTo>
                  <a:lnTo>
                    <a:pt x="451" y="5"/>
                  </a:lnTo>
                  <a:lnTo>
                    <a:pt x="459" y="0"/>
                  </a:lnTo>
                  <a:lnTo>
                    <a:pt x="476" y="19"/>
                  </a:lnTo>
                  <a:lnTo>
                    <a:pt x="527" y="50"/>
                  </a:lnTo>
                  <a:lnTo>
                    <a:pt x="566" y="63"/>
                  </a:lnTo>
                  <a:lnTo>
                    <a:pt x="568" y="69"/>
                  </a:lnTo>
                  <a:lnTo>
                    <a:pt x="530" y="153"/>
                  </a:lnTo>
                  <a:lnTo>
                    <a:pt x="523" y="188"/>
                  </a:lnTo>
                  <a:lnTo>
                    <a:pt x="488" y="247"/>
                  </a:lnTo>
                  <a:lnTo>
                    <a:pt x="476" y="343"/>
                  </a:lnTo>
                  <a:lnTo>
                    <a:pt x="480" y="374"/>
                  </a:lnTo>
                  <a:lnTo>
                    <a:pt x="459" y="417"/>
                  </a:lnTo>
                  <a:lnTo>
                    <a:pt x="444" y="420"/>
                  </a:lnTo>
                  <a:lnTo>
                    <a:pt x="444" y="467"/>
                  </a:lnTo>
                  <a:lnTo>
                    <a:pt x="515" y="668"/>
                  </a:lnTo>
                  <a:lnTo>
                    <a:pt x="589" y="777"/>
                  </a:lnTo>
                  <a:lnTo>
                    <a:pt x="580" y="785"/>
                  </a:lnTo>
                  <a:lnTo>
                    <a:pt x="536" y="758"/>
                  </a:lnTo>
                  <a:lnTo>
                    <a:pt x="511" y="706"/>
                  </a:lnTo>
                  <a:lnTo>
                    <a:pt x="488" y="698"/>
                  </a:lnTo>
                  <a:lnTo>
                    <a:pt x="476" y="668"/>
                  </a:lnTo>
                  <a:lnTo>
                    <a:pt x="481" y="665"/>
                  </a:lnTo>
                  <a:lnTo>
                    <a:pt x="419" y="530"/>
                  </a:lnTo>
                  <a:lnTo>
                    <a:pt x="434" y="617"/>
                  </a:lnTo>
                  <a:lnTo>
                    <a:pt x="465" y="657"/>
                  </a:lnTo>
                  <a:lnTo>
                    <a:pt x="435" y="652"/>
                  </a:lnTo>
                  <a:lnTo>
                    <a:pt x="407" y="628"/>
                  </a:lnTo>
                  <a:lnTo>
                    <a:pt x="353" y="538"/>
                  </a:lnTo>
                  <a:lnTo>
                    <a:pt x="324" y="518"/>
                  </a:lnTo>
                  <a:lnTo>
                    <a:pt x="350" y="569"/>
                  </a:lnTo>
                  <a:lnTo>
                    <a:pt x="339" y="583"/>
                  </a:lnTo>
                  <a:lnTo>
                    <a:pt x="297" y="578"/>
                  </a:lnTo>
                  <a:lnTo>
                    <a:pt x="276" y="565"/>
                  </a:lnTo>
                  <a:lnTo>
                    <a:pt x="268" y="569"/>
                  </a:lnTo>
                  <a:lnTo>
                    <a:pt x="281" y="594"/>
                  </a:lnTo>
                  <a:lnTo>
                    <a:pt x="339" y="608"/>
                  </a:lnTo>
                  <a:lnTo>
                    <a:pt x="342" y="617"/>
                  </a:lnTo>
                  <a:lnTo>
                    <a:pt x="332" y="614"/>
                  </a:lnTo>
                  <a:lnTo>
                    <a:pt x="335" y="628"/>
                  </a:lnTo>
                  <a:lnTo>
                    <a:pt x="327" y="646"/>
                  </a:lnTo>
                  <a:lnTo>
                    <a:pt x="338" y="657"/>
                  </a:lnTo>
                  <a:lnTo>
                    <a:pt x="346" y="635"/>
                  </a:lnTo>
                  <a:lnTo>
                    <a:pt x="363" y="649"/>
                  </a:lnTo>
                  <a:lnTo>
                    <a:pt x="378" y="646"/>
                  </a:lnTo>
                  <a:lnTo>
                    <a:pt x="396" y="658"/>
                  </a:lnTo>
                  <a:lnTo>
                    <a:pt x="419" y="646"/>
                  </a:lnTo>
                  <a:lnTo>
                    <a:pt x="424" y="652"/>
                  </a:lnTo>
                  <a:lnTo>
                    <a:pt x="414" y="668"/>
                  </a:lnTo>
                  <a:lnTo>
                    <a:pt x="359" y="674"/>
                  </a:lnTo>
                  <a:lnTo>
                    <a:pt x="325" y="695"/>
                  </a:lnTo>
                  <a:lnTo>
                    <a:pt x="239" y="717"/>
                  </a:lnTo>
                  <a:lnTo>
                    <a:pt x="214" y="695"/>
                  </a:lnTo>
                  <a:lnTo>
                    <a:pt x="183" y="689"/>
                  </a:lnTo>
                  <a:lnTo>
                    <a:pt x="124" y="646"/>
                  </a:lnTo>
                  <a:lnTo>
                    <a:pt x="67" y="564"/>
                  </a:lnTo>
                  <a:lnTo>
                    <a:pt x="50" y="548"/>
                  </a:lnTo>
                  <a:lnTo>
                    <a:pt x="39" y="564"/>
                  </a:lnTo>
                  <a:lnTo>
                    <a:pt x="27" y="565"/>
                  </a:lnTo>
                  <a:lnTo>
                    <a:pt x="14" y="531"/>
                  </a:lnTo>
                  <a:lnTo>
                    <a:pt x="0" y="488"/>
                  </a:lnTo>
                  <a:lnTo>
                    <a:pt x="57" y="462"/>
                  </a:lnTo>
                  <a:lnTo>
                    <a:pt x="76" y="453"/>
                  </a:lnTo>
                  <a:lnTo>
                    <a:pt x="84" y="411"/>
                  </a:lnTo>
                  <a:lnTo>
                    <a:pt x="105" y="404"/>
                  </a:lnTo>
                  <a:lnTo>
                    <a:pt x="115" y="424"/>
                  </a:lnTo>
                  <a:lnTo>
                    <a:pt x="141" y="374"/>
                  </a:lnTo>
                  <a:lnTo>
                    <a:pt x="200" y="370"/>
                  </a:lnTo>
                  <a:lnTo>
                    <a:pt x="225" y="343"/>
                  </a:lnTo>
                  <a:lnTo>
                    <a:pt x="247" y="35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8" name="Freeform 14">
              <a:extLst>
                <a:ext uri="{FF2B5EF4-FFF2-40B4-BE49-F238E27FC236}">
                  <a16:creationId xmlns:a16="http://schemas.microsoft.com/office/drawing/2014/main" id="{8B1F3CA4-C8C2-6712-CE3E-F955FEF61B9C}"/>
                </a:ext>
              </a:extLst>
            </p:cNvPr>
            <p:cNvSpPr>
              <a:spLocks noChangeAspect="1"/>
            </p:cNvSpPr>
            <p:nvPr/>
          </p:nvSpPr>
          <p:spPr bwMode="auto">
            <a:xfrm>
              <a:off x="7882717" y="4978158"/>
              <a:ext cx="124656" cy="164356"/>
            </a:xfrm>
            <a:custGeom>
              <a:avLst/>
              <a:gdLst>
                <a:gd name="T0" fmla="*/ 248 w 472"/>
                <a:gd name="T1" fmla="*/ 35 h 621"/>
                <a:gd name="T2" fmla="*/ 244 w 472"/>
                <a:gd name="T3" fmla="*/ 18 h 621"/>
                <a:gd name="T4" fmla="*/ 258 w 472"/>
                <a:gd name="T5" fmla="*/ 4 h 621"/>
                <a:gd name="T6" fmla="*/ 309 w 472"/>
                <a:gd name="T7" fmla="*/ 0 h 621"/>
                <a:gd name="T8" fmla="*/ 366 w 472"/>
                <a:gd name="T9" fmla="*/ 13 h 621"/>
                <a:gd name="T10" fmla="*/ 416 w 472"/>
                <a:gd name="T11" fmla="*/ 48 h 621"/>
                <a:gd name="T12" fmla="*/ 450 w 472"/>
                <a:gd name="T13" fmla="*/ 81 h 621"/>
                <a:gd name="T14" fmla="*/ 460 w 472"/>
                <a:gd name="T15" fmla="*/ 70 h 621"/>
                <a:gd name="T16" fmla="*/ 465 w 472"/>
                <a:gd name="T17" fmla="*/ 138 h 621"/>
                <a:gd name="T18" fmla="*/ 471 w 472"/>
                <a:gd name="T19" fmla="*/ 212 h 621"/>
                <a:gd name="T20" fmla="*/ 461 w 472"/>
                <a:gd name="T21" fmla="*/ 249 h 621"/>
                <a:gd name="T22" fmla="*/ 472 w 472"/>
                <a:gd name="T23" fmla="*/ 282 h 621"/>
                <a:gd name="T24" fmla="*/ 460 w 472"/>
                <a:gd name="T25" fmla="*/ 286 h 621"/>
                <a:gd name="T26" fmla="*/ 454 w 472"/>
                <a:gd name="T27" fmla="*/ 302 h 621"/>
                <a:gd name="T28" fmla="*/ 460 w 472"/>
                <a:gd name="T29" fmla="*/ 412 h 621"/>
                <a:gd name="T30" fmla="*/ 437 w 472"/>
                <a:gd name="T31" fmla="*/ 448 h 621"/>
                <a:gd name="T32" fmla="*/ 432 w 472"/>
                <a:gd name="T33" fmla="*/ 479 h 621"/>
                <a:gd name="T34" fmla="*/ 422 w 472"/>
                <a:gd name="T35" fmla="*/ 484 h 621"/>
                <a:gd name="T36" fmla="*/ 400 w 472"/>
                <a:gd name="T37" fmla="*/ 476 h 621"/>
                <a:gd name="T38" fmla="*/ 375 w 472"/>
                <a:gd name="T39" fmla="*/ 503 h 621"/>
                <a:gd name="T40" fmla="*/ 316 w 472"/>
                <a:gd name="T41" fmla="*/ 507 h 621"/>
                <a:gd name="T42" fmla="*/ 290 w 472"/>
                <a:gd name="T43" fmla="*/ 557 h 621"/>
                <a:gd name="T44" fmla="*/ 280 w 472"/>
                <a:gd name="T45" fmla="*/ 537 h 621"/>
                <a:gd name="T46" fmla="*/ 259 w 472"/>
                <a:gd name="T47" fmla="*/ 544 h 621"/>
                <a:gd name="T48" fmla="*/ 251 w 472"/>
                <a:gd name="T49" fmla="*/ 586 h 621"/>
                <a:gd name="T50" fmla="*/ 232 w 472"/>
                <a:gd name="T51" fmla="*/ 595 h 621"/>
                <a:gd name="T52" fmla="*/ 175 w 472"/>
                <a:gd name="T53" fmla="*/ 621 h 621"/>
                <a:gd name="T54" fmla="*/ 168 w 472"/>
                <a:gd name="T55" fmla="*/ 597 h 621"/>
                <a:gd name="T56" fmla="*/ 146 w 472"/>
                <a:gd name="T57" fmla="*/ 578 h 621"/>
                <a:gd name="T58" fmla="*/ 117 w 472"/>
                <a:gd name="T59" fmla="*/ 578 h 621"/>
                <a:gd name="T60" fmla="*/ 100 w 472"/>
                <a:gd name="T61" fmla="*/ 564 h 621"/>
                <a:gd name="T62" fmla="*/ 58 w 472"/>
                <a:gd name="T63" fmla="*/ 551 h 621"/>
                <a:gd name="T64" fmla="*/ 5 w 472"/>
                <a:gd name="T65" fmla="*/ 483 h 621"/>
                <a:gd name="T66" fmla="*/ 5 w 472"/>
                <a:gd name="T67" fmla="*/ 465 h 621"/>
                <a:gd name="T68" fmla="*/ 44 w 472"/>
                <a:gd name="T69" fmla="*/ 427 h 621"/>
                <a:gd name="T70" fmla="*/ 54 w 472"/>
                <a:gd name="T71" fmla="*/ 399 h 621"/>
                <a:gd name="T72" fmla="*/ 67 w 472"/>
                <a:gd name="T73" fmla="*/ 369 h 621"/>
                <a:gd name="T74" fmla="*/ 60 w 472"/>
                <a:gd name="T75" fmla="*/ 352 h 621"/>
                <a:gd name="T76" fmla="*/ 43 w 472"/>
                <a:gd name="T77" fmla="*/ 355 h 621"/>
                <a:gd name="T78" fmla="*/ 0 w 472"/>
                <a:gd name="T79" fmla="*/ 321 h 621"/>
                <a:gd name="T80" fmla="*/ 16 w 472"/>
                <a:gd name="T81" fmla="*/ 268 h 621"/>
                <a:gd name="T82" fmla="*/ 11 w 472"/>
                <a:gd name="T83" fmla="*/ 246 h 621"/>
                <a:gd name="T84" fmla="*/ 22 w 472"/>
                <a:gd name="T85" fmla="*/ 225 h 621"/>
                <a:gd name="T86" fmla="*/ 9 w 472"/>
                <a:gd name="T87" fmla="*/ 183 h 621"/>
                <a:gd name="T88" fmla="*/ 30 w 472"/>
                <a:gd name="T89" fmla="*/ 156 h 621"/>
                <a:gd name="T90" fmla="*/ 64 w 472"/>
                <a:gd name="T91" fmla="*/ 122 h 621"/>
                <a:gd name="T92" fmla="*/ 117 w 472"/>
                <a:gd name="T93" fmla="*/ 95 h 621"/>
                <a:gd name="T94" fmla="*/ 185 w 472"/>
                <a:gd name="T95" fmla="*/ 50 h 621"/>
                <a:gd name="T96" fmla="*/ 248 w 472"/>
                <a:gd name="T97" fmla="*/ 35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2" h="621">
                  <a:moveTo>
                    <a:pt x="248" y="35"/>
                  </a:moveTo>
                  <a:lnTo>
                    <a:pt x="244" y="18"/>
                  </a:lnTo>
                  <a:lnTo>
                    <a:pt x="258" y="4"/>
                  </a:lnTo>
                  <a:lnTo>
                    <a:pt x="309" y="0"/>
                  </a:lnTo>
                  <a:lnTo>
                    <a:pt x="366" y="13"/>
                  </a:lnTo>
                  <a:lnTo>
                    <a:pt x="416" y="48"/>
                  </a:lnTo>
                  <a:lnTo>
                    <a:pt x="450" y="81"/>
                  </a:lnTo>
                  <a:lnTo>
                    <a:pt x="460" y="70"/>
                  </a:lnTo>
                  <a:lnTo>
                    <a:pt x="465" y="138"/>
                  </a:lnTo>
                  <a:lnTo>
                    <a:pt x="471" y="212"/>
                  </a:lnTo>
                  <a:lnTo>
                    <a:pt x="461" y="249"/>
                  </a:lnTo>
                  <a:lnTo>
                    <a:pt x="472" y="282"/>
                  </a:lnTo>
                  <a:lnTo>
                    <a:pt x="460" y="286"/>
                  </a:lnTo>
                  <a:lnTo>
                    <a:pt x="454" y="302"/>
                  </a:lnTo>
                  <a:lnTo>
                    <a:pt x="460" y="412"/>
                  </a:lnTo>
                  <a:lnTo>
                    <a:pt x="437" y="448"/>
                  </a:lnTo>
                  <a:lnTo>
                    <a:pt x="432" y="479"/>
                  </a:lnTo>
                  <a:lnTo>
                    <a:pt x="422" y="484"/>
                  </a:lnTo>
                  <a:lnTo>
                    <a:pt x="400" y="476"/>
                  </a:lnTo>
                  <a:lnTo>
                    <a:pt x="375" y="503"/>
                  </a:lnTo>
                  <a:lnTo>
                    <a:pt x="316" y="507"/>
                  </a:lnTo>
                  <a:lnTo>
                    <a:pt x="290" y="557"/>
                  </a:lnTo>
                  <a:lnTo>
                    <a:pt x="280" y="537"/>
                  </a:lnTo>
                  <a:lnTo>
                    <a:pt x="259" y="544"/>
                  </a:lnTo>
                  <a:lnTo>
                    <a:pt x="251" y="586"/>
                  </a:lnTo>
                  <a:lnTo>
                    <a:pt x="232" y="595"/>
                  </a:lnTo>
                  <a:lnTo>
                    <a:pt x="175" y="621"/>
                  </a:lnTo>
                  <a:lnTo>
                    <a:pt x="168" y="597"/>
                  </a:lnTo>
                  <a:lnTo>
                    <a:pt x="146" y="578"/>
                  </a:lnTo>
                  <a:lnTo>
                    <a:pt x="117" y="578"/>
                  </a:lnTo>
                  <a:lnTo>
                    <a:pt x="100" y="564"/>
                  </a:lnTo>
                  <a:lnTo>
                    <a:pt x="58" y="551"/>
                  </a:lnTo>
                  <a:lnTo>
                    <a:pt x="5" y="483"/>
                  </a:lnTo>
                  <a:lnTo>
                    <a:pt x="5" y="465"/>
                  </a:lnTo>
                  <a:lnTo>
                    <a:pt x="44" y="427"/>
                  </a:lnTo>
                  <a:lnTo>
                    <a:pt x="54" y="399"/>
                  </a:lnTo>
                  <a:lnTo>
                    <a:pt x="67" y="369"/>
                  </a:lnTo>
                  <a:lnTo>
                    <a:pt x="60" y="352"/>
                  </a:lnTo>
                  <a:lnTo>
                    <a:pt x="43" y="355"/>
                  </a:lnTo>
                  <a:lnTo>
                    <a:pt x="0" y="321"/>
                  </a:lnTo>
                  <a:lnTo>
                    <a:pt x="16" y="268"/>
                  </a:lnTo>
                  <a:lnTo>
                    <a:pt x="11" y="246"/>
                  </a:lnTo>
                  <a:lnTo>
                    <a:pt x="22" y="225"/>
                  </a:lnTo>
                  <a:lnTo>
                    <a:pt x="9" y="183"/>
                  </a:lnTo>
                  <a:lnTo>
                    <a:pt x="30" y="156"/>
                  </a:lnTo>
                  <a:lnTo>
                    <a:pt x="64" y="122"/>
                  </a:lnTo>
                  <a:lnTo>
                    <a:pt x="117" y="95"/>
                  </a:lnTo>
                  <a:lnTo>
                    <a:pt x="185" y="50"/>
                  </a:lnTo>
                  <a:lnTo>
                    <a:pt x="248" y="35"/>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9" name="Freeform 15">
              <a:extLst>
                <a:ext uri="{FF2B5EF4-FFF2-40B4-BE49-F238E27FC236}">
                  <a16:creationId xmlns:a16="http://schemas.microsoft.com/office/drawing/2014/main" id="{EC63D176-204F-DF4D-D6C9-9E60666E660F}"/>
                </a:ext>
              </a:extLst>
            </p:cNvPr>
            <p:cNvSpPr>
              <a:spLocks noChangeAspect="1"/>
            </p:cNvSpPr>
            <p:nvPr/>
          </p:nvSpPr>
          <p:spPr bwMode="auto">
            <a:xfrm>
              <a:off x="7828726" y="5192535"/>
              <a:ext cx="130214" cy="69871"/>
            </a:xfrm>
            <a:custGeom>
              <a:avLst/>
              <a:gdLst>
                <a:gd name="T0" fmla="*/ 377 w 491"/>
                <a:gd name="T1" fmla="*/ 222 h 264"/>
                <a:gd name="T2" fmla="*/ 424 w 491"/>
                <a:gd name="T3" fmla="*/ 239 h 264"/>
                <a:gd name="T4" fmla="*/ 410 w 491"/>
                <a:gd name="T5" fmla="*/ 190 h 264"/>
                <a:gd name="T6" fmla="*/ 429 w 491"/>
                <a:gd name="T7" fmla="*/ 151 h 264"/>
                <a:gd name="T8" fmla="*/ 441 w 491"/>
                <a:gd name="T9" fmla="*/ 159 h 264"/>
                <a:gd name="T10" fmla="*/ 466 w 491"/>
                <a:gd name="T11" fmla="*/ 149 h 264"/>
                <a:gd name="T12" fmla="*/ 482 w 491"/>
                <a:gd name="T13" fmla="*/ 172 h 264"/>
                <a:gd name="T14" fmla="*/ 481 w 491"/>
                <a:gd name="T15" fmla="*/ 152 h 264"/>
                <a:gd name="T16" fmla="*/ 491 w 491"/>
                <a:gd name="T17" fmla="*/ 137 h 264"/>
                <a:gd name="T18" fmla="*/ 475 w 491"/>
                <a:gd name="T19" fmla="*/ 95 h 264"/>
                <a:gd name="T20" fmla="*/ 482 w 491"/>
                <a:gd name="T21" fmla="*/ 80 h 264"/>
                <a:gd name="T22" fmla="*/ 425 w 491"/>
                <a:gd name="T23" fmla="*/ 64 h 264"/>
                <a:gd name="T24" fmla="*/ 416 w 491"/>
                <a:gd name="T25" fmla="*/ 75 h 264"/>
                <a:gd name="T26" fmla="*/ 372 w 491"/>
                <a:gd name="T27" fmla="*/ 64 h 264"/>
                <a:gd name="T28" fmla="*/ 347 w 491"/>
                <a:gd name="T29" fmla="*/ 89 h 264"/>
                <a:gd name="T30" fmla="*/ 307 w 491"/>
                <a:gd name="T31" fmla="*/ 89 h 264"/>
                <a:gd name="T32" fmla="*/ 307 w 491"/>
                <a:gd name="T33" fmla="*/ 64 h 264"/>
                <a:gd name="T34" fmla="*/ 293 w 491"/>
                <a:gd name="T35" fmla="*/ 77 h 264"/>
                <a:gd name="T36" fmla="*/ 245 w 491"/>
                <a:gd name="T37" fmla="*/ 95 h 264"/>
                <a:gd name="T38" fmla="*/ 180 w 491"/>
                <a:gd name="T39" fmla="*/ 39 h 264"/>
                <a:gd name="T40" fmla="*/ 160 w 491"/>
                <a:gd name="T41" fmla="*/ 42 h 264"/>
                <a:gd name="T42" fmla="*/ 106 w 491"/>
                <a:gd name="T43" fmla="*/ 17 h 264"/>
                <a:gd name="T44" fmla="*/ 50 w 491"/>
                <a:gd name="T45" fmla="*/ 0 h 264"/>
                <a:gd name="T46" fmla="*/ 0 w 491"/>
                <a:gd name="T47" fmla="*/ 28 h 264"/>
                <a:gd name="T48" fmla="*/ 29 w 491"/>
                <a:gd name="T49" fmla="*/ 95 h 264"/>
                <a:gd name="T50" fmla="*/ 99 w 491"/>
                <a:gd name="T51" fmla="*/ 145 h 264"/>
                <a:gd name="T52" fmla="*/ 123 w 491"/>
                <a:gd name="T53" fmla="*/ 151 h 264"/>
                <a:gd name="T54" fmla="*/ 167 w 491"/>
                <a:gd name="T55" fmla="*/ 201 h 264"/>
                <a:gd name="T56" fmla="*/ 190 w 491"/>
                <a:gd name="T57" fmla="*/ 194 h 264"/>
                <a:gd name="T58" fmla="*/ 234 w 491"/>
                <a:gd name="T59" fmla="*/ 202 h 264"/>
                <a:gd name="T60" fmla="*/ 279 w 491"/>
                <a:gd name="T61" fmla="*/ 264 h 264"/>
                <a:gd name="T62" fmla="*/ 271 w 491"/>
                <a:gd name="T63" fmla="*/ 211 h 264"/>
                <a:gd name="T64" fmla="*/ 290 w 491"/>
                <a:gd name="T65" fmla="*/ 226 h 264"/>
                <a:gd name="T66" fmla="*/ 291 w 491"/>
                <a:gd name="T67" fmla="*/ 211 h 264"/>
                <a:gd name="T68" fmla="*/ 268 w 491"/>
                <a:gd name="T69" fmla="*/ 194 h 264"/>
                <a:gd name="T70" fmla="*/ 272 w 491"/>
                <a:gd name="T71" fmla="*/ 186 h 264"/>
                <a:gd name="T72" fmla="*/ 282 w 491"/>
                <a:gd name="T73" fmla="*/ 195 h 264"/>
                <a:gd name="T74" fmla="*/ 319 w 491"/>
                <a:gd name="T75" fmla="*/ 172 h 264"/>
                <a:gd name="T76" fmla="*/ 377 w 491"/>
                <a:gd name="T77" fmla="*/ 22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1" h="264">
                  <a:moveTo>
                    <a:pt x="377" y="222"/>
                  </a:moveTo>
                  <a:lnTo>
                    <a:pt x="424" y="239"/>
                  </a:lnTo>
                  <a:lnTo>
                    <a:pt x="410" y="190"/>
                  </a:lnTo>
                  <a:lnTo>
                    <a:pt x="429" y="151"/>
                  </a:lnTo>
                  <a:lnTo>
                    <a:pt x="441" y="159"/>
                  </a:lnTo>
                  <a:lnTo>
                    <a:pt x="466" y="149"/>
                  </a:lnTo>
                  <a:lnTo>
                    <a:pt x="482" y="172"/>
                  </a:lnTo>
                  <a:lnTo>
                    <a:pt x="481" y="152"/>
                  </a:lnTo>
                  <a:lnTo>
                    <a:pt x="491" y="137"/>
                  </a:lnTo>
                  <a:lnTo>
                    <a:pt x="475" y="95"/>
                  </a:lnTo>
                  <a:lnTo>
                    <a:pt x="482" y="80"/>
                  </a:lnTo>
                  <a:lnTo>
                    <a:pt x="425" y="64"/>
                  </a:lnTo>
                  <a:lnTo>
                    <a:pt x="416" y="75"/>
                  </a:lnTo>
                  <a:lnTo>
                    <a:pt x="372" y="64"/>
                  </a:lnTo>
                  <a:lnTo>
                    <a:pt x="347" y="89"/>
                  </a:lnTo>
                  <a:lnTo>
                    <a:pt x="307" y="89"/>
                  </a:lnTo>
                  <a:lnTo>
                    <a:pt x="307" y="64"/>
                  </a:lnTo>
                  <a:lnTo>
                    <a:pt x="293" y="77"/>
                  </a:lnTo>
                  <a:lnTo>
                    <a:pt x="245" y="95"/>
                  </a:lnTo>
                  <a:lnTo>
                    <a:pt x="180" y="39"/>
                  </a:lnTo>
                  <a:lnTo>
                    <a:pt x="160" y="42"/>
                  </a:lnTo>
                  <a:lnTo>
                    <a:pt x="106" y="17"/>
                  </a:lnTo>
                  <a:lnTo>
                    <a:pt x="50" y="0"/>
                  </a:lnTo>
                  <a:lnTo>
                    <a:pt x="0" y="28"/>
                  </a:lnTo>
                  <a:lnTo>
                    <a:pt x="29" y="95"/>
                  </a:lnTo>
                  <a:lnTo>
                    <a:pt x="99" y="145"/>
                  </a:lnTo>
                  <a:lnTo>
                    <a:pt x="123" y="151"/>
                  </a:lnTo>
                  <a:lnTo>
                    <a:pt x="167" y="201"/>
                  </a:lnTo>
                  <a:lnTo>
                    <a:pt x="190" y="194"/>
                  </a:lnTo>
                  <a:lnTo>
                    <a:pt x="234" y="202"/>
                  </a:lnTo>
                  <a:lnTo>
                    <a:pt x="279" y="264"/>
                  </a:lnTo>
                  <a:lnTo>
                    <a:pt x="271" y="211"/>
                  </a:lnTo>
                  <a:lnTo>
                    <a:pt x="290" y="226"/>
                  </a:lnTo>
                  <a:lnTo>
                    <a:pt x="291" y="211"/>
                  </a:lnTo>
                  <a:lnTo>
                    <a:pt x="268" y="194"/>
                  </a:lnTo>
                  <a:lnTo>
                    <a:pt x="272" y="186"/>
                  </a:lnTo>
                  <a:lnTo>
                    <a:pt x="282" y="195"/>
                  </a:lnTo>
                  <a:lnTo>
                    <a:pt x="319" y="172"/>
                  </a:lnTo>
                  <a:lnTo>
                    <a:pt x="377" y="22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20" name="Freeform 16">
              <a:extLst>
                <a:ext uri="{FF2B5EF4-FFF2-40B4-BE49-F238E27FC236}">
                  <a16:creationId xmlns:a16="http://schemas.microsoft.com/office/drawing/2014/main" id="{7E7CFECA-68CB-458E-D6E5-2CBC96C2D22E}"/>
                </a:ext>
              </a:extLst>
            </p:cNvPr>
            <p:cNvSpPr>
              <a:spLocks noChangeAspect="1"/>
            </p:cNvSpPr>
            <p:nvPr/>
          </p:nvSpPr>
          <p:spPr bwMode="auto">
            <a:xfrm>
              <a:off x="7852545" y="5481548"/>
              <a:ext cx="7146" cy="9528"/>
            </a:xfrm>
            <a:custGeom>
              <a:avLst/>
              <a:gdLst>
                <a:gd name="T0" fmla="*/ 0 w 27"/>
                <a:gd name="T1" fmla="*/ 35 h 35"/>
                <a:gd name="T2" fmla="*/ 0 w 27"/>
                <a:gd name="T3" fmla="*/ 0 h 35"/>
                <a:gd name="T4" fmla="*/ 23 w 27"/>
                <a:gd name="T5" fmla="*/ 0 h 35"/>
                <a:gd name="T6" fmla="*/ 27 w 27"/>
                <a:gd name="T7" fmla="*/ 22 h 35"/>
                <a:gd name="T8" fmla="*/ 0 w 27"/>
                <a:gd name="T9" fmla="*/ 35 h 35"/>
              </a:gdLst>
              <a:ahLst/>
              <a:cxnLst>
                <a:cxn ang="0">
                  <a:pos x="T0" y="T1"/>
                </a:cxn>
                <a:cxn ang="0">
                  <a:pos x="T2" y="T3"/>
                </a:cxn>
                <a:cxn ang="0">
                  <a:pos x="T4" y="T5"/>
                </a:cxn>
                <a:cxn ang="0">
                  <a:pos x="T6" y="T7"/>
                </a:cxn>
                <a:cxn ang="0">
                  <a:pos x="T8" y="T9"/>
                </a:cxn>
              </a:cxnLst>
              <a:rect l="0" t="0" r="r" b="b"/>
              <a:pathLst>
                <a:path w="27" h="35">
                  <a:moveTo>
                    <a:pt x="0" y="35"/>
                  </a:moveTo>
                  <a:lnTo>
                    <a:pt x="0" y="0"/>
                  </a:lnTo>
                  <a:lnTo>
                    <a:pt x="23" y="0"/>
                  </a:lnTo>
                  <a:lnTo>
                    <a:pt x="27" y="22"/>
                  </a:lnTo>
                  <a:lnTo>
                    <a:pt x="0" y="35"/>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21" name="Freeform 17">
              <a:extLst>
                <a:ext uri="{FF2B5EF4-FFF2-40B4-BE49-F238E27FC236}">
                  <a16:creationId xmlns:a16="http://schemas.microsoft.com/office/drawing/2014/main" id="{EF87D7CF-F601-633E-05DB-559329FA10ED}"/>
                </a:ext>
              </a:extLst>
            </p:cNvPr>
            <p:cNvSpPr>
              <a:spLocks noChangeAspect="1"/>
            </p:cNvSpPr>
            <p:nvPr/>
          </p:nvSpPr>
          <p:spPr bwMode="auto">
            <a:xfrm>
              <a:off x="7870807" y="5444230"/>
              <a:ext cx="7940" cy="17468"/>
            </a:xfrm>
            <a:custGeom>
              <a:avLst/>
              <a:gdLst>
                <a:gd name="T0" fmla="*/ 14 w 29"/>
                <a:gd name="T1" fmla="*/ 66 h 66"/>
                <a:gd name="T2" fmla="*/ 29 w 29"/>
                <a:gd name="T3" fmla="*/ 12 h 66"/>
                <a:gd name="T4" fmla="*/ 21 w 29"/>
                <a:gd name="T5" fmla="*/ 0 h 66"/>
                <a:gd name="T6" fmla="*/ 10 w 29"/>
                <a:gd name="T7" fmla="*/ 18 h 66"/>
                <a:gd name="T8" fmla="*/ 0 w 29"/>
                <a:gd name="T9" fmla="*/ 43 h 66"/>
                <a:gd name="T10" fmla="*/ 14 w 29"/>
                <a:gd name="T11" fmla="*/ 66 h 66"/>
              </a:gdLst>
              <a:ahLst/>
              <a:cxnLst>
                <a:cxn ang="0">
                  <a:pos x="T0" y="T1"/>
                </a:cxn>
                <a:cxn ang="0">
                  <a:pos x="T2" y="T3"/>
                </a:cxn>
                <a:cxn ang="0">
                  <a:pos x="T4" y="T5"/>
                </a:cxn>
                <a:cxn ang="0">
                  <a:pos x="T6" y="T7"/>
                </a:cxn>
                <a:cxn ang="0">
                  <a:pos x="T8" y="T9"/>
                </a:cxn>
                <a:cxn ang="0">
                  <a:pos x="T10" y="T11"/>
                </a:cxn>
              </a:cxnLst>
              <a:rect l="0" t="0" r="r" b="b"/>
              <a:pathLst>
                <a:path w="29" h="66">
                  <a:moveTo>
                    <a:pt x="14" y="66"/>
                  </a:moveTo>
                  <a:lnTo>
                    <a:pt x="29" y="12"/>
                  </a:lnTo>
                  <a:lnTo>
                    <a:pt x="21" y="0"/>
                  </a:lnTo>
                  <a:lnTo>
                    <a:pt x="10" y="18"/>
                  </a:lnTo>
                  <a:lnTo>
                    <a:pt x="0" y="43"/>
                  </a:lnTo>
                  <a:lnTo>
                    <a:pt x="14" y="6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22" name="Freeform 18">
              <a:extLst>
                <a:ext uri="{FF2B5EF4-FFF2-40B4-BE49-F238E27FC236}">
                  <a16:creationId xmlns:a16="http://schemas.microsoft.com/office/drawing/2014/main" id="{A9E6E8B6-2FC7-7584-275D-BBB5D071363B}"/>
                </a:ext>
              </a:extLst>
            </p:cNvPr>
            <p:cNvSpPr>
              <a:spLocks noChangeAspect="1"/>
            </p:cNvSpPr>
            <p:nvPr/>
          </p:nvSpPr>
          <p:spPr bwMode="auto">
            <a:xfrm>
              <a:off x="7885893" y="5383093"/>
              <a:ext cx="14292" cy="19850"/>
            </a:xfrm>
            <a:custGeom>
              <a:avLst/>
              <a:gdLst>
                <a:gd name="T0" fmla="*/ 0 w 54"/>
                <a:gd name="T1" fmla="*/ 57 h 76"/>
                <a:gd name="T2" fmla="*/ 25 w 54"/>
                <a:gd name="T3" fmla="*/ 76 h 76"/>
                <a:gd name="T4" fmla="*/ 54 w 54"/>
                <a:gd name="T5" fmla="*/ 73 h 76"/>
                <a:gd name="T6" fmla="*/ 53 w 54"/>
                <a:gd name="T7" fmla="*/ 43 h 76"/>
                <a:gd name="T8" fmla="*/ 46 w 54"/>
                <a:gd name="T9" fmla="*/ 14 h 76"/>
                <a:gd name="T10" fmla="*/ 17 w 54"/>
                <a:gd name="T11" fmla="*/ 0 h 76"/>
                <a:gd name="T12" fmla="*/ 0 w 54"/>
                <a:gd name="T13" fmla="*/ 7 h 76"/>
                <a:gd name="T14" fmla="*/ 0 w 54"/>
                <a:gd name="T15" fmla="*/ 57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6">
                  <a:moveTo>
                    <a:pt x="0" y="57"/>
                  </a:moveTo>
                  <a:lnTo>
                    <a:pt x="25" y="76"/>
                  </a:lnTo>
                  <a:lnTo>
                    <a:pt x="54" y="73"/>
                  </a:lnTo>
                  <a:lnTo>
                    <a:pt x="53" y="43"/>
                  </a:lnTo>
                  <a:lnTo>
                    <a:pt x="46" y="14"/>
                  </a:lnTo>
                  <a:lnTo>
                    <a:pt x="17" y="0"/>
                  </a:lnTo>
                  <a:lnTo>
                    <a:pt x="0" y="7"/>
                  </a:lnTo>
                  <a:lnTo>
                    <a:pt x="0" y="5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23" name="Freeform 19">
              <a:extLst>
                <a:ext uri="{FF2B5EF4-FFF2-40B4-BE49-F238E27FC236}">
                  <a16:creationId xmlns:a16="http://schemas.microsoft.com/office/drawing/2014/main" id="{039EA77F-EF1D-92F5-98F6-D7AE778FB524}"/>
                </a:ext>
              </a:extLst>
            </p:cNvPr>
            <p:cNvSpPr>
              <a:spLocks noChangeAspect="1"/>
            </p:cNvSpPr>
            <p:nvPr/>
          </p:nvSpPr>
          <p:spPr bwMode="auto">
            <a:xfrm>
              <a:off x="6929139" y="5510131"/>
              <a:ext cx="242166" cy="192146"/>
            </a:xfrm>
            <a:custGeom>
              <a:avLst/>
              <a:gdLst>
                <a:gd name="T0" fmla="*/ 843 w 914"/>
                <a:gd name="T1" fmla="*/ 420 h 725"/>
                <a:gd name="T2" fmla="*/ 869 w 914"/>
                <a:gd name="T3" fmla="*/ 334 h 725"/>
                <a:gd name="T4" fmla="*/ 882 w 914"/>
                <a:gd name="T5" fmla="*/ 235 h 725"/>
                <a:gd name="T6" fmla="*/ 853 w 914"/>
                <a:gd name="T7" fmla="*/ 193 h 725"/>
                <a:gd name="T8" fmla="*/ 864 w 914"/>
                <a:gd name="T9" fmla="*/ 152 h 725"/>
                <a:gd name="T10" fmla="*/ 796 w 914"/>
                <a:gd name="T11" fmla="*/ 62 h 725"/>
                <a:gd name="T12" fmla="*/ 745 w 914"/>
                <a:gd name="T13" fmla="*/ 65 h 725"/>
                <a:gd name="T14" fmla="*/ 701 w 914"/>
                <a:gd name="T15" fmla="*/ 44 h 725"/>
                <a:gd name="T16" fmla="*/ 606 w 914"/>
                <a:gd name="T17" fmla="*/ 5 h 725"/>
                <a:gd name="T18" fmla="*/ 539 w 914"/>
                <a:gd name="T19" fmla="*/ 0 h 725"/>
                <a:gd name="T20" fmla="*/ 465 w 914"/>
                <a:gd name="T21" fmla="*/ 23 h 725"/>
                <a:gd name="T22" fmla="*/ 402 w 914"/>
                <a:gd name="T23" fmla="*/ 25 h 725"/>
                <a:gd name="T24" fmla="*/ 348 w 914"/>
                <a:gd name="T25" fmla="*/ 44 h 725"/>
                <a:gd name="T26" fmla="*/ 281 w 914"/>
                <a:gd name="T27" fmla="*/ 126 h 725"/>
                <a:gd name="T28" fmla="*/ 234 w 914"/>
                <a:gd name="T29" fmla="*/ 238 h 725"/>
                <a:gd name="T30" fmla="*/ 138 w 914"/>
                <a:gd name="T31" fmla="*/ 238 h 725"/>
                <a:gd name="T32" fmla="*/ 174 w 914"/>
                <a:gd name="T33" fmla="*/ 319 h 725"/>
                <a:gd name="T34" fmla="*/ 111 w 914"/>
                <a:gd name="T35" fmla="*/ 365 h 725"/>
                <a:gd name="T36" fmla="*/ 72 w 914"/>
                <a:gd name="T37" fmla="*/ 413 h 725"/>
                <a:gd name="T38" fmla="*/ 51 w 914"/>
                <a:gd name="T39" fmla="*/ 439 h 725"/>
                <a:gd name="T40" fmla="*/ 23 w 914"/>
                <a:gd name="T41" fmla="*/ 409 h 725"/>
                <a:gd name="T42" fmla="*/ 16 w 914"/>
                <a:gd name="T43" fmla="*/ 441 h 725"/>
                <a:gd name="T44" fmla="*/ 29 w 914"/>
                <a:gd name="T45" fmla="*/ 493 h 725"/>
                <a:gd name="T46" fmla="*/ 43 w 914"/>
                <a:gd name="T47" fmla="*/ 561 h 725"/>
                <a:gd name="T48" fmla="*/ 51 w 914"/>
                <a:gd name="T49" fmla="*/ 581 h 725"/>
                <a:gd name="T50" fmla="*/ 0 w 914"/>
                <a:gd name="T51" fmla="*/ 666 h 725"/>
                <a:gd name="T52" fmla="*/ 43 w 914"/>
                <a:gd name="T53" fmla="*/ 665 h 725"/>
                <a:gd name="T54" fmla="*/ 125 w 914"/>
                <a:gd name="T55" fmla="*/ 676 h 725"/>
                <a:gd name="T56" fmla="*/ 138 w 914"/>
                <a:gd name="T57" fmla="*/ 676 h 725"/>
                <a:gd name="T58" fmla="*/ 179 w 914"/>
                <a:gd name="T59" fmla="*/ 705 h 725"/>
                <a:gd name="T60" fmla="*/ 204 w 914"/>
                <a:gd name="T61" fmla="*/ 687 h 725"/>
                <a:gd name="T62" fmla="*/ 184 w 914"/>
                <a:gd name="T63" fmla="*/ 633 h 725"/>
                <a:gd name="T64" fmla="*/ 203 w 914"/>
                <a:gd name="T65" fmla="*/ 585 h 725"/>
                <a:gd name="T66" fmla="*/ 220 w 914"/>
                <a:gd name="T67" fmla="*/ 529 h 725"/>
                <a:gd name="T68" fmla="*/ 294 w 914"/>
                <a:gd name="T69" fmla="*/ 487 h 725"/>
                <a:gd name="T70" fmla="*/ 334 w 914"/>
                <a:gd name="T71" fmla="*/ 448 h 725"/>
                <a:gd name="T72" fmla="*/ 349 w 914"/>
                <a:gd name="T73" fmla="*/ 400 h 725"/>
                <a:gd name="T74" fmla="*/ 363 w 914"/>
                <a:gd name="T75" fmla="*/ 334 h 725"/>
                <a:gd name="T76" fmla="*/ 468 w 914"/>
                <a:gd name="T77" fmla="*/ 281 h 725"/>
                <a:gd name="T78" fmla="*/ 421 w 914"/>
                <a:gd name="T79" fmla="*/ 280 h 725"/>
                <a:gd name="T80" fmla="*/ 535 w 914"/>
                <a:gd name="T81" fmla="*/ 208 h 725"/>
                <a:gd name="T82" fmla="*/ 600 w 914"/>
                <a:gd name="T83" fmla="*/ 226 h 725"/>
                <a:gd name="T84" fmla="*/ 738 w 914"/>
                <a:gd name="T85" fmla="*/ 291 h 725"/>
                <a:gd name="T86" fmla="*/ 814 w 914"/>
                <a:gd name="T87" fmla="*/ 39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4" h="725">
                  <a:moveTo>
                    <a:pt x="814" y="395"/>
                  </a:moveTo>
                  <a:lnTo>
                    <a:pt x="843" y="420"/>
                  </a:lnTo>
                  <a:lnTo>
                    <a:pt x="858" y="390"/>
                  </a:lnTo>
                  <a:lnTo>
                    <a:pt x="869" y="334"/>
                  </a:lnTo>
                  <a:lnTo>
                    <a:pt x="914" y="238"/>
                  </a:lnTo>
                  <a:lnTo>
                    <a:pt x="882" y="235"/>
                  </a:lnTo>
                  <a:lnTo>
                    <a:pt x="869" y="225"/>
                  </a:lnTo>
                  <a:lnTo>
                    <a:pt x="853" y="193"/>
                  </a:lnTo>
                  <a:lnTo>
                    <a:pt x="867" y="166"/>
                  </a:lnTo>
                  <a:lnTo>
                    <a:pt x="864" y="152"/>
                  </a:lnTo>
                  <a:lnTo>
                    <a:pt x="807" y="139"/>
                  </a:lnTo>
                  <a:lnTo>
                    <a:pt x="796" y="62"/>
                  </a:lnTo>
                  <a:lnTo>
                    <a:pt x="768" y="44"/>
                  </a:lnTo>
                  <a:lnTo>
                    <a:pt x="745" y="65"/>
                  </a:lnTo>
                  <a:lnTo>
                    <a:pt x="722" y="67"/>
                  </a:lnTo>
                  <a:lnTo>
                    <a:pt x="701" y="44"/>
                  </a:lnTo>
                  <a:lnTo>
                    <a:pt x="665" y="44"/>
                  </a:lnTo>
                  <a:lnTo>
                    <a:pt x="606" y="5"/>
                  </a:lnTo>
                  <a:lnTo>
                    <a:pt x="567" y="13"/>
                  </a:lnTo>
                  <a:lnTo>
                    <a:pt x="539" y="0"/>
                  </a:lnTo>
                  <a:lnTo>
                    <a:pt x="501" y="31"/>
                  </a:lnTo>
                  <a:lnTo>
                    <a:pt x="465" y="23"/>
                  </a:lnTo>
                  <a:lnTo>
                    <a:pt x="415" y="35"/>
                  </a:lnTo>
                  <a:lnTo>
                    <a:pt x="402" y="25"/>
                  </a:lnTo>
                  <a:lnTo>
                    <a:pt x="375" y="48"/>
                  </a:lnTo>
                  <a:lnTo>
                    <a:pt x="348" y="44"/>
                  </a:lnTo>
                  <a:lnTo>
                    <a:pt x="326" y="85"/>
                  </a:lnTo>
                  <a:lnTo>
                    <a:pt x="281" y="126"/>
                  </a:lnTo>
                  <a:lnTo>
                    <a:pt x="270" y="172"/>
                  </a:lnTo>
                  <a:lnTo>
                    <a:pt x="234" y="238"/>
                  </a:lnTo>
                  <a:lnTo>
                    <a:pt x="143" y="228"/>
                  </a:lnTo>
                  <a:lnTo>
                    <a:pt x="138" y="238"/>
                  </a:lnTo>
                  <a:lnTo>
                    <a:pt x="143" y="275"/>
                  </a:lnTo>
                  <a:lnTo>
                    <a:pt x="174" y="319"/>
                  </a:lnTo>
                  <a:lnTo>
                    <a:pt x="171" y="341"/>
                  </a:lnTo>
                  <a:lnTo>
                    <a:pt x="111" y="365"/>
                  </a:lnTo>
                  <a:lnTo>
                    <a:pt x="97" y="390"/>
                  </a:lnTo>
                  <a:lnTo>
                    <a:pt x="72" y="413"/>
                  </a:lnTo>
                  <a:lnTo>
                    <a:pt x="61" y="440"/>
                  </a:lnTo>
                  <a:lnTo>
                    <a:pt x="51" y="439"/>
                  </a:lnTo>
                  <a:lnTo>
                    <a:pt x="40" y="413"/>
                  </a:lnTo>
                  <a:lnTo>
                    <a:pt x="23" y="409"/>
                  </a:lnTo>
                  <a:lnTo>
                    <a:pt x="18" y="416"/>
                  </a:lnTo>
                  <a:lnTo>
                    <a:pt x="16" y="441"/>
                  </a:lnTo>
                  <a:lnTo>
                    <a:pt x="43" y="475"/>
                  </a:lnTo>
                  <a:lnTo>
                    <a:pt x="29" y="493"/>
                  </a:lnTo>
                  <a:lnTo>
                    <a:pt x="47" y="546"/>
                  </a:lnTo>
                  <a:lnTo>
                    <a:pt x="43" y="561"/>
                  </a:lnTo>
                  <a:lnTo>
                    <a:pt x="22" y="574"/>
                  </a:lnTo>
                  <a:lnTo>
                    <a:pt x="51" y="581"/>
                  </a:lnTo>
                  <a:lnTo>
                    <a:pt x="33" y="633"/>
                  </a:lnTo>
                  <a:lnTo>
                    <a:pt x="0" y="666"/>
                  </a:lnTo>
                  <a:lnTo>
                    <a:pt x="5" y="684"/>
                  </a:lnTo>
                  <a:lnTo>
                    <a:pt x="43" y="665"/>
                  </a:lnTo>
                  <a:lnTo>
                    <a:pt x="83" y="697"/>
                  </a:lnTo>
                  <a:lnTo>
                    <a:pt x="125" y="676"/>
                  </a:lnTo>
                  <a:lnTo>
                    <a:pt x="133" y="687"/>
                  </a:lnTo>
                  <a:lnTo>
                    <a:pt x="138" y="676"/>
                  </a:lnTo>
                  <a:lnTo>
                    <a:pt x="182" y="684"/>
                  </a:lnTo>
                  <a:lnTo>
                    <a:pt x="179" y="705"/>
                  </a:lnTo>
                  <a:lnTo>
                    <a:pt x="211" y="725"/>
                  </a:lnTo>
                  <a:lnTo>
                    <a:pt x="204" y="687"/>
                  </a:lnTo>
                  <a:lnTo>
                    <a:pt x="186" y="656"/>
                  </a:lnTo>
                  <a:lnTo>
                    <a:pt x="184" y="633"/>
                  </a:lnTo>
                  <a:lnTo>
                    <a:pt x="203" y="633"/>
                  </a:lnTo>
                  <a:lnTo>
                    <a:pt x="203" y="585"/>
                  </a:lnTo>
                  <a:lnTo>
                    <a:pt x="214" y="570"/>
                  </a:lnTo>
                  <a:lnTo>
                    <a:pt x="220" y="529"/>
                  </a:lnTo>
                  <a:lnTo>
                    <a:pt x="257" y="518"/>
                  </a:lnTo>
                  <a:lnTo>
                    <a:pt x="294" y="487"/>
                  </a:lnTo>
                  <a:lnTo>
                    <a:pt x="319" y="444"/>
                  </a:lnTo>
                  <a:lnTo>
                    <a:pt x="334" y="448"/>
                  </a:lnTo>
                  <a:lnTo>
                    <a:pt x="333" y="432"/>
                  </a:lnTo>
                  <a:lnTo>
                    <a:pt x="349" y="400"/>
                  </a:lnTo>
                  <a:lnTo>
                    <a:pt x="348" y="337"/>
                  </a:lnTo>
                  <a:lnTo>
                    <a:pt x="363" y="334"/>
                  </a:lnTo>
                  <a:lnTo>
                    <a:pt x="361" y="314"/>
                  </a:lnTo>
                  <a:lnTo>
                    <a:pt x="468" y="281"/>
                  </a:lnTo>
                  <a:lnTo>
                    <a:pt x="428" y="291"/>
                  </a:lnTo>
                  <a:lnTo>
                    <a:pt x="421" y="280"/>
                  </a:lnTo>
                  <a:lnTo>
                    <a:pt x="532" y="250"/>
                  </a:lnTo>
                  <a:lnTo>
                    <a:pt x="535" y="208"/>
                  </a:lnTo>
                  <a:lnTo>
                    <a:pt x="535" y="235"/>
                  </a:lnTo>
                  <a:lnTo>
                    <a:pt x="600" y="226"/>
                  </a:lnTo>
                  <a:lnTo>
                    <a:pt x="708" y="250"/>
                  </a:lnTo>
                  <a:lnTo>
                    <a:pt x="738" y="291"/>
                  </a:lnTo>
                  <a:lnTo>
                    <a:pt x="776" y="312"/>
                  </a:lnTo>
                  <a:lnTo>
                    <a:pt x="814" y="395"/>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24" name="Freeform 20">
              <a:extLst>
                <a:ext uri="{FF2B5EF4-FFF2-40B4-BE49-F238E27FC236}">
                  <a16:creationId xmlns:a16="http://schemas.microsoft.com/office/drawing/2014/main" id="{C3950138-2BF7-4B62-5A97-1D575AD69B53}"/>
                </a:ext>
              </a:extLst>
            </p:cNvPr>
            <p:cNvSpPr>
              <a:spLocks noChangeAspect="1"/>
            </p:cNvSpPr>
            <p:nvPr/>
          </p:nvSpPr>
          <p:spPr bwMode="auto">
            <a:xfrm>
              <a:off x="7089524" y="5455346"/>
              <a:ext cx="149270" cy="117511"/>
            </a:xfrm>
            <a:custGeom>
              <a:avLst/>
              <a:gdLst>
                <a:gd name="T0" fmla="*/ 539 w 563"/>
                <a:gd name="T1" fmla="*/ 271 h 444"/>
                <a:gd name="T2" fmla="*/ 548 w 563"/>
                <a:gd name="T3" fmla="*/ 258 h 444"/>
                <a:gd name="T4" fmla="*/ 514 w 563"/>
                <a:gd name="T5" fmla="*/ 259 h 444"/>
                <a:gd name="T6" fmla="*/ 513 w 563"/>
                <a:gd name="T7" fmla="*/ 241 h 444"/>
                <a:gd name="T8" fmla="*/ 539 w 563"/>
                <a:gd name="T9" fmla="*/ 231 h 444"/>
                <a:gd name="T10" fmla="*/ 548 w 563"/>
                <a:gd name="T11" fmla="*/ 213 h 444"/>
                <a:gd name="T12" fmla="*/ 517 w 563"/>
                <a:gd name="T13" fmla="*/ 149 h 444"/>
                <a:gd name="T14" fmla="*/ 509 w 563"/>
                <a:gd name="T15" fmla="*/ 162 h 444"/>
                <a:gd name="T16" fmla="*/ 495 w 563"/>
                <a:gd name="T17" fmla="*/ 149 h 444"/>
                <a:gd name="T18" fmla="*/ 502 w 563"/>
                <a:gd name="T19" fmla="*/ 114 h 444"/>
                <a:gd name="T20" fmla="*/ 489 w 563"/>
                <a:gd name="T21" fmla="*/ 99 h 444"/>
                <a:gd name="T22" fmla="*/ 503 w 563"/>
                <a:gd name="T23" fmla="*/ 99 h 444"/>
                <a:gd name="T24" fmla="*/ 521 w 563"/>
                <a:gd name="T25" fmla="*/ 51 h 444"/>
                <a:gd name="T26" fmla="*/ 502 w 563"/>
                <a:gd name="T27" fmla="*/ 39 h 444"/>
                <a:gd name="T28" fmla="*/ 509 w 563"/>
                <a:gd name="T29" fmla="*/ 0 h 444"/>
                <a:gd name="T30" fmla="*/ 421 w 563"/>
                <a:gd name="T31" fmla="*/ 21 h 444"/>
                <a:gd name="T32" fmla="*/ 411 w 563"/>
                <a:gd name="T33" fmla="*/ 47 h 444"/>
                <a:gd name="T34" fmla="*/ 404 w 563"/>
                <a:gd name="T35" fmla="*/ 50 h 444"/>
                <a:gd name="T36" fmla="*/ 358 w 563"/>
                <a:gd name="T37" fmla="*/ 35 h 444"/>
                <a:gd name="T38" fmla="*/ 270 w 563"/>
                <a:gd name="T39" fmla="*/ 42 h 444"/>
                <a:gd name="T40" fmla="*/ 252 w 563"/>
                <a:gd name="T41" fmla="*/ 64 h 444"/>
                <a:gd name="T42" fmla="*/ 209 w 563"/>
                <a:gd name="T43" fmla="*/ 77 h 444"/>
                <a:gd name="T44" fmla="*/ 184 w 563"/>
                <a:gd name="T45" fmla="*/ 99 h 444"/>
                <a:gd name="T46" fmla="*/ 162 w 563"/>
                <a:gd name="T47" fmla="*/ 99 h 444"/>
                <a:gd name="T48" fmla="*/ 145 w 563"/>
                <a:gd name="T49" fmla="*/ 70 h 444"/>
                <a:gd name="T50" fmla="*/ 127 w 563"/>
                <a:gd name="T51" fmla="*/ 85 h 444"/>
                <a:gd name="T52" fmla="*/ 110 w 563"/>
                <a:gd name="T53" fmla="*/ 75 h 444"/>
                <a:gd name="T54" fmla="*/ 6 w 563"/>
                <a:gd name="T55" fmla="*/ 131 h 444"/>
                <a:gd name="T56" fmla="*/ 13 w 563"/>
                <a:gd name="T57" fmla="*/ 153 h 444"/>
                <a:gd name="T58" fmla="*/ 0 w 563"/>
                <a:gd name="T59" fmla="*/ 211 h 444"/>
                <a:gd name="T60" fmla="*/ 59 w 563"/>
                <a:gd name="T61" fmla="*/ 250 h 444"/>
                <a:gd name="T62" fmla="*/ 95 w 563"/>
                <a:gd name="T63" fmla="*/ 250 h 444"/>
                <a:gd name="T64" fmla="*/ 116 w 563"/>
                <a:gd name="T65" fmla="*/ 273 h 444"/>
                <a:gd name="T66" fmla="*/ 139 w 563"/>
                <a:gd name="T67" fmla="*/ 271 h 444"/>
                <a:gd name="T68" fmla="*/ 162 w 563"/>
                <a:gd name="T69" fmla="*/ 250 h 444"/>
                <a:gd name="T70" fmla="*/ 190 w 563"/>
                <a:gd name="T71" fmla="*/ 268 h 444"/>
                <a:gd name="T72" fmla="*/ 201 w 563"/>
                <a:gd name="T73" fmla="*/ 345 h 444"/>
                <a:gd name="T74" fmla="*/ 258 w 563"/>
                <a:gd name="T75" fmla="*/ 358 h 444"/>
                <a:gd name="T76" fmla="*/ 261 w 563"/>
                <a:gd name="T77" fmla="*/ 372 h 444"/>
                <a:gd name="T78" fmla="*/ 247 w 563"/>
                <a:gd name="T79" fmla="*/ 399 h 444"/>
                <a:gd name="T80" fmla="*/ 263 w 563"/>
                <a:gd name="T81" fmla="*/ 431 h 444"/>
                <a:gd name="T82" fmla="*/ 276 w 563"/>
                <a:gd name="T83" fmla="*/ 441 h 444"/>
                <a:gd name="T84" fmla="*/ 308 w 563"/>
                <a:gd name="T85" fmla="*/ 444 h 444"/>
                <a:gd name="T86" fmla="*/ 323 w 563"/>
                <a:gd name="T87" fmla="*/ 444 h 444"/>
                <a:gd name="T88" fmla="*/ 323 w 563"/>
                <a:gd name="T89" fmla="*/ 428 h 444"/>
                <a:gd name="T90" fmla="*/ 358 w 563"/>
                <a:gd name="T91" fmla="*/ 423 h 444"/>
                <a:gd name="T92" fmla="*/ 372 w 563"/>
                <a:gd name="T93" fmla="*/ 384 h 444"/>
                <a:gd name="T94" fmla="*/ 431 w 563"/>
                <a:gd name="T95" fmla="*/ 365 h 444"/>
                <a:gd name="T96" fmla="*/ 466 w 563"/>
                <a:gd name="T97" fmla="*/ 321 h 444"/>
                <a:gd name="T98" fmla="*/ 563 w 563"/>
                <a:gd name="T99" fmla="*/ 279 h 444"/>
                <a:gd name="T100" fmla="*/ 539 w 563"/>
                <a:gd name="T101" fmla="*/ 27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 h="444">
                  <a:moveTo>
                    <a:pt x="539" y="271"/>
                  </a:moveTo>
                  <a:lnTo>
                    <a:pt x="548" y="258"/>
                  </a:lnTo>
                  <a:lnTo>
                    <a:pt x="514" y="259"/>
                  </a:lnTo>
                  <a:lnTo>
                    <a:pt x="513" y="241"/>
                  </a:lnTo>
                  <a:lnTo>
                    <a:pt x="539" y="231"/>
                  </a:lnTo>
                  <a:lnTo>
                    <a:pt x="548" y="213"/>
                  </a:lnTo>
                  <a:lnTo>
                    <a:pt x="517" y="149"/>
                  </a:lnTo>
                  <a:lnTo>
                    <a:pt x="509" y="162"/>
                  </a:lnTo>
                  <a:lnTo>
                    <a:pt x="495" y="149"/>
                  </a:lnTo>
                  <a:lnTo>
                    <a:pt x="502" y="114"/>
                  </a:lnTo>
                  <a:lnTo>
                    <a:pt x="489" y="99"/>
                  </a:lnTo>
                  <a:lnTo>
                    <a:pt x="503" y="99"/>
                  </a:lnTo>
                  <a:lnTo>
                    <a:pt x="521" y="51"/>
                  </a:lnTo>
                  <a:lnTo>
                    <a:pt x="502" y="39"/>
                  </a:lnTo>
                  <a:lnTo>
                    <a:pt x="509" y="0"/>
                  </a:lnTo>
                  <a:lnTo>
                    <a:pt x="421" y="21"/>
                  </a:lnTo>
                  <a:lnTo>
                    <a:pt x="411" y="47"/>
                  </a:lnTo>
                  <a:lnTo>
                    <a:pt x="404" y="50"/>
                  </a:lnTo>
                  <a:lnTo>
                    <a:pt x="358" y="35"/>
                  </a:lnTo>
                  <a:lnTo>
                    <a:pt x="270" y="42"/>
                  </a:lnTo>
                  <a:lnTo>
                    <a:pt x="252" y="64"/>
                  </a:lnTo>
                  <a:lnTo>
                    <a:pt x="209" y="77"/>
                  </a:lnTo>
                  <a:lnTo>
                    <a:pt x="184" y="99"/>
                  </a:lnTo>
                  <a:lnTo>
                    <a:pt x="162" y="99"/>
                  </a:lnTo>
                  <a:lnTo>
                    <a:pt x="145" y="70"/>
                  </a:lnTo>
                  <a:lnTo>
                    <a:pt x="127" y="85"/>
                  </a:lnTo>
                  <a:lnTo>
                    <a:pt x="110" y="75"/>
                  </a:lnTo>
                  <a:lnTo>
                    <a:pt x="6" y="131"/>
                  </a:lnTo>
                  <a:lnTo>
                    <a:pt x="13" y="153"/>
                  </a:lnTo>
                  <a:lnTo>
                    <a:pt x="0" y="211"/>
                  </a:lnTo>
                  <a:lnTo>
                    <a:pt x="59" y="250"/>
                  </a:lnTo>
                  <a:lnTo>
                    <a:pt x="95" y="250"/>
                  </a:lnTo>
                  <a:lnTo>
                    <a:pt x="116" y="273"/>
                  </a:lnTo>
                  <a:lnTo>
                    <a:pt x="139" y="271"/>
                  </a:lnTo>
                  <a:lnTo>
                    <a:pt x="162" y="250"/>
                  </a:lnTo>
                  <a:lnTo>
                    <a:pt x="190" y="268"/>
                  </a:lnTo>
                  <a:lnTo>
                    <a:pt x="201" y="345"/>
                  </a:lnTo>
                  <a:lnTo>
                    <a:pt x="258" y="358"/>
                  </a:lnTo>
                  <a:lnTo>
                    <a:pt x="261" y="372"/>
                  </a:lnTo>
                  <a:lnTo>
                    <a:pt x="247" y="399"/>
                  </a:lnTo>
                  <a:lnTo>
                    <a:pt x="263" y="431"/>
                  </a:lnTo>
                  <a:lnTo>
                    <a:pt x="276" y="441"/>
                  </a:lnTo>
                  <a:lnTo>
                    <a:pt x="308" y="444"/>
                  </a:lnTo>
                  <a:lnTo>
                    <a:pt x="323" y="444"/>
                  </a:lnTo>
                  <a:lnTo>
                    <a:pt x="323" y="428"/>
                  </a:lnTo>
                  <a:lnTo>
                    <a:pt x="358" y="423"/>
                  </a:lnTo>
                  <a:lnTo>
                    <a:pt x="372" y="384"/>
                  </a:lnTo>
                  <a:lnTo>
                    <a:pt x="431" y="365"/>
                  </a:lnTo>
                  <a:lnTo>
                    <a:pt x="466" y="321"/>
                  </a:lnTo>
                  <a:lnTo>
                    <a:pt x="563" y="279"/>
                  </a:lnTo>
                  <a:lnTo>
                    <a:pt x="539" y="27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25" name="Freeform 21">
              <a:extLst>
                <a:ext uri="{FF2B5EF4-FFF2-40B4-BE49-F238E27FC236}">
                  <a16:creationId xmlns:a16="http://schemas.microsoft.com/office/drawing/2014/main" id="{2C813B68-E955-1F68-708E-7F49A7DCBD25}"/>
                </a:ext>
              </a:extLst>
            </p:cNvPr>
            <p:cNvSpPr>
              <a:spLocks noChangeAspect="1"/>
            </p:cNvSpPr>
            <p:nvPr/>
          </p:nvSpPr>
          <p:spPr bwMode="auto">
            <a:xfrm>
              <a:off x="6853710" y="5458522"/>
              <a:ext cx="239784" cy="206437"/>
            </a:xfrm>
            <a:custGeom>
              <a:avLst/>
              <a:gdLst>
                <a:gd name="T0" fmla="*/ 396 w 904"/>
                <a:gd name="T1" fmla="*/ 561 h 781"/>
                <a:gd name="T2" fmla="*/ 459 w 904"/>
                <a:gd name="T3" fmla="*/ 515 h 781"/>
                <a:gd name="T4" fmla="*/ 423 w 904"/>
                <a:gd name="T5" fmla="*/ 434 h 781"/>
                <a:gd name="T6" fmla="*/ 519 w 904"/>
                <a:gd name="T7" fmla="*/ 434 h 781"/>
                <a:gd name="T8" fmla="*/ 566 w 904"/>
                <a:gd name="T9" fmla="*/ 322 h 781"/>
                <a:gd name="T10" fmla="*/ 633 w 904"/>
                <a:gd name="T11" fmla="*/ 240 h 781"/>
                <a:gd name="T12" fmla="*/ 687 w 904"/>
                <a:gd name="T13" fmla="*/ 221 h 781"/>
                <a:gd name="T14" fmla="*/ 750 w 904"/>
                <a:gd name="T15" fmla="*/ 219 h 781"/>
                <a:gd name="T16" fmla="*/ 824 w 904"/>
                <a:gd name="T17" fmla="*/ 196 h 781"/>
                <a:gd name="T18" fmla="*/ 891 w 904"/>
                <a:gd name="T19" fmla="*/ 201 h 781"/>
                <a:gd name="T20" fmla="*/ 897 w 904"/>
                <a:gd name="T21" fmla="*/ 121 h 781"/>
                <a:gd name="T22" fmla="*/ 820 w 904"/>
                <a:gd name="T23" fmla="*/ 127 h 781"/>
                <a:gd name="T24" fmla="*/ 630 w 904"/>
                <a:gd name="T25" fmla="*/ 139 h 781"/>
                <a:gd name="T26" fmla="*/ 580 w 904"/>
                <a:gd name="T27" fmla="*/ 121 h 781"/>
                <a:gd name="T28" fmla="*/ 531 w 904"/>
                <a:gd name="T29" fmla="*/ 4 h 781"/>
                <a:gd name="T30" fmla="*/ 489 w 904"/>
                <a:gd name="T31" fmla="*/ 12 h 781"/>
                <a:gd name="T32" fmla="*/ 499 w 904"/>
                <a:gd name="T33" fmla="*/ 40 h 781"/>
                <a:gd name="T34" fmla="*/ 403 w 904"/>
                <a:gd name="T35" fmla="*/ 134 h 781"/>
                <a:gd name="T36" fmla="*/ 374 w 904"/>
                <a:gd name="T37" fmla="*/ 170 h 781"/>
                <a:gd name="T38" fmla="*/ 374 w 904"/>
                <a:gd name="T39" fmla="*/ 216 h 781"/>
                <a:gd name="T40" fmla="*/ 303 w 904"/>
                <a:gd name="T41" fmla="*/ 293 h 781"/>
                <a:gd name="T42" fmla="*/ 198 w 904"/>
                <a:gd name="T43" fmla="*/ 374 h 781"/>
                <a:gd name="T44" fmla="*/ 124 w 904"/>
                <a:gd name="T45" fmla="*/ 411 h 781"/>
                <a:gd name="T46" fmla="*/ 70 w 904"/>
                <a:gd name="T47" fmla="*/ 424 h 781"/>
                <a:gd name="T48" fmla="*/ 56 w 904"/>
                <a:gd name="T49" fmla="*/ 428 h 781"/>
                <a:gd name="T50" fmla="*/ 0 w 904"/>
                <a:gd name="T51" fmla="*/ 469 h 781"/>
                <a:gd name="T52" fmla="*/ 60 w 904"/>
                <a:gd name="T53" fmla="*/ 456 h 781"/>
                <a:gd name="T54" fmla="*/ 184 w 904"/>
                <a:gd name="T55" fmla="*/ 399 h 781"/>
                <a:gd name="T56" fmla="*/ 215 w 904"/>
                <a:gd name="T57" fmla="*/ 424 h 781"/>
                <a:gd name="T58" fmla="*/ 198 w 904"/>
                <a:gd name="T59" fmla="*/ 446 h 781"/>
                <a:gd name="T60" fmla="*/ 211 w 904"/>
                <a:gd name="T61" fmla="*/ 466 h 781"/>
                <a:gd name="T62" fmla="*/ 184 w 904"/>
                <a:gd name="T63" fmla="*/ 499 h 781"/>
                <a:gd name="T64" fmla="*/ 215 w 904"/>
                <a:gd name="T65" fmla="*/ 508 h 781"/>
                <a:gd name="T66" fmla="*/ 233 w 904"/>
                <a:gd name="T67" fmla="*/ 540 h 781"/>
                <a:gd name="T68" fmla="*/ 257 w 904"/>
                <a:gd name="T69" fmla="*/ 555 h 781"/>
                <a:gd name="T70" fmla="*/ 229 w 904"/>
                <a:gd name="T71" fmla="*/ 596 h 781"/>
                <a:gd name="T72" fmla="*/ 190 w 904"/>
                <a:gd name="T73" fmla="*/ 591 h 781"/>
                <a:gd name="T74" fmla="*/ 215 w 904"/>
                <a:gd name="T75" fmla="*/ 603 h 781"/>
                <a:gd name="T76" fmla="*/ 211 w 904"/>
                <a:gd name="T77" fmla="*/ 630 h 781"/>
                <a:gd name="T78" fmla="*/ 215 w 904"/>
                <a:gd name="T79" fmla="*/ 637 h 781"/>
                <a:gd name="T80" fmla="*/ 184 w 904"/>
                <a:gd name="T81" fmla="*/ 671 h 781"/>
                <a:gd name="T82" fmla="*/ 184 w 904"/>
                <a:gd name="T83" fmla="*/ 697 h 781"/>
                <a:gd name="T84" fmla="*/ 215 w 904"/>
                <a:gd name="T85" fmla="*/ 689 h 781"/>
                <a:gd name="T86" fmla="*/ 251 w 904"/>
                <a:gd name="T87" fmla="*/ 742 h 781"/>
                <a:gd name="T88" fmla="*/ 223 w 904"/>
                <a:gd name="T89" fmla="*/ 730 h 781"/>
                <a:gd name="T90" fmla="*/ 223 w 904"/>
                <a:gd name="T91" fmla="*/ 749 h 781"/>
                <a:gd name="T92" fmla="*/ 223 w 904"/>
                <a:gd name="T93" fmla="*/ 781 h 781"/>
                <a:gd name="T94" fmla="*/ 241 w 904"/>
                <a:gd name="T95" fmla="*/ 757 h 781"/>
                <a:gd name="T96" fmla="*/ 290 w 904"/>
                <a:gd name="T97" fmla="*/ 749 h 781"/>
                <a:gd name="T98" fmla="*/ 280 w 904"/>
                <a:gd name="T99" fmla="*/ 771 h 781"/>
                <a:gd name="T100" fmla="*/ 328 w 904"/>
                <a:gd name="T101" fmla="*/ 757 h 781"/>
                <a:gd name="T102" fmla="*/ 314 w 904"/>
                <a:gd name="T103" fmla="*/ 689 h 781"/>
                <a:gd name="T104" fmla="*/ 301 w 904"/>
                <a:gd name="T105" fmla="*/ 637 h 781"/>
                <a:gd name="T106" fmla="*/ 308 w 904"/>
                <a:gd name="T107" fmla="*/ 605 h 781"/>
                <a:gd name="T108" fmla="*/ 336 w 904"/>
                <a:gd name="T109" fmla="*/ 635 h 781"/>
                <a:gd name="T110" fmla="*/ 357 w 904"/>
                <a:gd name="T111" fmla="*/ 609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4" h="781">
                  <a:moveTo>
                    <a:pt x="382" y="586"/>
                  </a:moveTo>
                  <a:lnTo>
                    <a:pt x="396" y="561"/>
                  </a:lnTo>
                  <a:lnTo>
                    <a:pt x="456" y="537"/>
                  </a:lnTo>
                  <a:lnTo>
                    <a:pt x="459" y="515"/>
                  </a:lnTo>
                  <a:lnTo>
                    <a:pt x="428" y="471"/>
                  </a:lnTo>
                  <a:lnTo>
                    <a:pt x="423" y="434"/>
                  </a:lnTo>
                  <a:lnTo>
                    <a:pt x="428" y="424"/>
                  </a:lnTo>
                  <a:lnTo>
                    <a:pt x="519" y="434"/>
                  </a:lnTo>
                  <a:lnTo>
                    <a:pt x="555" y="368"/>
                  </a:lnTo>
                  <a:lnTo>
                    <a:pt x="566" y="322"/>
                  </a:lnTo>
                  <a:lnTo>
                    <a:pt x="611" y="281"/>
                  </a:lnTo>
                  <a:lnTo>
                    <a:pt x="633" y="240"/>
                  </a:lnTo>
                  <a:lnTo>
                    <a:pt x="660" y="244"/>
                  </a:lnTo>
                  <a:lnTo>
                    <a:pt x="687" y="221"/>
                  </a:lnTo>
                  <a:lnTo>
                    <a:pt x="700" y="231"/>
                  </a:lnTo>
                  <a:lnTo>
                    <a:pt x="750" y="219"/>
                  </a:lnTo>
                  <a:lnTo>
                    <a:pt x="786" y="227"/>
                  </a:lnTo>
                  <a:lnTo>
                    <a:pt x="824" y="196"/>
                  </a:lnTo>
                  <a:lnTo>
                    <a:pt x="852" y="209"/>
                  </a:lnTo>
                  <a:lnTo>
                    <a:pt x="891" y="201"/>
                  </a:lnTo>
                  <a:lnTo>
                    <a:pt x="904" y="143"/>
                  </a:lnTo>
                  <a:lnTo>
                    <a:pt x="897" y="121"/>
                  </a:lnTo>
                  <a:lnTo>
                    <a:pt x="858" y="89"/>
                  </a:lnTo>
                  <a:lnTo>
                    <a:pt x="820" y="127"/>
                  </a:lnTo>
                  <a:lnTo>
                    <a:pt x="721" y="111"/>
                  </a:lnTo>
                  <a:lnTo>
                    <a:pt x="630" y="139"/>
                  </a:lnTo>
                  <a:lnTo>
                    <a:pt x="601" y="139"/>
                  </a:lnTo>
                  <a:lnTo>
                    <a:pt x="580" y="121"/>
                  </a:lnTo>
                  <a:lnTo>
                    <a:pt x="566" y="69"/>
                  </a:lnTo>
                  <a:lnTo>
                    <a:pt x="531" y="4"/>
                  </a:lnTo>
                  <a:lnTo>
                    <a:pt x="519" y="0"/>
                  </a:lnTo>
                  <a:lnTo>
                    <a:pt x="489" y="12"/>
                  </a:lnTo>
                  <a:lnTo>
                    <a:pt x="501" y="25"/>
                  </a:lnTo>
                  <a:lnTo>
                    <a:pt x="499" y="40"/>
                  </a:lnTo>
                  <a:lnTo>
                    <a:pt x="428" y="79"/>
                  </a:lnTo>
                  <a:lnTo>
                    <a:pt x="403" y="134"/>
                  </a:lnTo>
                  <a:lnTo>
                    <a:pt x="374" y="143"/>
                  </a:lnTo>
                  <a:lnTo>
                    <a:pt x="374" y="170"/>
                  </a:lnTo>
                  <a:lnTo>
                    <a:pt x="368" y="189"/>
                  </a:lnTo>
                  <a:lnTo>
                    <a:pt x="374" y="216"/>
                  </a:lnTo>
                  <a:lnTo>
                    <a:pt x="363" y="259"/>
                  </a:lnTo>
                  <a:lnTo>
                    <a:pt x="303" y="293"/>
                  </a:lnTo>
                  <a:lnTo>
                    <a:pt x="264" y="309"/>
                  </a:lnTo>
                  <a:lnTo>
                    <a:pt x="198" y="374"/>
                  </a:lnTo>
                  <a:lnTo>
                    <a:pt x="131" y="395"/>
                  </a:lnTo>
                  <a:lnTo>
                    <a:pt x="124" y="411"/>
                  </a:lnTo>
                  <a:lnTo>
                    <a:pt x="75" y="418"/>
                  </a:lnTo>
                  <a:lnTo>
                    <a:pt x="70" y="424"/>
                  </a:lnTo>
                  <a:lnTo>
                    <a:pt x="73" y="431"/>
                  </a:lnTo>
                  <a:lnTo>
                    <a:pt x="56" y="428"/>
                  </a:lnTo>
                  <a:lnTo>
                    <a:pt x="3" y="456"/>
                  </a:lnTo>
                  <a:lnTo>
                    <a:pt x="0" y="469"/>
                  </a:lnTo>
                  <a:lnTo>
                    <a:pt x="36" y="452"/>
                  </a:lnTo>
                  <a:lnTo>
                    <a:pt x="60" y="456"/>
                  </a:lnTo>
                  <a:lnTo>
                    <a:pt x="142" y="409"/>
                  </a:lnTo>
                  <a:lnTo>
                    <a:pt x="184" y="399"/>
                  </a:lnTo>
                  <a:lnTo>
                    <a:pt x="211" y="415"/>
                  </a:lnTo>
                  <a:lnTo>
                    <a:pt x="215" y="424"/>
                  </a:lnTo>
                  <a:lnTo>
                    <a:pt x="191" y="434"/>
                  </a:lnTo>
                  <a:lnTo>
                    <a:pt x="198" y="446"/>
                  </a:lnTo>
                  <a:lnTo>
                    <a:pt x="190" y="471"/>
                  </a:lnTo>
                  <a:lnTo>
                    <a:pt x="211" y="466"/>
                  </a:lnTo>
                  <a:lnTo>
                    <a:pt x="204" y="485"/>
                  </a:lnTo>
                  <a:lnTo>
                    <a:pt x="184" y="499"/>
                  </a:lnTo>
                  <a:lnTo>
                    <a:pt x="204" y="512"/>
                  </a:lnTo>
                  <a:lnTo>
                    <a:pt x="215" y="508"/>
                  </a:lnTo>
                  <a:lnTo>
                    <a:pt x="257" y="517"/>
                  </a:lnTo>
                  <a:lnTo>
                    <a:pt x="233" y="540"/>
                  </a:lnTo>
                  <a:lnTo>
                    <a:pt x="257" y="545"/>
                  </a:lnTo>
                  <a:lnTo>
                    <a:pt x="257" y="555"/>
                  </a:lnTo>
                  <a:lnTo>
                    <a:pt x="268" y="569"/>
                  </a:lnTo>
                  <a:lnTo>
                    <a:pt x="229" y="596"/>
                  </a:lnTo>
                  <a:lnTo>
                    <a:pt x="187" y="576"/>
                  </a:lnTo>
                  <a:lnTo>
                    <a:pt x="190" y="591"/>
                  </a:lnTo>
                  <a:lnTo>
                    <a:pt x="191" y="584"/>
                  </a:lnTo>
                  <a:lnTo>
                    <a:pt x="215" y="603"/>
                  </a:lnTo>
                  <a:lnTo>
                    <a:pt x="198" y="616"/>
                  </a:lnTo>
                  <a:lnTo>
                    <a:pt x="211" y="630"/>
                  </a:lnTo>
                  <a:lnTo>
                    <a:pt x="244" y="636"/>
                  </a:lnTo>
                  <a:lnTo>
                    <a:pt x="215" y="637"/>
                  </a:lnTo>
                  <a:lnTo>
                    <a:pt x="220" y="678"/>
                  </a:lnTo>
                  <a:lnTo>
                    <a:pt x="184" y="671"/>
                  </a:lnTo>
                  <a:lnTo>
                    <a:pt x="167" y="697"/>
                  </a:lnTo>
                  <a:lnTo>
                    <a:pt x="184" y="697"/>
                  </a:lnTo>
                  <a:lnTo>
                    <a:pt x="190" y="688"/>
                  </a:lnTo>
                  <a:lnTo>
                    <a:pt x="215" y="689"/>
                  </a:lnTo>
                  <a:lnTo>
                    <a:pt x="233" y="718"/>
                  </a:lnTo>
                  <a:lnTo>
                    <a:pt x="251" y="742"/>
                  </a:lnTo>
                  <a:lnTo>
                    <a:pt x="234" y="742"/>
                  </a:lnTo>
                  <a:lnTo>
                    <a:pt x="223" y="730"/>
                  </a:lnTo>
                  <a:lnTo>
                    <a:pt x="215" y="732"/>
                  </a:lnTo>
                  <a:lnTo>
                    <a:pt x="223" y="749"/>
                  </a:lnTo>
                  <a:lnTo>
                    <a:pt x="215" y="755"/>
                  </a:lnTo>
                  <a:lnTo>
                    <a:pt x="223" y="781"/>
                  </a:lnTo>
                  <a:lnTo>
                    <a:pt x="240" y="777"/>
                  </a:lnTo>
                  <a:lnTo>
                    <a:pt x="241" y="757"/>
                  </a:lnTo>
                  <a:lnTo>
                    <a:pt x="280" y="749"/>
                  </a:lnTo>
                  <a:lnTo>
                    <a:pt x="290" y="749"/>
                  </a:lnTo>
                  <a:lnTo>
                    <a:pt x="275" y="762"/>
                  </a:lnTo>
                  <a:lnTo>
                    <a:pt x="280" y="771"/>
                  </a:lnTo>
                  <a:lnTo>
                    <a:pt x="307" y="770"/>
                  </a:lnTo>
                  <a:lnTo>
                    <a:pt x="328" y="757"/>
                  </a:lnTo>
                  <a:lnTo>
                    <a:pt x="332" y="742"/>
                  </a:lnTo>
                  <a:lnTo>
                    <a:pt x="314" y="689"/>
                  </a:lnTo>
                  <a:lnTo>
                    <a:pt x="328" y="671"/>
                  </a:lnTo>
                  <a:lnTo>
                    <a:pt x="301" y="637"/>
                  </a:lnTo>
                  <a:lnTo>
                    <a:pt x="303" y="612"/>
                  </a:lnTo>
                  <a:lnTo>
                    <a:pt x="308" y="605"/>
                  </a:lnTo>
                  <a:lnTo>
                    <a:pt x="325" y="609"/>
                  </a:lnTo>
                  <a:lnTo>
                    <a:pt x="336" y="635"/>
                  </a:lnTo>
                  <a:lnTo>
                    <a:pt x="346" y="636"/>
                  </a:lnTo>
                  <a:lnTo>
                    <a:pt x="357" y="609"/>
                  </a:lnTo>
                  <a:lnTo>
                    <a:pt x="382" y="58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26" name="Freeform 22">
              <a:extLst>
                <a:ext uri="{FF2B5EF4-FFF2-40B4-BE49-F238E27FC236}">
                  <a16:creationId xmlns:a16="http://schemas.microsoft.com/office/drawing/2014/main" id="{515983E2-B07F-E45B-613A-B0955E878100}"/>
                </a:ext>
              </a:extLst>
            </p:cNvPr>
            <p:cNvSpPr>
              <a:spLocks noChangeAspect="1"/>
            </p:cNvSpPr>
            <p:nvPr/>
          </p:nvSpPr>
          <p:spPr bwMode="auto">
            <a:xfrm>
              <a:off x="6992658" y="5432320"/>
              <a:ext cx="15880" cy="17468"/>
            </a:xfrm>
            <a:custGeom>
              <a:avLst/>
              <a:gdLst>
                <a:gd name="T0" fmla="*/ 22 w 61"/>
                <a:gd name="T1" fmla="*/ 0 h 65"/>
                <a:gd name="T2" fmla="*/ 50 w 61"/>
                <a:gd name="T3" fmla="*/ 0 h 65"/>
                <a:gd name="T4" fmla="*/ 61 w 61"/>
                <a:gd name="T5" fmla="*/ 46 h 65"/>
                <a:gd name="T6" fmla="*/ 50 w 61"/>
                <a:gd name="T7" fmla="*/ 58 h 65"/>
                <a:gd name="T8" fmla="*/ 11 w 61"/>
                <a:gd name="T9" fmla="*/ 65 h 65"/>
                <a:gd name="T10" fmla="*/ 0 w 61"/>
                <a:gd name="T11" fmla="*/ 51 h 65"/>
                <a:gd name="T12" fmla="*/ 24 w 61"/>
                <a:gd name="T13" fmla="*/ 36 h 65"/>
                <a:gd name="T14" fmla="*/ 14 w 61"/>
                <a:gd name="T15" fmla="*/ 19 h 65"/>
                <a:gd name="T16" fmla="*/ 22 w 61"/>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5">
                  <a:moveTo>
                    <a:pt x="22" y="0"/>
                  </a:moveTo>
                  <a:lnTo>
                    <a:pt x="50" y="0"/>
                  </a:lnTo>
                  <a:lnTo>
                    <a:pt x="61" y="46"/>
                  </a:lnTo>
                  <a:lnTo>
                    <a:pt x="50" y="58"/>
                  </a:lnTo>
                  <a:lnTo>
                    <a:pt x="11" y="65"/>
                  </a:lnTo>
                  <a:lnTo>
                    <a:pt x="0" y="51"/>
                  </a:lnTo>
                  <a:lnTo>
                    <a:pt x="24" y="36"/>
                  </a:lnTo>
                  <a:lnTo>
                    <a:pt x="14" y="19"/>
                  </a:lnTo>
                  <a:lnTo>
                    <a:pt x="22"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27" name="Freeform 23">
              <a:extLst>
                <a:ext uri="{FF2B5EF4-FFF2-40B4-BE49-F238E27FC236}">
                  <a16:creationId xmlns:a16="http://schemas.microsoft.com/office/drawing/2014/main" id="{EB4C1A0D-18A8-3340-C9FA-0DAEC6EB51DC}"/>
                </a:ext>
              </a:extLst>
            </p:cNvPr>
            <p:cNvSpPr>
              <a:spLocks noChangeAspect="1"/>
            </p:cNvSpPr>
            <p:nvPr/>
          </p:nvSpPr>
          <p:spPr bwMode="auto">
            <a:xfrm>
              <a:off x="7001391" y="5449788"/>
              <a:ext cx="14292" cy="14292"/>
            </a:xfrm>
            <a:custGeom>
              <a:avLst/>
              <a:gdLst>
                <a:gd name="T0" fmla="*/ 24 w 55"/>
                <a:gd name="T1" fmla="*/ 0 h 55"/>
                <a:gd name="T2" fmla="*/ 55 w 55"/>
                <a:gd name="T3" fmla="*/ 19 h 55"/>
                <a:gd name="T4" fmla="*/ 6 w 55"/>
                <a:gd name="T5" fmla="*/ 55 h 55"/>
                <a:gd name="T6" fmla="*/ 0 w 55"/>
                <a:gd name="T7" fmla="*/ 31 h 55"/>
                <a:gd name="T8" fmla="*/ 6 w 55"/>
                <a:gd name="T9" fmla="*/ 23 h 55"/>
                <a:gd name="T10" fmla="*/ 10 w 55"/>
                <a:gd name="T11" fmla="*/ 27 h 55"/>
                <a:gd name="T12" fmla="*/ 9 w 55"/>
                <a:gd name="T13" fmla="*/ 9 h 55"/>
                <a:gd name="T14" fmla="*/ 24 w 55"/>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5">
                  <a:moveTo>
                    <a:pt x="24" y="0"/>
                  </a:moveTo>
                  <a:lnTo>
                    <a:pt x="55" y="19"/>
                  </a:lnTo>
                  <a:lnTo>
                    <a:pt x="6" y="55"/>
                  </a:lnTo>
                  <a:lnTo>
                    <a:pt x="0" y="31"/>
                  </a:lnTo>
                  <a:lnTo>
                    <a:pt x="6" y="23"/>
                  </a:lnTo>
                  <a:lnTo>
                    <a:pt x="10" y="27"/>
                  </a:lnTo>
                  <a:lnTo>
                    <a:pt x="9" y="9"/>
                  </a:lnTo>
                  <a:lnTo>
                    <a:pt x="24"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28" name="Freeform 24">
              <a:extLst>
                <a:ext uri="{FF2B5EF4-FFF2-40B4-BE49-F238E27FC236}">
                  <a16:creationId xmlns:a16="http://schemas.microsoft.com/office/drawing/2014/main" id="{6A53D8D1-E237-BA47-2A82-D9B7E97C8538}"/>
                </a:ext>
              </a:extLst>
            </p:cNvPr>
            <p:cNvSpPr>
              <a:spLocks noChangeAspect="1"/>
            </p:cNvSpPr>
            <p:nvPr/>
          </p:nvSpPr>
          <p:spPr bwMode="auto">
            <a:xfrm>
              <a:off x="7010125" y="5442642"/>
              <a:ext cx="8734" cy="7940"/>
            </a:xfrm>
            <a:custGeom>
              <a:avLst/>
              <a:gdLst>
                <a:gd name="T0" fmla="*/ 9 w 32"/>
                <a:gd name="T1" fmla="*/ 26 h 31"/>
                <a:gd name="T2" fmla="*/ 28 w 32"/>
                <a:gd name="T3" fmla="*/ 31 h 31"/>
                <a:gd name="T4" fmla="*/ 27 w 32"/>
                <a:gd name="T5" fmla="*/ 25 h 31"/>
                <a:gd name="T6" fmla="*/ 32 w 32"/>
                <a:gd name="T7" fmla="*/ 24 h 31"/>
                <a:gd name="T8" fmla="*/ 14 w 32"/>
                <a:gd name="T9" fmla="*/ 0 h 31"/>
                <a:gd name="T10" fmla="*/ 0 w 32"/>
                <a:gd name="T11" fmla="*/ 6 h 31"/>
                <a:gd name="T12" fmla="*/ 9 w 32"/>
                <a:gd name="T13" fmla="*/ 26 h 31"/>
              </a:gdLst>
              <a:ahLst/>
              <a:cxnLst>
                <a:cxn ang="0">
                  <a:pos x="T0" y="T1"/>
                </a:cxn>
                <a:cxn ang="0">
                  <a:pos x="T2" y="T3"/>
                </a:cxn>
                <a:cxn ang="0">
                  <a:pos x="T4" y="T5"/>
                </a:cxn>
                <a:cxn ang="0">
                  <a:pos x="T6" y="T7"/>
                </a:cxn>
                <a:cxn ang="0">
                  <a:pos x="T8" y="T9"/>
                </a:cxn>
                <a:cxn ang="0">
                  <a:pos x="T10" y="T11"/>
                </a:cxn>
                <a:cxn ang="0">
                  <a:pos x="T12" y="T13"/>
                </a:cxn>
              </a:cxnLst>
              <a:rect l="0" t="0" r="r" b="b"/>
              <a:pathLst>
                <a:path w="32" h="31">
                  <a:moveTo>
                    <a:pt x="9" y="26"/>
                  </a:moveTo>
                  <a:lnTo>
                    <a:pt x="28" y="31"/>
                  </a:lnTo>
                  <a:lnTo>
                    <a:pt x="27" y="25"/>
                  </a:lnTo>
                  <a:lnTo>
                    <a:pt x="32" y="24"/>
                  </a:lnTo>
                  <a:lnTo>
                    <a:pt x="14" y="0"/>
                  </a:lnTo>
                  <a:lnTo>
                    <a:pt x="0" y="6"/>
                  </a:lnTo>
                  <a:lnTo>
                    <a:pt x="9" y="2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29" name="Freeform 25">
              <a:extLst>
                <a:ext uri="{FF2B5EF4-FFF2-40B4-BE49-F238E27FC236}">
                  <a16:creationId xmlns:a16="http://schemas.microsoft.com/office/drawing/2014/main" id="{5E4E1C1E-3650-E0E3-F09A-C6065CF1A639}"/>
                </a:ext>
              </a:extLst>
            </p:cNvPr>
            <p:cNvSpPr>
              <a:spLocks noChangeAspect="1"/>
            </p:cNvSpPr>
            <p:nvPr/>
          </p:nvSpPr>
          <p:spPr bwMode="auto">
            <a:xfrm>
              <a:off x="7077614" y="5424381"/>
              <a:ext cx="123862" cy="65901"/>
            </a:xfrm>
            <a:custGeom>
              <a:avLst/>
              <a:gdLst>
                <a:gd name="T0" fmla="*/ 190 w 466"/>
                <a:gd name="T1" fmla="*/ 187 h 248"/>
                <a:gd name="T2" fmla="*/ 207 w 466"/>
                <a:gd name="T3" fmla="*/ 216 h 248"/>
                <a:gd name="T4" fmla="*/ 229 w 466"/>
                <a:gd name="T5" fmla="*/ 216 h 248"/>
                <a:gd name="T6" fmla="*/ 254 w 466"/>
                <a:gd name="T7" fmla="*/ 194 h 248"/>
                <a:gd name="T8" fmla="*/ 297 w 466"/>
                <a:gd name="T9" fmla="*/ 181 h 248"/>
                <a:gd name="T10" fmla="*/ 315 w 466"/>
                <a:gd name="T11" fmla="*/ 159 h 248"/>
                <a:gd name="T12" fmla="*/ 403 w 466"/>
                <a:gd name="T13" fmla="*/ 152 h 248"/>
                <a:gd name="T14" fmla="*/ 449 w 466"/>
                <a:gd name="T15" fmla="*/ 167 h 248"/>
                <a:gd name="T16" fmla="*/ 456 w 466"/>
                <a:gd name="T17" fmla="*/ 164 h 248"/>
                <a:gd name="T18" fmla="*/ 466 w 466"/>
                <a:gd name="T19" fmla="*/ 138 h 248"/>
                <a:gd name="T20" fmla="*/ 441 w 466"/>
                <a:gd name="T21" fmla="*/ 103 h 248"/>
                <a:gd name="T22" fmla="*/ 417 w 466"/>
                <a:gd name="T23" fmla="*/ 100 h 248"/>
                <a:gd name="T24" fmla="*/ 373 w 466"/>
                <a:gd name="T25" fmla="*/ 75 h 248"/>
                <a:gd name="T26" fmla="*/ 374 w 466"/>
                <a:gd name="T27" fmla="*/ 50 h 248"/>
                <a:gd name="T28" fmla="*/ 359 w 466"/>
                <a:gd name="T29" fmla="*/ 36 h 248"/>
                <a:gd name="T30" fmla="*/ 353 w 466"/>
                <a:gd name="T31" fmla="*/ 18 h 248"/>
                <a:gd name="T32" fmla="*/ 347 w 466"/>
                <a:gd name="T33" fmla="*/ 33 h 248"/>
                <a:gd name="T34" fmla="*/ 322 w 466"/>
                <a:gd name="T35" fmla="*/ 36 h 248"/>
                <a:gd name="T36" fmla="*/ 321 w 466"/>
                <a:gd name="T37" fmla="*/ 16 h 248"/>
                <a:gd name="T38" fmla="*/ 306 w 466"/>
                <a:gd name="T39" fmla="*/ 8 h 248"/>
                <a:gd name="T40" fmla="*/ 297 w 466"/>
                <a:gd name="T41" fmla="*/ 16 h 248"/>
                <a:gd name="T42" fmla="*/ 292 w 466"/>
                <a:gd name="T43" fmla="*/ 15 h 248"/>
                <a:gd name="T44" fmla="*/ 282 w 466"/>
                <a:gd name="T45" fmla="*/ 32 h 248"/>
                <a:gd name="T46" fmla="*/ 265 w 466"/>
                <a:gd name="T47" fmla="*/ 39 h 248"/>
                <a:gd name="T48" fmla="*/ 233 w 466"/>
                <a:gd name="T49" fmla="*/ 23 h 248"/>
                <a:gd name="T50" fmla="*/ 207 w 466"/>
                <a:gd name="T51" fmla="*/ 0 h 248"/>
                <a:gd name="T52" fmla="*/ 186 w 466"/>
                <a:gd name="T53" fmla="*/ 4 h 248"/>
                <a:gd name="T54" fmla="*/ 182 w 466"/>
                <a:gd name="T55" fmla="*/ 29 h 248"/>
                <a:gd name="T56" fmla="*/ 70 w 466"/>
                <a:gd name="T57" fmla="*/ 94 h 248"/>
                <a:gd name="T58" fmla="*/ 0 w 466"/>
                <a:gd name="T59" fmla="*/ 74 h 248"/>
                <a:gd name="T60" fmla="*/ 30 w 466"/>
                <a:gd name="T61" fmla="*/ 106 h 248"/>
                <a:gd name="T62" fmla="*/ 42 w 466"/>
                <a:gd name="T63" fmla="*/ 139 h 248"/>
                <a:gd name="T64" fmla="*/ 38 w 466"/>
                <a:gd name="T65" fmla="*/ 187 h 248"/>
                <a:gd name="T66" fmla="*/ 12 w 466"/>
                <a:gd name="T67" fmla="*/ 216 h 248"/>
                <a:gd name="T68" fmla="*/ 51 w 466"/>
                <a:gd name="T69" fmla="*/ 248 h 248"/>
                <a:gd name="T70" fmla="*/ 155 w 466"/>
                <a:gd name="T71" fmla="*/ 192 h 248"/>
                <a:gd name="T72" fmla="*/ 172 w 466"/>
                <a:gd name="T73" fmla="*/ 202 h 248"/>
                <a:gd name="T74" fmla="*/ 190 w 466"/>
                <a:gd name="T75" fmla="*/ 18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248">
                  <a:moveTo>
                    <a:pt x="190" y="187"/>
                  </a:moveTo>
                  <a:lnTo>
                    <a:pt x="207" y="216"/>
                  </a:lnTo>
                  <a:lnTo>
                    <a:pt x="229" y="216"/>
                  </a:lnTo>
                  <a:lnTo>
                    <a:pt x="254" y="194"/>
                  </a:lnTo>
                  <a:lnTo>
                    <a:pt x="297" y="181"/>
                  </a:lnTo>
                  <a:lnTo>
                    <a:pt x="315" y="159"/>
                  </a:lnTo>
                  <a:lnTo>
                    <a:pt x="403" y="152"/>
                  </a:lnTo>
                  <a:lnTo>
                    <a:pt x="449" y="167"/>
                  </a:lnTo>
                  <a:lnTo>
                    <a:pt x="456" y="164"/>
                  </a:lnTo>
                  <a:lnTo>
                    <a:pt x="466" y="138"/>
                  </a:lnTo>
                  <a:lnTo>
                    <a:pt x="441" y="103"/>
                  </a:lnTo>
                  <a:lnTo>
                    <a:pt x="417" y="100"/>
                  </a:lnTo>
                  <a:lnTo>
                    <a:pt x="373" y="75"/>
                  </a:lnTo>
                  <a:lnTo>
                    <a:pt x="374" y="50"/>
                  </a:lnTo>
                  <a:lnTo>
                    <a:pt x="359" y="36"/>
                  </a:lnTo>
                  <a:lnTo>
                    <a:pt x="353" y="18"/>
                  </a:lnTo>
                  <a:lnTo>
                    <a:pt x="347" y="33"/>
                  </a:lnTo>
                  <a:lnTo>
                    <a:pt x="322" y="36"/>
                  </a:lnTo>
                  <a:lnTo>
                    <a:pt x="321" y="16"/>
                  </a:lnTo>
                  <a:lnTo>
                    <a:pt x="306" y="8"/>
                  </a:lnTo>
                  <a:lnTo>
                    <a:pt x="297" y="16"/>
                  </a:lnTo>
                  <a:lnTo>
                    <a:pt x="292" y="15"/>
                  </a:lnTo>
                  <a:lnTo>
                    <a:pt x="282" y="32"/>
                  </a:lnTo>
                  <a:lnTo>
                    <a:pt x="265" y="39"/>
                  </a:lnTo>
                  <a:lnTo>
                    <a:pt x="233" y="23"/>
                  </a:lnTo>
                  <a:lnTo>
                    <a:pt x="207" y="0"/>
                  </a:lnTo>
                  <a:lnTo>
                    <a:pt x="186" y="4"/>
                  </a:lnTo>
                  <a:lnTo>
                    <a:pt x="182" y="29"/>
                  </a:lnTo>
                  <a:lnTo>
                    <a:pt x="70" y="94"/>
                  </a:lnTo>
                  <a:lnTo>
                    <a:pt x="0" y="74"/>
                  </a:lnTo>
                  <a:lnTo>
                    <a:pt x="30" y="106"/>
                  </a:lnTo>
                  <a:lnTo>
                    <a:pt x="42" y="139"/>
                  </a:lnTo>
                  <a:lnTo>
                    <a:pt x="38" y="187"/>
                  </a:lnTo>
                  <a:lnTo>
                    <a:pt x="12" y="216"/>
                  </a:lnTo>
                  <a:lnTo>
                    <a:pt x="51" y="248"/>
                  </a:lnTo>
                  <a:lnTo>
                    <a:pt x="155" y="192"/>
                  </a:lnTo>
                  <a:lnTo>
                    <a:pt x="172" y="202"/>
                  </a:lnTo>
                  <a:lnTo>
                    <a:pt x="190" y="18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30" name="Freeform 26">
              <a:extLst>
                <a:ext uri="{FF2B5EF4-FFF2-40B4-BE49-F238E27FC236}">
                  <a16:creationId xmlns:a16="http://schemas.microsoft.com/office/drawing/2014/main" id="{C4415B71-4D53-CEB9-A6C7-1608398812FE}"/>
                </a:ext>
              </a:extLst>
            </p:cNvPr>
            <p:cNvSpPr>
              <a:spLocks noChangeAspect="1"/>
            </p:cNvSpPr>
            <p:nvPr/>
          </p:nvSpPr>
          <p:spPr bwMode="auto">
            <a:xfrm>
              <a:off x="7162571" y="5398973"/>
              <a:ext cx="30965" cy="25408"/>
            </a:xfrm>
            <a:custGeom>
              <a:avLst/>
              <a:gdLst>
                <a:gd name="T0" fmla="*/ 82 w 116"/>
                <a:gd name="T1" fmla="*/ 79 h 98"/>
                <a:gd name="T2" fmla="*/ 96 w 116"/>
                <a:gd name="T3" fmla="*/ 74 h 98"/>
                <a:gd name="T4" fmla="*/ 99 w 116"/>
                <a:gd name="T5" fmla="*/ 85 h 98"/>
                <a:gd name="T6" fmla="*/ 110 w 116"/>
                <a:gd name="T7" fmla="*/ 32 h 98"/>
                <a:gd name="T8" fmla="*/ 116 w 116"/>
                <a:gd name="T9" fmla="*/ 26 h 98"/>
                <a:gd name="T10" fmla="*/ 109 w 116"/>
                <a:gd name="T11" fmla="*/ 15 h 98"/>
                <a:gd name="T12" fmla="*/ 113 w 116"/>
                <a:gd name="T13" fmla="*/ 0 h 98"/>
                <a:gd name="T14" fmla="*/ 68 w 116"/>
                <a:gd name="T15" fmla="*/ 10 h 98"/>
                <a:gd name="T16" fmla="*/ 26 w 116"/>
                <a:gd name="T17" fmla="*/ 19 h 98"/>
                <a:gd name="T18" fmla="*/ 7 w 116"/>
                <a:gd name="T19" fmla="*/ 15 h 98"/>
                <a:gd name="T20" fmla="*/ 13 w 116"/>
                <a:gd name="T21" fmla="*/ 40 h 98"/>
                <a:gd name="T22" fmla="*/ 0 w 116"/>
                <a:gd name="T23" fmla="*/ 53 h 98"/>
                <a:gd name="T24" fmla="*/ 1 w 116"/>
                <a:gd name="T25" fmla="*/ 61 h 98"/>
                <a:gd name="T26" fmla="*/ 22 w 116"/>
                <a:gd name="T27" fmla="*/ 53 h 98"/>
                <a:gd name="T28" fmla="*/ 38 w 116"/>
                <a:gd name="T29" fmla="*/ 60 h 98"/>
                <a:gd name="T30" fmla="*/ 45 w 116"/>
                <a:gd name="T31" fmla="*/ 98 h 98"/>
                <a:gd name="T32" fmla="*/ 64 w 116"/>
                <a:gd name="T33" fmla="*/ 65 h 98"/>
                <a:gd name="T34" fmla="*/ 82 w 116"/>
                <a:gd name="T35" fmla="*/ 60 h 98"/>
                <a:gd name="T36" fmla="*/ 96 w 116"/>
                <a:gd name="T37" fmla="*/ 64 h 98"/>
                <a:gd name="T38" fmla="*/ 78 w 116"/>
                <a:gd name="T39" fmla="*/ 65 h 98"/>
                <a:gd name="T40" fmla="*/ 82 w 116"/>
                <a:gd name="T41" fmla="*/ 7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98">
                  <a:moveTo>
                    <a:pt x="82" y="79"/>
                  </a:moveTo>
                  <a:lnTo>
                    <a:pt x="96" y="74"/>
                  </a:lnTo>
                  <a:lnTo>
                    <a:pt x="99" y="85"/>
                  </a:lnTo>
                  <a:lnTo>
                    <a:pt x="110" y="32"/>
                  </a:lnTo>
                  <a:lnTo>
                    <a:pt x="116" y="26"/>
                  </a:lnTo>
                  <a:lnTo>
                    <a:pt x="109" y="15"/>
                  </a:lnTo>
                  <a:lnTo>
                    <a:pt x="113" y="0"/>
                  </a:lnTo>
                  <a:lnTo>
                    <a:pt x="68" y="10"/>
                  </a:lnTo>
                  <a:lnTo>
                    <a:pt x="26" y="19"/>
                  </a:lnTo>
                  <a:lnTo>
                    <a:pt x="7" y="15"/>
                  </a:lnTo>
                  <a:lnTo>
                    <a:pt x="13" y="40"/>
                  </a:lnTo>
                  <a:lnTo>
                    <a:pt x="0" y="53"/>
                  </a:lnTo>
                  <a:lnTo>
                    <a:pt x="1" y="61"/>
                  </a:lnTo>
                  <a:lnTo>
                    <a:pt x="22" y="53"/>
                  </a:lnTo>
                  <a:lnTo>
                    <a:pt x="38" y="60"/>
                  </a:lnTo>
                  <a:lnTo>
                    <a:pt x="45" y="98"/>
                  </a:lnTo>
                  <a:lnTo>
                    <a:pt x="64" y="65"/>
                  </a:lnTo>
                  <a:lnTo>
                    <a:pt x="82" y="60"/>
                  </a:lnTo>
                  <a:lnTo>
                    <a:pt x="96" y="64"/>
                  </a:lnTo>
                  <a:lnTo>
                    <a:pt x="78" y="65"/>
                  </a:lnTo>
                  <a:lnTo>
                    <a:pt x="82" y="79"/>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31" name="Freeform 27">
              <a:extLst>
                <a:ext uri="{FF2B5EF4-FFF2-40B4-BE49-F238E27FC236}">
                  <a16:creationId xmlns:a16="http://schemas.microsoft.com/office/drawing/2014/main" id="{6AB5F814-3440-CF76-E44E-3315EAB18866}"/>
                </a:ext>
              </a:extLst>
            </p:cNvPr>
            <p:cNvSpPr>
              <a:spLocks noChangeAspect="1"/>
            </p:cNvSpPr>
            <p:nvPr/>
          </p:nvSpPr>
          <p:spPr bwMode="auto">
            <a:xfrm>
              <a:off x="7353922" y="5115518"/>
              <a:ext cx="189763" cy="157210"/>
            </a:xfrm>
            <a:custGeom>
              <a:avLst/>
              <a:gdLst>
                <a:gd name="T0" fmla="*/ 581 w 718"/>
                <a:gd name="T1" fmla="*/ 333 h 592"/>
                <a:gd name="T2" fmla="*/ 599 w 718"/>
                <a:gd name="T3" fmla="*/ 329 h 592"/>
                <a:gd name="T4" fmla="*/ 633 w 718"/>
                <a:gd name="T5" fmla="*/ 329 h 592"/>
                <a:gd name="T6" fmla="*/ 718 w 718"/>
                <a:gd name="T7" fmla="*/ 297 h 592"/>
                <a:gd name="T8" fmla="*/ 708 w 718"/>
                <a:gd name="T9" fmla="*/ 212 h 592"/>
                <a:gd name="T10" fmla="*/ 679 w 718"/>
                <a:gd name="T11" fmla="*/ 143 h 592"/>
                <a:gd name="T12" fmla="*/ 581 w 718"/>
                <a:gd name="T13" fmla="*/ 103 h 592"/>
                <a:gd name="T14" fmla="*/ 528 w 718"/>
                <a:gd name="T15" fmla="*/ 104 h 592"/>
                <a:gd name="T16" fmla="*/ 477 w 718"/>
                <a:gd name="T17" fmla="*/ 79 h 592"/>
                <a:gd name="T18" fmla="*/ 466 w 718"/>
                <a:gd name="T19" fmla="*/ 30 h 592"/>
                <a:gd name="T20" fmla="*/ 399 w 718"/>
                <a:gd name="T21" fmla="*/ 21 h 592"/>
                <a:gd name="T22" fmla="*/ 318 w 718"/>
                <a:gd name="T23" fmla="*/ 113 h 592"/>
                <a:gd name="T24" fmla="*/ 266 w 718"/>
                <a:gd name="T25" fmla="*/ 206 h 592"/>
                <a:gd name="T26" fmla="*/ 325 w 718"/>
                <a:gd name="T27" fmla="*/ 303 h 592"/>
                <a:gd name="T28" fmla="*/ 321 w 718"/>
                <a:gd name="T29" fmla="*/ 353 h 592"/>
                <a:gd name="T30" fmla="*/ 312 w 718"/>
                <a:gd name="T31" fmla="*/ 409 h 592"/>
                <a:gd name="T32" fmla="*/ 298 w 718"/>
                <a:gd name="T33" fmla="*/ 336 h 592"/>
                <a:gd name="T34" fmla="*/ 261 w 718"/>
                <a:gd name="T35" fmla="*/ 361 h 592"/>
                <a:gd name="T36" fmla="*/ 261 w 718"/>
                <a:gd name="T37" fmla="*/ 420 h 592"/>
                <a:gd name="T38" fmla="*/ 243 w 718"/>
                <a:gd name="T39" fmla="*/ 434 h 592"/>
                <a:gd name="T40" fmla="*/ 213 w 718"/>
                <a:gd name="T41" fmla="*/ 434 h 592"/>
                <a:gd name="T42" fmla="*/ 180 w 718"/>
                <a:gd name="T43" fmla="*/ 409 h 592"/>
                <a:gd name="T44" fmla="*/ 177 w 718"/>
                <a:gd name="T45" fmla="*/ 456 h 592"/>
                <a:gd name="T46" fmla="*/ 151 w 718"/>
                <a:gd name="T47" fmla="*/ 456 h 592"/>
                <a:gd name="T48" fmla="*/ 131 w 718"/>
                <a:gd name="T49" fmla="*/ 484 h 592"/>
                <a:gd name="T50" fmla="*/ 145 w 718"/>
                <a:gd name="T51" fmla="*/ 492 h 592"/>
                <a:gd name="T52" fmla="*/ 88 w 718"/>
                <a:gd name="T53" fmla="*/ 499 h 592"/>
                <a:gd name="T54" fmla="*/ 98 w 718"/>
                <a:gd name="T55" fmla="*/ 470 h 592"/>
                <a:gd name="T56" fmla="*/ 31 w 718"/>
                <a:gd name="T57" fmla="*/ 495 h 592"/>
                <a:gd name="T58" fmla="*/ 11 w 718"/>
                <a:gd name="T59" fmla="*/ 446 h 592"/>
                <a:gd name="T60" fmla="*/ 13 w 718"/>
                <a:gd name="T61" fmla="*/ 488 h 592"/>
                <a:gd name="T62" fmla="*/ 31 w 718"/>
                <a:gd name="T63" fmla="*/ 538 h 592"/>
                <a:gd name="T64" fmla="*/ 114 w 718"/>
                <a:gd name="T65" fmla="*/ 592 h 592"/>
                <a:gd name="T66" fmla="*/ 191 w 718"/>
                <a:gd name="T67" fmla="*/ 554 h 592"/>
                <a:gd name="T68" fmla="*/ 220 w 718"/>
                <a:gd name="T69" fmla="*/ 559 h 592"/>
                <a:gd name="T70" fmla="*/ 272 w 718"/>
                <a:gd name="T71" fmla="*/ 512 h 592"/>
                <a:gd name="T72" fmla="*/ 328 w 718"/>
                <a:gd name="T73" fmla="*/ 480 h 592"/>
                <a:gd name="T74" fmla="*/ 343 w 718"/>
                <a:gd name="T75" fmla="*/ 449 h 592"/>
                <a:gd name="T76" fmla="*/ 365 w 718"/>
                <a:gd name="T77" fmla="*/ 379 h 592"/>
                <a:gd name="T78" fmla="*/ 434 w 718"/>
                <a:gd name="T79" fmla="*/ 409 h 592"/>
                <a:gd name="T80" fmla="*/ 460 w 718"/>
                <a:gd name="T81" fmla="*/ 319 h 592"/>
                <a:gd name="T82" fmla="*/ 547 w 718"/>
                <a:gd name="T83" fmla="*/ 35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8" h="592">
                  <a:moveTo>
                    <a:pt x="560" y="332"/>
                  </a:moveTo>
                  <a:lnTo>
                    <a:pt x="581" y="333"/>
                  </a:lnTo>
                  <a:lnTo>
                    <a:pt x="594" y="318"/>
                  </a:lnTo>
                  <a:lnTo>
                    <a:pt x="599" y="329"/>
                  </a:lnTo>
                  <a:lnTo>
                    <a:pt x="616" y="318"/>
                  </a:lnTo>
                  <a:lnTo>
                    <a:pt x="633" y="329"/>
                  </a:lnTo>
                  <a:lnTo>
                    <a:pt x="697" y="315"/>
                  </a:lnTo>
                  <a:lnTo>
                    <a:pt x="718" y="297"/>
                  </a:lnTo>
                  <a:lnTo>
                    <a:pt x="694" y="237"/>
                  </a:lnTo>
                  <a:lnTo>
                    <a:pt x="708" y="212"/>
                  </a:lnTo>
                  <a:lnTo>
                    <a:pt x="707" y="177"/>
                  </a:lnTo>
                  <a:lnTo>
                    <a:pt x="679" y="143"/>
                  </a:lnTo>
                  <a:lnTo>
                    <a:pt x="639" y="156"/>
                  </a:lnTo>
                  <a:lnTo>
                    <a:pt x="581" y="103"/>
                  </a:lnTo>
                  <a:lnTo>
                    <a:pt x="549" y="93"/>
                  </a:lnTo>
                  <a:lnTo>
                    <a:pt x="528" y="104"/>
                  </a:lnTo>
                  <a:lnTo>
                    <a:pt x="513" y="74"/>
                  </a:lnTo>
                  <a:lnTo>
                    <a:pt x="477" y="79"/>
                  </a:lnTo>
                  <a:lnTo>
                    <a:pt x="471" y="74"/>
                  </a:lnTo>
                  <a:lnTo>
                    <a:pt x="466" y="30"/>
                  </a:lnTo>
                  <a:lnTo>
                    <a:pt x="436" y="0"/>
                  </a:lnTo>
                  <a:lnTo>
                    <a:pt x="399" y="21"/>
                  </a:lnTo>
                  <a:lnTo>
                    <a:pt x="353" y="85"/>
                  </a:lnTo>
                  <a:lnTo>
                    <a:pt x="318" y="113"/>
                  </a:lnTo>
                  <a:lnTo>
                    <a:pt x="273" y="181"/>
                  </a:lnTo>
                  <a:lnTo>
                    <a:pt x="266" y="206"/>
                  </a:lnTo>
                  <a:lnTo>
                    <a:pt x="282" y="255"/>
                  </a:lnTo>
                  <a:lnTo>
                    <a:pt x="325" y="303"/>
                  </a:lnTo>
                  <a:lnTo>
                    <a:pt x="328" y="336"/>
                  </a:lnTo>
                  <a:lnTo>
                    <a:pt x="321" y="353"/>
                  </a:lnTo>
                  <a:lnTo>
                    <a:pt x="318" y="400"/>
                  </a:lnTo>
                  <a:lnTo>
                    <a:pt x="312" y="409"/>
                  </a:lnTo>
                  <a:lnTo>
                    <a:pt x="298" y="389"/>
                  </a:lnTo>
                  <a:lnTo>
                    <a:pt x="298" y="336"/>
                  </a:lnTo>
                  <a:lnTo>
                    <a:pt x="296" y="337"/>
                  </a:lnTo>
                  <a:lnTo>
                    <a:pt x="261" y="361"/>
                  </a:lnTo>
                  <a:lnTo>
                    <a:pt x="266" y="377"/>
                  </a:lnTo>
                  <a:lnTo>
                    <a:pt x="261" y="420"/>
                  </a:lnTo>
                  <a:lnTo>
                    <a:pt x="248" y="420"/>
                  </a:lnTo>
                  <a:lnTo>
                    <a:pt x="243" y="434"/>
                  </a:lnTo>
                  <a:lnTo>
                    <a:pt x="229" y="420"/>
                  </a:lnTo>
                  <a:lnTo>
                    <a:pt x="213" y="434"/>
                  </a:lnTo>
                  <a:lnTo>
                    <a:pt x="188" y="409"/>
                  </a:lnTo>
                  <a:lnTo>
                    <a:pt x="180" y="409"/>
                  </a:lnTo>
                  <a:lnTo>
                    <a:pt x="194" y="453"/>
                  </a:lnTo>
                  <a:lnTo>
                    <a:pt x="177" y="456"/>
                  </a:lnTo>
                  <a:lnTo>
                    <a:pt x="181" y="470"/>
                  </a:lnTo>
                  <a:lnTo>
                    <a:pt x="151" y="456"/>
                  </a:lnTo>
                  <a:lnTo>
                    <a:pt x="119" y="462"/>
                  </a:lnTo>
                  <a:lnTo>
                    <a:pt x="131" y="484"/>
                  </a:lnTo>
                  <a:lnTo>
                    <a:pt x="153" y="476"/>
                  </a:lnTo>
                  <a:lnTo>
                    <a:pt x="145" y="492"/>
                  </a:lnTo>
                  <a:lnTo>
                    <a:pt x="110" y="501"/>
                  </a:lnTo>
                  <a:lnTo>
                    <a:pt x="88" y="499"/>
                  </a:lnTo>
                  <a:lnTo>
                    <a:pt x="109" y="480"/>
                  </a:lnTo>
                  <a:lnTo>
                    <a:pt x="98" y="470"/>
                  </a:lnTo>
                  <a:lnTo>
                    <a:pt x="61" y="495"/>
                  </a:lnTo>
                  <a:lnTo>
                    <a:pt x="31" y="495"/>
                  </a:lnTo>
                  <a:lnTo>
                    <a:pt x="25" y="456"/>
                  </a:lnTo>
                  <a:lnTo>
                    <a:pt x="11" y="446"/>
                  </a:lnTo>
                  <a:lnTo>
                    <a:pt x="0" y="470"/>
                  </a:lnTo>
                  <a:lnTo>
                    <a:pt x="13" y="488"/>
                  </a:lnTo>
                  <a:lnTo>
                    <a:pt x="3" y="502"/>
                  </a:lnTo>
                  <a:lnTo>
                    <a:pt x="31" y="538"/>
                  </a:lnTo>
                  <a:lnTo>
                    <a:pt x="34" y="561"/>
                  </a:lnTo>
                  <a:lnTo>
                    <a:pt x="114" y="592"/>
                  </a:lnTo>
                  <a:lnTo>
                    <a:pt x="151" y="590"/>
                  </a:lnTo>
                  <a:lnTo>
                    <a:pt x="191" y="554"/>
                  </a:lnTo>
                  <a:lnTo>
                    <a:pt x="209" y="564"/>
                  </a:lnTo>
                  <a:lnTo>
                    <a:pt x="220" y="559"/>
                  </a:lnTo>
                  <a:lnTo>
                    <a:pt x="252" y="491"/>
                  </a:lnTo>
                  <a:lnTo>
                    <a:pt x="272" y="512"/>
                  </a:lnTo>
                  <a:lnTo>
                    <a:pt x="304" y="488"/>
                  </a:lnTo>
                  <a:lnTo>
                    <a:pt x="328" y="480"/>
                  </a:lnTo>
                  <a:lnTo>
                    <a:pt x="335" y="488"/>
                  </a:lnTo>
                  <a:lnTo>
                    <a:pt x="343" y="449"/>
                  </a:lnTo>
                  <a:lnTo>
                    <a:pt x="371" y="464"/>
                  </a:lnTo>
                  <a:lnTo>
                    <a:pt x="365" y="379"/>
                  </a:lnTo>
                  <a:lnTo>
                    <a:pt x="378" y="379"/>
                  </a:lnTo>
                  <a:lnTo>
                    <a:pt x="434" y="409"/>
                  </a:lnTo>
                  <a:lnTo>
                    <a:pt x="446" y="384"/>
                  </a:lnTo>
                  <a:lnTo>
                    <a:pt x="460" y="319"/>
                  </a:lnTo>
                  <a:lnTo>
                    <a:pt x="485" y="317"/>
                  </a:lnTo>
                  <a:lnTo>
                    <a:pt x="547" y="350"/>
                  </a:lnTo>
                  <a:lnTo>
                    <a:pt x="560" y="33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32" name="Freeform 28">
              <a:extLst>
                <a:ext uri="{FF2B5EF4-FFF2-40B4-BE49-F238E27FC236}">
                  <a16:creationId xmlns:a16="http://schemas.microsoft.com/office/drawing/2014/main" id="{1109DF48-47F3-8055-8731-2ADAF7CDE041}"/>
                </a:ext>
              </a:extLst>
            </p:cNvPr>
            <p:cNvSpPr>
              <a:spLocks noChangeAspect="1"/>
            </p:cNvSpPr>
            <p:nvPr/>
          </p:nvSpPr>
          <p:spPr bwMode="auto">
            <a:xfrm>
              <a:off x="7607203" y="4994832"/>
              <a:ext cx="196115" cy="314420"/>
            </a:xfrm>
            <a:custGeom>
              <a:avLst/>
              <a:gdLst>
                <a:gd name="T0" fmla="*/ 145 w 739"/>
                <a:gd name="T1" fmla="*/ 525 h 1189"/>
                <a:gd name="T2" fmla="*/ 187 w 739"/>
                <a:gd name="T3" fmla="*/ 444 h 1189"/>
                <a:gd name="T4" fmla="*/ 188 w 739"/>
                <a:gd name="T5" fmla="*/ 368 h 1189"/>
                <a:gd name="T6" fmla="*/ 220 w 739"/>
                <a:gd name="T7" fmla="*/ 324 h 1189"/>
                <a:gd name="T8" fmla="*/ 238 w 739"/>
                <a:gd name="T9" fmla="*/ 280 h 1189"/>
                <a:gd name="T10" fmla="*/ 281 w 739"/>
                <a:gd name="T11" fmla="*/ 152 h 1189"/>
                <a:gd name="T12" fmla="*/ 376 w 739"/>
                <a:gd name="T13" fmla="*/ 85 h 1189"/>
                <a:gd name="T14" fmla="*/ 391 w 739"/>
                <a:gd name="T15" fmla="*/ 135 h 1189"/>
                <a:gd name="T16" fmla="*/ 429 w 739"/>
                <a:gd name="T17" fmla="*/ 119 h 1189"/>
                <a:gd name="T18" fmla="*/ 489 w 739"/>
                <a:gd name="T19" fmla="*/ 103 h 1189"/>
                <a:gd name="T20" fmla="*/ 517 w 739"/>
                <a:gd name="T21" fmla="*/ 79 h 1189"/>
                <a:gd name="T22" fmla="*/ 555 w 739"/>
                <a:gd name="T23" fmla="*/ 40 h 1189"/>
                <a:gd name="T24" fmla="*/ 621 w 739"/>
                <a:gd name="T25" fmla="*/ 0 h 1189"/>
                <a:gd name="T26" fmla="*/ 659 w 739"/>
                <a:gd name="T27" fmla="*/ 75 h 1189"/>
                <a:gd name="T28" fmla="*/ 715 w 739"/>
                <a:gd name="T29" fmla="*/ 116 h 1189"/>
                <a:gd name="T30" fmla="*/ 707 w 739"/>
                <a:gd name="T31" fmla="*/ 169 h 1189"/>
                <a:gd name="T32" fmla="*/ 624 w 739"/>
                <a:gd name="T33" fmla="*/ 229 h 1189"/>
                <a:gd name="T34" fmla="*/ 598 w 739"/>
                <a:gd name="T35" fmla="*/ 258 h 1189"/>
                <a:gd name="T36" fmla="*/ 570 w 739"/>
                <a:gd name="T37" fmla="*/ 349 h 1189"/>
                <a:gd name="T38" fmla="*/ 601 w 739"/>
                <a:gd name="T39" fmla="*/ 414 h 1189"/>
                <a:gd name="T40" fmla="*/ 676 w 739"/>
                <a:gd name="T41" fmla="*/ 399 h 1189"/>
                <a:gd name="T42" fmla="*/ 695 w 739"/>
                <a:gd name="T43" fmla="*/ 484 h 1189"/>
                <a:gd name="T44" fmla="*/ 679 w 739"/>
                <a:gd name="T45" fmla="*/ 523 h 1189"/>
                <a:gd name="T46" fmla="*/ 688 w 739"/>
                <a:gd name="T47" fmla="*/ 558 h 1189"/>
                <a:gd name="T48" fmla="*/ 654 w 739"/>
                <a:gd name="T49" fmla="*/ 571 h 1189"/>
                <a:gd name="T50" fmla="*/ 670 w 739"/>
                <a:gd name="T51" fmla="*/ 590 h 1189"/>
                <a:gd name="T52" fmla="*/ 695 w 739"/>
                <a:gd name="T53" fmla="*/ 664 h 1189"/>
                <a:gd name="T54" fmla="*/ 739 w 739"/>
                <a:gd name="T55" fmla="*/ 731 h 1189"/>
                <a:gd name="T56" fmla="*/ 663 w 739"/>
                <a:gd name="T57" fmla="*/ 731 h 1189"/>
                <a:gd name="T58" fmla="*/ 577 w 739"/>
                <a:gd name="T59" fmla="*/ 701 h 1189"/>
                <a:gd name="T60" fmla="*/ 507 w 739"/>
                <a:gd name="T61" fmla="*/ 773 h 1189"/>
                <a:gd name="T62" fmla="*/ 468 w 739"/>
                <a:gd name="T63" fmla="*/ 763 h 1189"/>
                <a:gd name="T64" fmla="*/ 474 w 739"/>
                <a:gd name="T65" fmla="*/ 837 h 1189"/>
                <a:gd name="T66" fmla="*/ 468 w 739"/>
                <a:gd name="T67" fmla="*/ 900 h 1189"/>
                <a:gd name="T68" fmla="*/ 437 w 739"/>
                <a:gd name="T69" fmla="*/ 949 h 1189"/>
                <a:gd name="T70" fmla="*/ 443 w 739"/>
                <a:gd name="T71" fmla="*/ 1022 h 1189"/>
                <a:gd name="T72" fmla="*/ 433 w 739"/>
                <a:gd name="T73" fmla="*/ 1073 h 1189"/>
                <a:gd name="T74" fmla="*/ 376 w 739"/>
                <a:gd name="T75" fmla="*/ 1123 h 1189"/>
                <a:gd name="T76" fmla="*/ 316 w 739"/>
                <a:gd name="T77" fmla="*/ 1156 h 1189"/>
                <a:gd name="T78" fmla="*/ 288 w 739"/>
                <a:gd name="T79" fmla="*/ 1175 h 1189"/>
                <a:gd name="T80" fmla="*/ 234 w 739"/>
                <a:gd name="T81" fmla="*/ 1189 h 1189"/>
                <a:gd name="T82" fmla="*/ 134 w 739"/>
                <a:gd name="T83" fmla="*/ 1189 h 1189"/>
                <a:gd name="T84" fmla="*/ 128 w 739"/>
                <a:gd name="T85" fmla="*/ 1122 h 1189"/>
                <a:gd name="T86" fmla="*/ 127 w 739"/>
                <a:gd name="T87" fmla="*/ 987 h 1189"/>
                <a:gd name="T88" fmla="*/ 100 w 739"/>
                <a:gd name="T89" fmla="*/ 895 h 1189"/>
                <a:gd name="T90" fmla="*/ 16 w 739"/>
                <a:gd name="T91" fmla="*/ 802 h 1189"/>
                <a:gd name="T92" fmla="*/ 7 w 739"/>
                <a:gd name="T93" fmla="*/ 777 h 1189"/>
                <a:gd name="T94" fmla="*/ 36 w 739"/>
                <a:gd name="T95" fmla="*/ 731 h 1189"/>
                <a:gd name="T96" fmla="*/ 117 w 739"/>
                <a:gd name="T97" fmla="*/ 675 h 1189"/>
                <a:gd name="T98" fmla="*/ 128 w 739"/>
                <a:gd name="T99" fmla="*/ 622 h 1189"/>
                <a:gd name="T100" fmla="*/ 156 w 739"/>
                <a:gd name="T101" fmla="*/ 561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9" h="1189">
                  <a:moveTo>
                    <a:pt x="156" y="561"/>
                  </a:moveTo>
                  <a:lnTo>
                    <a:pt x="145" y="525"/>
                  </a:lnTo>
                  <a:lnTo>
                    <a:pt x="180" y="472"/>
                  </a:lnTo>
                  <a:lnTo>
                    <a:pt x="187" y="444"/>
                  </a:lnTo>
                  <a:lnTo>
                    <a:pt x="150" y="409"/>
                  </a:lnTo>
                  <a:lnTo>
                    <a:pt x="188" y="368"/>
                  </a:lnTo>
                  <a:lnTo>
                    <a:pt x="194" y="335"/>
                  </a:lnTo>
                  <a:lnTo>
                    <a:pt x="220" y="324"/>
                  </a:lnTo>
                  <a:lnTo>
                    <a:pt x="200" y="296"/>
                  </a:lnTo>
                  <a:lnTo>
                    <a:pt x="238" y="280"/>
                  </a:lnTo>
                  <a:lnTo>
                    <a:pt x="244" y="176"/>
                  </a:lnTo>
                  <a:lnTo>
                    <a:pt x="281" y="152"/>
                  </a:lnTo>
                  <a:lnTo>
                    <a:pt x="316" y="79"/>
                  </a:lnTo>
                  <a:lnTo>
                    <a:pt x="376" y="85"/>
                  </a:lnTo>
                  <a:lnTo>
                    <a:pt x="378" y="133"/>
                  </a:lnTo>
                  <a:lnTo>
                    <a:pt x="391" y="135"/>
                  </a:lnTo>
                  <a:lnTo>
                    <a:pt x="394" y="149"/>
                  </a:lnTo>
                  <a:lnTo>
                    <a:pt x="429" y="119"/>
                  </a:lnTo>
                  <a:lnTo>
                    <a:pt x="443" y="124"/>
                  </a:lnTo>
                  <a:lnTo>
                    <a:pt x="489" y="103"/>
                  </a:lnTo>
                  <a:lnTo>
                    <a:pt x="509" y="127"/>
                  </a:lnTo>
                  <a:lnTo>
                    <a:pt x="517" y="79"/>
                  </a:lnTo>
                  <a:lnTo>
                    <a:pt x="553" y="72"/>
                  </a:lnTo>
                  <a:lnTo>
                    <a:pt x="555" y="40"/>
                  </a:lnTo>
                  <a:lnTo>
                    <a:pt x="571" y="25"/>
                  </a:lnTo>
                  <a:lnTo>
                    <a:pt x="621" y="0"/>
                  </a:lnTo>
                  <a:lnTo>
                    <a:pt x="651" y="12"/>
                  </a:lnTo>
                  <a:lnTo>
                    <a:pt x="659" y="75"/>
                  </a:lnTo>
                  <a:lnTo>
                    <a:pt x="686" y="103"/>
                  </a:lnTo>
                  <a:lnTo>
                    <a:pt x="715" y="116"/>
                  </a:lnTo>
                  <a:lnTo>
                    <a:pt x="725" y="148"/>
                  </a:lnTo>
                  <a:lnTo>
                    <a:pt x="707" y="169"/>
                  </a:lnTo>
                  <a:lnTo>
                    <a:pt x="709" y="194"/>
                  </a:lnTo>
                  <a:lnTo>
                    <a:pt x="624" y="229"/>
                  </a:lnTo>
                  <a:lnTo>
                    <a:pt x="621" y="250"/>
                  </a:lnTo>
                  <a:lnTo>
                    <a:pt x="598" y="258"/>
                  </a:lnTo>
                  <a:lnTo>
                    <a:pt x="575" y="306"/>
                  </a:lnTo>
                  <a:lnTo>
                    <a:pt x="570" y="349"/>
                  </a:lnTo>
                  <a:lnTo>
                    <a:pt x="578" y="399"/>
                  </a:lnTo>
                  <a:lnTo>
                    <a:pt x="601" y="414"/>
                  </a:lnTo>
                  <a:lnTo>
                    <a:pt x="616" y="409"/>
                  </a:lnTo>
                  <a:lnTo>
                    <a:pt x="676" y="399"/>
                  </a:lnTo>
                  <a:lnTo>
                    <a:pt x="695" y="420"/>
                  </a:lnTo>
                  <a:lnTo>
                    <a:pt x="695" y="484"/>
                  </a:lnTo>
                  <a:lnTo>
                    <a:pt x="679" y="497"/>
                  </a:lnTo>
                  <a:lnTo>
                    <a:pt x="679" y="523"/>
                  </a:lnTo>
                  <a:lnTo>
                    <a:pt x="695" y="539"/>
                  </a:lnTo>
                  <a:lnTo>
                    <a:pt x="688" y="558"/>
                  </a:lnTo>
                  <a:lnTo>
                    <a:pt x="680" y="571"/>
                  </a:lnTo>
                  <a:lnTo>
                    <a:pt x="654" y="571"/>
                  </a:lnTo>
                  <a:lnTo>
                    <a:pt x="652" y="575"/>
                  </a:lnTo>
                  <a:lnTo>
                    <a:pt x="670" y="590"/>
                  </a:lnTo>
                  <a:lnTo>
                    <a:pt x="693" y="596"/>
                  </a:lnTo>
                  <a:lnTo>
                    <a:pt x="695" y="664"/>
                  </a:lnTo>
                  <a:lnTo>
                    <a:pt x="723" y="684"/>
                  </a:lnTo>
                  <a:lnTo>
                    <a:pt x="739" y="731"/>
                  </a:lnTo>
                  <a:lnTo>
                    <a:pt x="670" y="756"/>
                  </a:lnTo>
                  <a:lnTo>
                    <a:pt x="663" y="731"/>
                  </a:lnTo>
                  <a:lnTo>
                    <a:pt x="589" y="738"/>
                  </a:lnTo>
                  <a:lnTo>
                    <a:pt x="577" y="701"/>
                  </a:lnTo>
                  <a:lnTo>
                    <a:pt x="543" y="698"/>
                  </a:lnTo>
                  <a:lnTo>
                    <a:pt x="507" y="773"/>
                  </a:lnTo>
                  <a:lnTo>
                    <a:pt x="488" y="756"/>
                  </a:lnTo>
                  <a:lnTo>
                    <a:pt x="468" y="763"/>
                  </a:lnTo>
                  <a:lnTo>
                    <a:pt x="457" y="808"/>
                  </a:lnTo>
                  <a:lnTo>
                    <a:pt x="474" y="837"/>
                  </a:lnTo>
                  <a:lnTo>
                    <a:pt x="453" y="857"/>
                  </a:lnTo>
                  <a:lnTo>
                    <a:pt x="468" y="900"/>
                  </a:lnTo>
                  <a:lnTo>
                    <a:pt x="460" y="938"/>
                  </a:lnTo>
                  <a:lnTo>
                    <a:pt x="437" y="949"/>
                  </a:lnTo>
                  <a:lnTo>
                    <a:pt x="435" y="981"/>
                  </a:lnTo>
                  <a:lnTo>
                    <a:pt x="443" y="1022"/>
                  </a:lnTo>
                  <a:lnTo>
                    <a:pt x="422" y="1033"/>
                  </a:lnTo>
                  <a:lnTo>
                    <a:pt x="433" y="1073"/>
                  </a:lnTo>
                  <a:lnTo>
                    <a:pt x="387" y="1098"/>
                  </a:lnTo>
                  <a:lnTo>
                    <a:pt x="376" y="1123"/>
                  </a:lnTo>
                  <a:lnTo>
                    <a:pt x="323" y="1142"/>
                  </a:lnTo>
                  <a:lnTo>
                    <a:pt x="316" y="1156"/>
                  </a:lnTo>
                  <a:lnTo>
                    <a:pt x="294" y="1157"/>
                  </a:lnTo>
                  <a:lnTo>
                    <a:pt x="288" y="1175"/>
                  </a:lnTo>
                  <a:lnTo>
                    <a:pt x="265" y="1181"/>
                  </a:lnTo>
                  <a:lnTo>
                    <a:pt x="234" y="1189"/>
                  </a:lnTo>
                  <a:lnTo>
                    <a:pt x="187" y="1165"/>
                  </a:lnTo>
                  <a:lnTo>
                    <a:pt x="134" y="1189"/>
                  </a:lnTo>
                  <a:lnTo>
                    <a:pt x="107" y="1156"/>
                  </a:lnTo>
                  <a:lnTo>
                    <a:pt x="128" y="1122"/>
                  </a:lnTo>
                  <a:lnTo>
                    <a:pt x="145" y="1070"/>
                  </a:lnTo>
                  <a:lnTo>
                    <a:pt x="127" y="987"/>
                  </a:lnTo>
                  <a:lnTo>
                    <a:pt x="106" y="942"/>
                  </a:lnTo>
                  <a:lnTo>
                    <a:pt x="100" y="895"/>
                  </a:lnTo>
                  <a:lnTo>
                    <a:pt x="78" y="837"/>
                  </a:lnTo>
                  <a:lnTo>
                    <a:pt x="16" y="802"/>
                  </a:lnTo>
                  <a:lnTo>
                    <a:pt x="0" y="791"/>
                  </a:lnTo>
                  <a:lnTo>
                    <a:pt x="7" y="777"/>
                  </a:lnTo>
                  <a:lnTo>
                    <a:pt x="26" y="756"/>
                  </a:lnTo>
                  <a:lnTo>
                    <a:pt x="36" y="731"/>
                  </a:lnTo>
                  <a:lnTo>
                    <a:pt x="78" y="741"/>
                  </a:lnTo>
                  <a:lnTo>
                    <a:pt x="117" y="675"/>
                  </a:lnTo>
                  <a:lnTo>
                    <a:pt x="139" y="670"/>
                  </a:lnTo>
                  <a:lnTo>
                    <a:pt x="128" y="622"/>
                  </a:lnTo>
                  <a:lnTo>
                    <a:pt x="134" y="585"/>
                  </a:lnTo>
                  <a:lnTo>
                    <a:pt x="156" y="56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33" name="Freeform 29">
              <a:extLst>
                <a:ext uri="{FF2B5EF4-FFF2-40B4-BE49-F238E27FC236}">
                  <a16:creationId xmlns:a16="http://schemas.microsoft.com/office/drawing/2014/main" id="{A07A1C15-3F0D-FCC8-134A-0CF8D08DF416}"/>
                </a:ext>
              </a:extLst>
            </p:cNvPr>
            <p:cNvSpPr>
              <a:spLocks noChangeAspect="1"/>
            </p:cNvSpPr>
            <p:nvPr/>
          </p:nvSpPr>
          <p:spPr bwMode="auto">
            <a:xfrm>
              <a:off x="7469050" y="4905905"/>
              <a:ext cx="152445" cy="250901"/>
            </a:xfrm>
            <a:custGeom>
              <a:avLst/>
              <a:gdLst>
                <a:gd name="T0" fmla="*/ 416 w 576"/>
                <a:gd name="T1" fmla="*/ 275 h 950"/>
                <a:gd name="T2" fmla="*/ 389 w 576"/>
                <a:gd name="T3" fmla="*/ 302 h 950"/>
                <a:gd name="T4" fmla="*/ 350 w 576"/>
                <a:gd name="T5" fmla="*/ 287 h 950"/>
                <a:gd name="T6" fmla="*/ 321 w 576"/>
                <a:gd name="T7" fmla="*/ 275 h 950"/>
                <a:gd name="T8" fmla="*/ 327 w 576"/>
                <a:gd name="T9" fmla="*/ 251 h 950"/>
                <a:gd name="T10" fmla="*/ 353 w 576"/>
                <a:gd name="T11" fmla="*/ 195 h 950"/>
                <a:gd name="T12" fmla="*/ 370 w 576"/>
                <a:gd name="T13" fmla="*/ 205 h 950"/>
                <a:gd name="T14" fmla="*/ 399 w 576"/>
                <a:gd name="T15" fmla="*/ 226 h 950"/>
                <a:gd name="T16" fmla="*/ 441 w 576"/>
                <a:gd name="T17" fmla="*/ 171 h 950"/>
                <a:gd name="T18" fmla="*/ 504 w 576"/>
                <a:gd name="T19" fmla="*/ 159 h 950"/>
                <a:gd name="T20" fmla="*/ 516 w 576"/>
                <a:gd name="T21" fmla="*/ 92 h 950"/>
                <a:gd name="T22" fmla="*/ 576 w 576"/>
                <a:gd name="T23" fmla="*/ 55 h 950"/>
                <a:gd name="T24" fmla="*/ 566 w 576"/>
                <a:gd name="T25" fmla="*/ 19 h 950"/>
                <a:gd name="T26" fmla="*/ 529 w 576"/>
                <a:gd name="T27" fmla="*/ 5 h 950"/>
                <a:gd name="T28" fmla="*/ 370 w 576"/>
                <a:gd name="T29" fmla="*/ 76 h 950"/>
                <a:gd name="T30" fmla="*/ 269 w 576"/>
                <a:gd name="T31" fmla="*/ 101 h 950"/>
                <a:gd name="T32" fmla="*/ 258 w 576"/>
                <a:gd name="T33" fmla="*/ 175 h 950"/>
                <a:gd name="T34" fmla="*/ 223 w 576"/>
                <a:gd name="T35" fmla="*/ 228 h 950"/>
                <a:gd name="T36" fmla="*/ 246 w 576"/>
                <a:gd name="T37" fmla="*/ 254 h 950"/>
                <a:gd name="T38" fmla="*/ 265 w 576"/>
                <a:gd name="T39" fmla="*/ 346 h 950"/>
                <a:gd name="T40" fmla="*/ 264 w 576"/>
                <a:gd name="T41" fmla="*/ 435 h 950"/>
                <a:gd name="T42" fmla="*/ 169 w 576"/>
                <a:gd name="T43" fmla="*/ 612 h 950"/>
                <a:gd name="T44" fmla="*/ 113 w 576"/>
                <a:gd name="T45" fmla="*/ 681 h 950"/>
                <a:gd name="T46" fmla="*/ 30 w 576"/>
                <a:gd name="T47" fmla="*/ 824 h 950"/>
                <a:gd name="T48" fmla="*/ 41 w 576"/>
                <a:gd name="T49" fmla="*/ 873 h 950"/>
                <a:gd name="T50" fmla="*/ 92 w 576"/>
                <a:gd name="T51" fmla="*/ 898 h 950"/>
                <a:gd name="T52" fmla="*/ 145 w 576"/>
                <a:gd name="T53" fmla="*/ 897 h 950"/>
                <a:gd name="T54" fmla="*/ 243 w 576"/>
                <a:gd name="T55" fmla="*/ 937 h 950"/>
                <a:gd name="T56" fmla="*/ 271 w 576"/>
                <a:gd name="T57" fmla="*/ 777 h 950"/>
                <a:gd name="T58" fmla="*/ 265 w 576"/>
                <a:gd name="T59" fmla="*/ 727 h 950"/>
                <a:gd name="T60" fmla="*/ 283 w 576"/>
                <a:gd name="T61" fmla="*/ 642 h 950"/>
                <a:gd name="T62" fmla="*/ 295 w 576"/>
                <a:gd name="T63" fmla="*/ 558 h 950"/>
                <a:gd name="T64" fmla="*/ 283 w 576"/>
                <a:gd name="T65" fmla="*/ 512 h 950"/>
                <a:gd name="T66" fmla="*/ 324 w 576"/>
                <a:gd name="T67" fmla="*/ 415 h 950"/>
                <a:gd name="T68" fmla="*/ 398 w 576"/>
                <a:gd name="T69" fmla="*/ 362 h 950"/>
                <a:gd name="T70" fmla="*/ 420 w 576"/>
                <a:gd name="T71" fmla="*/ 362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6" h="950">
                  <a:moveTo>
                    <a:pt x="412" y="325"/>
                  </a:moveTo>
                  <a:lnTo>
                    <a:pt x="416" y="275"/>
                  </a:lnTo>
                  <a:lnTo>
                    <a:pt x="399" y="280"/>
                  </a:lnTo>
                  <a:lnTo>
                    <a:pt x="389" y="302"/>
                  </a:lnTo>
                  <a:lnTo>
                    <a:pt x="377" y="308"/>
                  </a:lnTo>
                  <a:lnTo>
                    <a:pt x="350" y="287"/>
                  </a:lnTo>
                  <a:lnTo>
                    <a:pt x="328" y="298"/>
                  </a:lnTo>
                  <a:lnTo>
                    <a:pt x="321" y="275"/>
                  </a:lnTo>
                  <a:lnTo>
                    <a:pt x="336" y="256"/>
                  </a:lnTo>
                  <a:lnTo>
                    <a:pt x="327" y="251"/>
                  </a:lnTo>
                  <a:lnTo>
                    <a:pt x="350" y="217"/>
                  </a:lnTo>
                  <a:lnTo>
                    <a:pt x="353" y="195"/>
                  </a:lnTo>
                  <a:lnTo>
                    <a:pt x="370" y="192"/>
                  </a:lnTo>
                  <a:lnTo>
                    <a:pt x="370" y="205"/>
                  </a:lnTo>
                  <a:lnTo>
                    <a:pt x="378" y="217"/>
                  </a:lnTo>
                  <a:lnTo>
                    <a:pt x="399" y="226"/>
                  </a:lnTo>
                  <a:lnTo>
                    <a:pt x="434" y="201"/>
                  </a:lnTo>
                  <a:lnTo>
                    <a:pt x="441" y="171"/>
                  </a:lnTo>
                  <a:lnTo>
                    <a:pt x="462" y="152"/>
                  </a:lnTo>
                  <a:lnTo>
                    <a:pt x="504" y="159"/>
                  </a:lnTo>
                  <a:lnTo>
                    <a:pt x="525" y="124"/>
                  </a:lnTo>
                  <a:lnTo>
                    <a:pt x="516" y="92"/>
                  </a:lnTo>
                  <a:lnTo>
                    <a:pt x="538" y="55"/>
                  </a:lnTo>
                  <a:lnTo>
                    <a:pt x="576" y="55"/>
                  </a:lnTo>
                  <a:lnTo>
                    <a:pt x="562" y="40"/>
                  </a:lnTo>
                  <a:lnTo>
                    <a:pt x="566" y="19"/>
                  </a:lnTo>
                  <a:lnTo>
                    <a:pt x="551" y="0"/>
                  </a:lnTo>
                  <a:lnTo>
                    <a:pt x="529" y="5"/>
                  </a:lnTo>
                  <a:lnTo>
                    <a:pt x="456" y="25"/>
                  </a:lnTo>
                  <a:lnTo>
                    <a:pt x="370" y="76"/>
                  </a:lnTo>
                  <a:lnTo>
                    <a:pt x="336" y="74"/>
                  </a:lnTo>
                  <a:lnTo>
                    <a:pt x="269" y="101"/>
                  </a:lnTo>
                  <a:lnTo>
                    <a:pt x="264" y="117"/>
                  </a:lnTo>
                  <a:lnTo>
                    <a:pt x="258" y="175"/>
                  </a:lnTo>
                  <a:lnTo>
                    <a:pt x="229" y="205"/>
                  </a:lnTo>
                  <a:lnTo>
                    <a:pt x="223" y="228"/>
                  </a:lnTo>
                  <a:lnTo>
                    <a:pt x="229" y="245"/>
                  </a:lnTo>
                  <a:lnTo>
                    <a:pt x="246" y="254"/>
                  </a:lnTo>
                  <a:lnTo>
                    <a:pt x="253" y="321"/>
                  </a:lnTo>
                  <a:lnTo>
                    <a:pt x="265" y="346"/>
                  </a:lnTo>
                  <a:lnTo>
                    <a:pt x="261" y="372"/>
                  </a:lnTo>
                  <a:lnTo>
                    <a:pt x="264" y="435"/>
                  </a:lnTo>
                  <a:lnTo>
                    <a:pt x="249" y="475"/>
                  </a:lnTo>
                  <a:lnTo>
                    <a:pt x="169" y="612"/>
                  </a:lnTo>
                  <a:lnTo>
                    <a:pt x="113" y="671"/>
                  </a:lnTo>
                  <a:lnTo>
                    <a:pt x="113" y="681"/>
                  </a:lnTo>
                  <a:lnTo>
                    <a:pt x="0" y="794"/>
                  </a:lnTo>
                  <a:lnTo>
                    <a:pt x="30" y="824"/>
                  </a:lnTo>
                  <a:lnTo>
                    <a:pt x="35" y="868"/>
                  </a:lnTo>
                  <a:lnTo>
                    <a:pt x="41" y="873"/>
                  </a:lnTo>
                  <a:lnTo>
                    <a:pt x="77" y="868"/>
                  </a:lnTo>
                  <a:lnTo>
                    <a:pt x="92" y="898"/>
                  </a:lnTo>
                  <a:lnTo>
                    <a:pt x="113" y="887"/>
                  </a:lnTo>
                  <a:lnTo>
                    <a:pt x="145" y="897"/>
                  </a:lnTo>
                  <a:lnTo>
                    <a:pt x="203" y="950"/>
                  </a:lnTo>
                  <a:lnTo>
                    <a:pt x="243" y="937"/>
                  </a:lnTo>
                  <a:lnTo>
                    <a:pt x="278" y="798"/>
                  </a:lnTo>
                  <a:lnTo>
                    <a:pt x="271" y="777"/>
                  </a:lnTo>
                  <a:lnTo>
                    <a:pt x="282" y="750"/>
                  </a:lnTo>
                  <a:lnTo>
                    <a:pt x="265" y="727"/>
                  </a:lnTo>
                  <a:lnTo>
                    <a:pt x="275" y="660"/>
                  </a:lnTo>
                  <a:lnTo>
                    <a:pt x="283" y="642"/>
                  </a:lnTo>
                  <a:lnTo>
                    <a:pt x="278" y="583"/>
                  </a:lnTo>
                  <a:lnTo>
                    <a:pt x="295" y="558"/>
                  </a:lnTo>
                  <a:lnTo>
                    <a:pt x="278" y="523"/>
                  </a:lnTo>
                  <a:lnTo>
                    <a:pt x="283" y="512"/>
                  </a:lnTo>
                  <a:lnTo>
                    <a:pt x="297" y="502"/>
                  </a:lnTo>
                  <a:lnTo>
                    <a:pt x="324" y="415"/>
                  </a:lnTo>
                  <a:lnTo>
                    <a:pt x="339" y="381"/>
                  </a:lnTo>
                  <a:lnTo>
                    <a:pt x="398" y="362"/>
                  </a:lnTo>
                  <a:lnTo>
                    <a:pt x="412" y="371"/>
                  </a:lnTo>
                  <a:lnTo>
                    <a:pt x="420" y="362"/>
                  </a:lnTo>
                  <a:lnTo>
                    <a:pt x="412" y="325"/>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34" name="Freeform 30">
              <a:extLst>
                <a:ext uri="{FF2B5EF4-FFF2-40B4-BE49-F238E27FC236}">
                  <a16:creationId xmlns:a16="http://schemas.microsoft.com/office/drawing/2014/main" id="{469146EF-6F3D-52D8-135B-2584F8E172F3}"/>
                </a:ext>
              </a:extLst>
            </p:cNvPr>
            <p:cNvSpPr>
              <a:spLocks noChangeAspect="1"/>
            </p:cNvSpPr>
            <p:nvPr/>
          </p:nvSpPr>
          <p:spPr bwMode="auto">
            <a:xfrm>
              <a:off x="7539715" y="5001184"/>
              <a:ext cx="132596" cy="118305"/>
            </a:xfrm>
            <a:custGeom>
              <a:avLst/>
              <a:gdLst>
                <a:gd name="T0" fmla="*/ 214 w 501"/>
                <a:gd name="T1" fmla="*/ 338 h 446"/>
                <a:gd name="T2" fmla="*/ 226 w 501"/>
                <a:gd name="T3" fmla="*/ 355 h 446"/>
                <a:gd name="T4" fmla="*/ 251 w 501"/>
                <a:gd name="T5" fmla="*/ 327 h 446"/>
                <a:gd name="T6" fmla="*/ 267 w 501"/>
                <a:gd name="T7" fmla="*/ 327 h 446"/>
                <a:gd name="T8" fmla="*/ 273 w 501"/>
                <a:gd name="T9" fmla="*/ 355 h 446"/>
                <a:gd name="T10" fmla="*/ 307 w 501"/>
                <a:gd name="T11" fmla="*/ 335 h 446"/>
                <a:gd name="T12" fmla="*/ 319 w 501"/>
                <a:gd name="T13" fmla="*/ 359 h 446"/>
                <a:gd name="T14" fmla="*/ 339 w 501"/>
                <a:gd name="T15" fmla="*/ 365 h 446"/>
                <a:gd name="T16" fmla="*/ 363 w 501"/>
                <a:gd name="T17" fmla="*/ 351 h 446"/>
                <a:gd name="T18" fmla="*/ 374 w 501"/>
                <a:gd name="T19" fmla="*/ 351 h 446"/>
                <a:gd name="T20" fmla="*/ 395 w 501"/>
                <a:gd name="T21" fmla="*/ 387 h 446"/>
                <a:gd name="T22" fmla="*/ 407 w 501"/>
                <a:gd name="T23" fmla="*/ 383 h 446"/>
                <a:gd name="T24" fmla="*/ 445 w 501"/>
                <a:gd name="T25" fmla="*/ 342 h 446"/>
                <a:gd name="T26" fmla="*/ 451 w 501"/>
                <a:gd name="T27" fmla="*/ 309 h 446"/>
                <a:gd name="T28" fmla="*/ 477 w 501"/>
                <a:gd name="T29" fmla="*/ 298 h 446"/>
                <a:gd name="T30" fmla="*/ 457 w 501"/>
                <a:gd name="T31" fmla="*/ 270 h 446"/>
                <a:gd name="T32" fmla="*/ 495 w 501"/>
                <a:gd name="T33" fmla="*/ 254 h 446"/>
                <a:gd name="T34" fmla="*/ 501 w 501"/>
                <a:gd name="T35" fmla="*/ 150 h 446"/>
                <a:gd name="T36" fmla="*/ 481 w 501"/>
                <a:gd name="T37" fmla="*/ 73 h 446"/>
                <a:gd name="T38" fmla="*/ 484 w 501"/>
                <a:gd name="T39" fmla="*/ 37 h 446"/>
                <a:gd name="T40" fmla="*/ 457 w 501"/>
                <a:gd name="T41" fmla="*/ 20 h 446"/>
                <a:gd name="T42" fmla="*/ 448 w 501"/>
                <a:gd name="T43" fmla="*/ 3 h 446"/>
                <a:gd name="T44" fmla="*/ 339 w 501"/>
                <a:gd name="T45" fmla="*/ 35 h 446"/>
                <a:gd name="T46" fmla="*/ 331 w 501"/>
                <a:gd name="T47" fmla="*/ 53 h 446"/>
                <a:gd name="T48" fmla="*/ 313 w 501"/>
                <a:gd name="T49" fmla="*/ 120 h 446"/>
                <a:gd name="T50" fmla="*/ 271 w 501"/>
                <a:gd name="T51" fmla="*/ 140 h 446"/>
                <a:gd name="T52" fmla="*/ 197 w 501"/>
                <a:gd name="T53" fmla="*/ 137 h 446"/>
                <a:gd name="T54" fmla="*/ 162 w 501"/>
                <a:gd name="T55" fmla="*/ 122 h 446"/>
                <a:gd name="T56" fmla="*/ 156 w 501"/>
                <a:gd name="T57" fmla="*/ 109 h 446"/>
                <a:gd name="T58" fmla="*/ 122 w 501"/>
                <a:gd name="T59" fmla="*/ 79 h 446"/>
                <a:gd name="T60" fmla="*/ 113 w 501"/>
                <a:gd name="T61" fmla="*/ 66 h 446"/>
                <a:gd name="T62" fmla="*/ 134 w 501"/>
                <a:gd name="T63" fmla="*/ 44 h 446"/>
                <a:gd name="T64" fmla="*/ 147 w 501"/>
                <a:gd name="T65" fmla="*/ 9 h 446"/>
                <a:gd name="T66" fmla="*/ 133 w 501"/>
                <a:gd name="T67" fmla="*/ 0 h 446"/>
                <a:gd name="T68" fmla="*/ 74 w 501"/>
                <a:gd name="T69" fmla="*/ 19 h 446"/>
                <a:gd name="T70" fmla="*/ 59 w 501"/>
                <a:gd name="T71" fmla="*/ 53 h 446"/>
                <a:gd name="T72" fmla="*/ 32 w 501"/>
                <a:gd name="T73" fmla="*/ 140 h 446"/>
                <a:gd name="T74" fmla="*/ 18 w 501"/>
                <a:gd name="T75" fmla="*/ 150 h 446"/>
                <a:gd name="T76" fmla="*/ 13 w 501"/>
                <a:gd name="T77" fmla="*/ 161 h 446"/>
                <a:gd name="T78" fmla="*/ 30 w 501"/>
                <a:gd name="T79" fmla="*/ 196 h 446"/>
                <a:gd name="T80" fmla="*/ 13 w 501"/>
                <a:gd name="T81" fmla="*/ 221 h 446"/>
                <a:gd name="T82" fmla="*/ 18 w 501"/>
                <a:gd name="T83" fmla="*/ 280 h 446"/>
                <a:gd name="T84" fmla="*/ 10 w 501"/>
                <a:gd name="T85" fmla="*/ 298 h 446"/>
                <a:gd name="T86" fmla="*/ 0 w 501"/>
                <a:gd name="T87" fmla="*/ 365 h 446"/>
                <a:gd name="T88" fmla="*/ 17 w 501"/>
                <a:gd name="T89" fmla="*/ 388 h 446"/>
                <a:gd name="T90" fmla="*/ 6 w 501"/>
                <a:gd name="T91" fmla="*/ 415 h 446"/>
                <a:gd name="T92" fmla="*/ 13 w 501"/>
                <a:gd name="T93" fmla="*/ 436 h 446"/>
                <a:gd name="T94" fmla="*/ 31 w 501"/>
                <a:gd name="T95" fmla="*/ 430 h 446"/>
                <a:gd name="T96" fmla="*/ 30 w 501"/>
                <a:gd name="T97" fmla="*/ 402 h 446"/>
                <a:gd name="T98" fmla="*/ 45 w 501"/>
                <a:gd name="T99" fmla="*/ 395 h 446"/>
                <a:gd name="T100" fmla="*/ 77 w 501"/>
                <a:gd name="T101" fmla="*/ 408 h 446"/>
                <a:gd name="T102" fmla="*/ 94 w 501"/>
                <a:gd name="T103" fmla="*/ 418 h 446"/>
                <a:gd name="T104" fmla="*/ 94 w 501"/>
                <a:gd name="T105" fmla="*/ 446 h 446"/>
                <a:gd name="T106" fmla="*/ 109 w 501"/>
                <a:gd name="T107" fmla="*/ 444 h 446"/>
                <a:gd name="T108" fmla="*/ 115 w 501"/>
                <a:gd name="T109" fmla="*/ 422 h 446"/>
                <a:gd name="T110" fmla="*/ 142 w 501"/>
                <a:gd name="T111" fmla="*/ 414 h 446"/>
                <a:gd name="T112" fmla="*/ 191 w 501"/>
                <a:gd name="T113" fmla="*/ 331 h 446"/>
                <a:gd name="T114" fmla="*/ 214 w 501"/>
                <a:gd name="T115" fmla="*/ 33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1" h="446">
                  <a:moveTo>
                    <a:pt x="214" y="338"/>
                  </a:moveTo>
                  <a:lnTo>
                    <a:pt x="226" y="355"/>
                  </a:lnTo>
                  <a:lnTo>
                    <a:pt x="251" y="327"/>
                  </a:lnTo>
                  <a:lnTo>
                    <a:pt x="267" y="327"/>
                  </a:lnTo>
                  <a:lnTo>
                    <a:pt x="273" y="355"/>
                  </a:lnTo>
                  <a:lnTo>
                    <a:pt x="307" y="335"/>
                  </a:lnTo>
                  <a:lnTo>
                    <a:pt x="319" y="359"/>
                  </a:lnTo>
                  <a:lnTo>
                    <a:pt x="339" y="365"/>
                  </a:lnTo>
                  <a:lnTo>
                    <a:pt x="363" y="351"/>
                  </a:lnTo>
                  <a:lnTo>
                    <a:pt x="374" y="351"/>
                  </a:lnTo>
                  <a:lnTo>
                    <a:pt x="395" y="387"/>
                  </a:lnTo>
                  <a:lnTo>
                    <a:pt x="407" y="383"/>
                  </a:lnTo>
                  <a:lnTo>
                    <a:pt x="445" y="342"/>
                  </a:lnTo>
                  <a:lnTo>
                    <a:pt x="451" y="309"/>
                  </a:lnTo>
                  <a:lnTo>
                    <a:pt x="477" y="298"/>
                  </a:lnTo>
                  <a:lnTo>
                    <a:pt x="457" y="270"/>
                  </a:lnTo>
                  <a:lnTo>
                    <a:pt x="495" y="254"/>
                  </a:lnTo>
                  <a:lnTo>
                    <a:pt x="501" y="150"/>
                  </a:lnTo>
                  <a:lnTo>
                    <a:pt x="481" y="73"/>
                  </a:lnTo>
                  <a:lnTo>
                    <a:pt x="484" y="37"/>
                  </a:lnTo>
                  <a:lnTo>
                    <a:pt x="457" y="20"/>
                  </a:lnTo>
                  <a:lnTo>
                    <a:pt x="448" y="3"/>
                  </a:lnTo>
                  <a:lnTo>
                    <a:pt x="339" y="35"/>
                  </a:lnTo>
                  <a:lnTo>
                    <a:pt x="331" y="53"/>
                  </a:lnTo>
                  <a:lnTo>
                    <a:pt x="313" y="120"/>
                  </a:lnTo>
                  <a:lnTo>
                    <a:pt x="271" y="140"/>
                  </a:lnTo>
                  <a:lnTo>
                    <a:pt x="197" y="137"/>
                  </a:lnTo>
                  <a:lnTo>
                    <a:pt x="162" y="122"/>
                  </a:lnTo>
                  <a:lnTo>
                    <a:pt x="156" y="109"/>
                  </a:lnTo>
                  <a:lnTo>
                    <a:pt x="122" y="79"/>
                  </a:lnTo>
                  <a:lnTo>
                    <a:pt x="113" y="66"/>
                  </a:lnTo>
                  <a:lnTo>
                    <a:pt x="134" y="44"/>
                  </a:lnTo>
                  <a:lnTo>
                    <a:pt x="147" y="9"/>
                  </a:lnTo>
                  <a:lnTo>
                    <a:pt x="133" y="0"/>
                  </a:lnTo>
                  <a:lnTo>
                    <a:pt x="74" y="19"/>
                  </a:lnTo>
                  <a:lnTo>
                    <a:pt x="59" y="53"/>
                  </a:lnTo>
                  <a:lnTo>
                    <a:pt x="32" y="140"/>
                  </a:lnTo>
                  <a:lnTo>
                    <a:pt x="18" y="150"/>
                  </a:lnTo>
                  <a:lnTo>
                    <a:pt x="13" y="161"/>
                  </a:lnTo>
                  <a:lnTo>
                    <a:pt x="30" y="196"/>
                  </a:lnTo>
                  <a:lnTo>
                    <a:pt x="13" y="221"/>
                  </a:lnTo>
                  <a:lnTo>
                    <a:pt x="18" y="280"/>
                  </a:lnTo>
                  <a:lnTo>
                    <a:pt x="10" y="298"/>
                  </a:lnTo>
                  <a:lnTo>
                    <a:pt x="0" y="365"/>
                  </a:lnTo>
                  <a:lnTo>
                    <a:pt x="17" y="388"/>
                  </a:lnTo>
                  <a:lnTo>
                    <a:pt x="6" y="415"/>
                  </a:lnTo>
                  <a:lnTo>
                    <a:pt x="13" y="436"/>
                  </a:lnTo>
                  <a:lnTo>
                    <a:pt x="31" y="430"/>
                  </a:lnTo>
                  <a:lnTo>
                    <a:pt x="30" y="402"/>
                  </a:lnTo>
                  <a:lnTo>
                    <a:pt x="45" y="395"/>
                  </a:lnTo>
                  <a:lnTo>
                    <a:pt x="77" y="408"/>
                  </a:lnTo>
                  <a:lnTo>
                    <a:pt x="94" y="418"/>
                  </a:lnTo>
                  <a:lnTo>
                    <a:pt x="94" y="446"/>
                  </a:lnTo>
                  <a:lnTo>
                    <a:pt x="109" y="444"/>
                  </a:lnTo>
                  <a:lnTo>
                    <a:pt x="115" y="422"/>
                  </a:lnTo>
                  <a:lnTo>
                    <a:pt x="142" y="414"/>
                  </a:lnTo>
                  <a:lnTo>
                    <a:pt x="191" y="331"/>
                  </a:lnTo>
                  <a:lnTo>
                    <a:pt x="214" y="338"/>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35" name="Freeform 31">
              <a:extLst>
                <a:ext uri="{FF2B5EF4-FFF2-40B4-BE49-F238E27FC236}">
                  <a16:creationId xmlns:a16="http://schemas.microsoft.com/office/drawing/2014/main" id="{ADC37FE9-DEC4-71AE-BE01-66227A90D87C}"/>
                </a:ext>
              </a:extLst>
            </p:cNvPr>
            <p:cNvSpPr>
              <a:spLocks noChangeAspect="1"/>
            </p:cNvSpPr>
            <p:nvPr/>
          </p:nvSpPr>
          <p:spPr bwMode="auto">
            <a:xfrm>
              <a:off x="7727095" y="5179038"/>
              <a:ext cx="128626" cy="137360"/>
            </a:xfrm>
            <a:custGeom>
              <a:avLst/>
              <a:gdLst>
                <a:gd name="T0" fmla="*/ 42 w 486"/>
                <a:gd name="T1" fmla="*/ 291 h 519"/>
                <a:gd name="T2" fmla="*/ 35 w 486"/>
                <a:gd name="T3" fmla="*/ 236 h 519"/>
                <a:gd name="T4" fmla="*/ 15 w 486"/>
                <a:gd name="T5" fmla="*/ 202 h 519"/>
                <a:gd name="T6" fmla="*/ 0 w 486"/>
                <a:gd name="T7" fmla="*/ 159 h 519"/>
                <a:gd name="T8" fmla="*/ 21 w 486"/>
                <a:gd name="T9" fmla="*/ 139 h 519"/>
                <a:gd name="T10" fmla="*/ 4 w 486"/>
                <a:gd name="T11" fmla="*/ 110 h 519"/>
                <a:gd name="T12" fmla="*/ 15 w 486"/>
                <a:gd name="T13" fmla="*/ 65 h 519"/>
                <a:gd name="T14" fmla="*/ 35 w 486"/>
                <a:gd name="T15" fmla="*/ 58 h 519"/>
                <a:gd name="T16" fmla="*/ 54 w 486"/>
                <a:gd name="T17" fmla="*/ 75 h 519"/>
                <a:gd name="T18" fmla="*/ 90 w 486"/>
                <a:gd name="T19" fmla="*/ 0 h 519"/>
                <a:gd name="T20" fmla="*/ 124 w 486"/>
                <a:gd name="T21" fmla="*/ 3 h 519"/>
                <a:gd name="T22" fmla="*/ 136 w 486"/>
                <a:gd name="T23" fmla="*/ 40 h 519"/>
                <a:gd name="T24" fmla="*/ 210 w 486"/>
                <a:gd name="T25" fmla="*/ 33 h 519"/>
                <a:gd name="T26" fmla="*/ 217 w 486"/>
                <a:gd name="T27" fmla="*/ 58 h 519"/>
                <a:gd name="T28" fmla="*/ 286 w 486"/>
                <a:gd name="T29" fmla="*/ 33 h 519"/>
                <a:gd name="T30" fmla="*/ 308 w 486"/>
                <a:gd name="T31" fmla="*/ 46 h 519"/>
                <a:gd name="T32" fmla="*/ 319 w 486"/>
                <a:gd name="T33" fmla="*/ 67 h 519"/>
                <a:gd name="T34" fmla="*/ 383 w 486"/>
                <a:gd name="T35" fmla="*/ 78 h 519"/>
                <a:gd name="T36" fmla="*/ 412 w 486"/>
                <a:gd name="T37" fmla="*/ 145 h 519"/>
                <a:gd name="T38" fmla="*/ 482 w 486"/>
                <a:gd name="T39" fmla="*/ 195 h 519"/>
                <a:gd name="T40" fmla="*/ 486 w 486"/>
                <a:gd name="T41" fmla="*/ 262 h 519"/>
                <a:gd name="T42" fmla="*/ 477 w 486"/>
                <a:gd name="T43" fmla="*/ 291 h 519"/>
                <a:gd name="T44" fmla="*/ 442 w 486"/>
                <a:gd name="T45" fmla="*/ 300 h 519"/>
                <a:gd name="T46" fmla="*/ 414 w 486"/>
                <a:gd name="T47" fmla="*/ 324 h 519"/>
                <a:gd name="T48" fmla="*/ 383 w 486"/>
                <a:gd name="T49" fmla="*/ 342 h 519"/>
                <a:gd name="T50" fmla="*/ 378 w 486"/>
                <a:gd name="T51" fmla="*/ 375 h 519"/>
                <a:gd name="T52" fmla="*/ 365 w 486"/>
                <a:gd name="T53" fmla="*/ 385 h 519"/>
                <a:gd name="T54" fmla="*/ 256 w 486"/>
                <a:gd name="T55" fmla="*/ 407 h 519"/>
                <a:gd name="T56" fmla="*/ 249 w 486"/>
                <a:gd name="T57" fmla="*/ 379 h 519"/>
                <a:gd name="T58" fmla="*/ 223 w 486"/>
                <a:gd name="T59" fmla="*/ 372 h 519"/>
                <a:gd name="T60" fmla="*/ 202 w 486"/>
                <a:gd name="T61" fmla="*/ 342 h 519"/>
                <a:gd name="T62" fmla="*/ 171 w 486"/>
                <a:gd name="T63" fmla="*/ 375 h 519"/>
                <a:gd name="T64" fmla="*/ 166 w 486"/>
                <a:gd name="T65" fmla="*/ 413 h 519"/>
                <a:gd name="T66" fmla="*/ 173 w 486"/>
                <a:gd name="T67" fmla="*/ 491 h 519"/>
                <a:gd name="T68" fmla="*/ 163 w 486"/>
                <a:gd name="T69" fmla="*/ 511 h 519"/>
                <a:gd name="T70" fmla="*/ 138 w 486"/>
                <a:gd name="T71" fmla="*/ 519 h 519"/>
                <a:gd name="T72" fmla="*/ 118 w 486"/>
                <a:gd name="T73" fmla="*/ 511 h 519"/>
                <a:gd name="T74" fmla="*/ 102 w 486"/>
                <a:gd name="T75" fmla="*/ 487 h 519"/>
                <a:gd name="T76" fmla="*/ 79 w 486"/>
                <a:gd name="T77" fmla="*/ 417 h 519"/>
                <a:gd name="T78" fmla="*/ 44 w 486"/>
                <a:gd name="T79" fmla="*/ 424 h 519"/>
                <a:gd name="T80" fmla="*/ 35 w 486"/>
                <a:gd name="T81" fmla="*/ 420 h 519"/>
                <a:gd name="T82" fmla="*/ 19 w 486"/>
                <a:gd name="T83" fmla="*/ 379 h 519"/>
                <a:gd name="T84" fmla="*/ 35 w 486"/>
                <a:gd name="T85" fmla="*/ 354 h 519"/>
                <a:gd name="T86" fmla="*/ 25 w 486"/>
                <a:gd name="T87" fmla="*/ 332 h 519"/>
                <a:gd name="T88" fmla="*/ 42 w 486"/>
                <a:gd name="T89" fmla="*/ 29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6" h="519">
                  <a:moveTo>
                    <a:pt x="42" y="291"/>
                  </a:moveTo>
                  <a:lnTo>
                    <a:pt x="35" y="236"/>
                  </a:lnTo>
                  <a:lnTo>
                    <a:pt x="15" y="202"/>
                  </a:lnTo>
                  <a:lnTo>
                    <a:pt x="0" y="159"/>
                  </a:lnTo>
                  <a:lnTo>
                    <a:pt x="21" y="139"/>
                  </a:lnTo>
                  <a:lnTo>
                    <a:pt x="4" y="110"/>
                  </a:lnTo>
                  <a:lnTo>
                    <a:pt x="15" y="65"/>
                  </a:lnTo>
                  <a:lnTo>
                    <a:pt x="35" y="58"/>
                  </a:lnTo>
                  <a:lnTo>
                    <a:pt x="54" y="75"/>
                  </a:lnTo>
                  <a:lnTo>
                    <a:pt x="90" y="0"/>
                  </a:lnTo>
                  <a:lnTo>
                    <a:pt x="124" y="3"/>
                  </a:lnTo>
                  <a:lnTo>
                    <a:pt x="136" y="40"/>
                  </a:lnTo>
                  <a:lnTo>
                    <a:pt x="210" y="33"/>
                  </a:lnTo>
                  <a:lnTo>
                    <a:pt x="217" y="58"/>
                  </a:lnTo>
                  <a:lnTo>
                    <a:pt x="286" y="33"/>
                  </a:lnTo>
                  <a:lnTo>
                    <a:pt x="308" y="46"/>
                  </a:lnTo>
                  <a:lnTo>
                    <a:pt x="319" y="67"/>
                  </a:lnTo>
                  <a:lnTo>
                    <a:pt x="383" y="78"/>
                  </a:lnTo>
                  <a:lnTo>
                    <a:pt x="412" y="145"/>
                  </a:lnTo>
                  <a:lnTo>
                    <a:pt x="482" y="195"/>
                  </a:lnTo>
                  <a:lnTo>
                    <a:pt x="486" y="262"/>
                  </a:lnTo>
                  <a:lnTo>
                    <a:pt x="477" y="291"/>
                  </a:lnTo>
                  <a:lnTo>
                    <a:pt x="442" y="300"/>
                  </a:lnTo>
                  <a:lnTo>
                    <a:pt x="414" y="324"/>
                  </a:lnTo>
                  <a:lnTo>
                    <a:pt x="383" y="342"/>
                  </a:lnTo>
                  <a:lnTo>
                    <a:pt x="378" y="375"/>
                  </a:lnTo>
                  <a:lnTo>
                    <a:pt x="365" y="385"/>
                  </a:lnTo>
                  <a:lnTo>
                    <a:pt x="256" y="407"/>
                  </a:lnTo>
                  <a:lnTo>
                    <a:pt x="249" y="379"/>
                  </a:lnTo>
                  <a:lnTo>
                    <a:pt x="223" y="372"/>
                  </a:lnTo>
                  <a:lnTo>
                    <a:pt x="202" y="342"/>
                  </a:lnTo>
                  <a:lnTo>
                    <a:pt x="171" y="375"/>
                  </a:lnTo>
                  <a:lnTo>
                    <a:pt x="166" y="413"/>
                  </a:lnTo>
                  <a:lnTo>
                    <a:pt x="173" y="491"/>
                  </a:lnTo>
                  <a:lnTo>
                    <a:pt x="163" y="511"/>
                  </a:lnTo>
                  <a:lnTo>
                    <a:pt x="138" y="519"/>
                  </a:lnTo>
                  <a:lnTo>
                    <a:pt x="118" y="511"/>
                  </a:lnTo>
                  <a:lnTo>
                    <a:pt x="102" y="487"/>
                  </a:lnTo>
                  <a:lnTo>
                    <a:pt x="79" y="417"/>
                  </a:lnTo>
                  <a:lnTo>
                    <a:pt x="44" y="424"/>
                  </a:lnTo>
                  <a:lnTo>
                    <a:pt x="35" y="420"/>
                  </a:lnTo>
                  <a:lnTo>
                    <a:pt x="19" y="379"/>
                  </a:lnTo>
                  <a:lnTo>
                    <a:pt x="35" y="354"/>
                  </a:lnTo>
                  <a:lnTo>
                    <a:pt x="25" y="332"/>
                  </a:lnTo>
                  <a:lnTo>
                    <a:pt x="42" y="29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36" name="Freeform 32">
              <a:extLst>
                <a:ext uri="{FF2B5EF4-FFF2-40B4-BE49-F238E27FC236}">
                  <a16:creationId xmlns:a16="http://schemas.microsoft.com/office/drawing/2014/main" id="{68263AA0-5341-F073-65D9-9B7E93612A99}"/>
                </a:ext>
              </a:extLst>
            </p:cNvPr>
            <p:cNvSpPr>
              <a:spLocks noChangeAspect="1"/>
            </p:cNvSpPr>
            <p:nvPr/>
          </p:nvSpPr>
          <p:spPr bwMode="auto">
            <a:xfrm>
              <a:off x="7658019" y="4732815"/>
              <a:ext cx="297745" cy="312832"/>
            </a:xfrm>
            <a:custGeom>
              <a:avLst/>
              <a:gdLst>
                <a:gd name="T0" fmla="*/ 776 w 1126"/>
                <a:gd name="T1" fmla="*/ 381 h 1184"/>
                <a:gd name="T2" fmla="*/ 902 w 1126"/>
                <a:gd name="T3" fmla="*/ 245 h 1184"/>
                <a:gd name="T4" fmla="*/ 939 w 1126"/>
                <a:gd name="T5" fmla="*/ 60 h 1184"/>
                <a:gd name="T6" fmla="*/ 1042 w 1126"/>
                <a:gd name="T7" fmla="*/ 58 h 1184"/>
                <a:gd name="T8" fmla="*/ 1047 w 1126"/>
                <a:gd name="T9" fmla="*/ 139 h 1184"/>
                <a:gd name="T10" fmla="*/ 1126 w 1126"/>
                <a:gd name="T11" fmla="*/ 183 h 1184"/>
                <a:gd name="T12" fmla="*/ 1070 w 1126"/>
                <a:gd name="T13" fmla="*/ 243 h 1184"/>
                <a:gd name="T14" fmla="*/ 1022 w 1126"/>
                <a:gd name="T15" fmla="*/ 257 h 1184"/>
                <a:gd name="T16" fmla="*/ 1019 w 1126"/>
                <a:gd name="T17" fmla="*/ 337 h 1184"/>
                <a:gd name="T18" fmla="*/ 995 w 1126"/>
                <a:gd name="T19" fmla="*/ 426 h 1184"/>
                <a:gd name="T20" fmla="*/ 1044 w 1126"/>
                <a:gd name="T21" fmla="*/ 479 h 1184"/>
                <a:gd name="T22" fmla="*/ 1015 w 1126"/>
                <a:gd name="T23" fmla="*/ 522 h 1184"/>
                <a:gd name="T24" fmla="*/ 949 w 1126"/>
                <a:gd name="T25" fmla="*/ 603 h 1184"/>
                <a:gd name="T26" fmla="*/ 960 w 1126"/>
                <a:gd name="T27" fmla="*/ 687 h 1184"/>
                <a:gd name="T28" fmla="*/ 881 w 1126"/>
                <a:gd name="T29" fmla="*/ 714 h 1184"/>
                <a:gd name="T30" fmla="*/ 779 w 1126"/>
                <a:gd name="T31" fmla="*/ 746 h 1184"/>
                <a:gd name="T32" fmla="*/ 764 w 1126"/>
                <a:gd name="T33" fmla="*/ 860 h 1184"/>
                <a:gd name="T34" fmla="*/ 773 w 1126"/>
                <a:gd name="T35" fmla="*/ 892 h 1184"/>
                <a:gd name="T36" fmla="*/ 794 w 1126"/>
                <a:gd name="T37" fmla="*/ 905 h 1184"/>
                <a:gd name="T38" fmla="*/ 804 w 1126"/>
                <a:gd name="T39" fmla="*/ 1065 h 1184"/>
                <a:gd name="T40" fmla="*/ 765 w 1126"/>
                <a:gd name="T41" fmla="*/ 1040 h 1184"/>
                <a:gd name="T42" fmla="*/ 723 w 1126"/>
                <a:gd name="T43" fmla="*/ 986 h 1184"/>
                <a:gd name="T44" fmla="*/ 665 w 1126"/>
                <a:gd name="T45" fmla="*/ 1028 h 1184"/>
                <a:gd name="T46" fmla="*/ 640 w 1126"/>
                <a:gd name="T47" fmla="*/ 1083 h 1184"/>
                <a:gd name="T48" fmla="*/ 591 w 1126"/>
                <a:gd name="T49" fmla="*/ 1142 h 1184"/>
                <a:gd name="T50" fmla="*/ 564 w 1126"/>
                <a:gd name="T51" fmla="*/ 1177 h 1184"/>
                <a:gd name="T52" fmla="*/ 518 w 1126"/>
                <a:gd name="T53" fmla="*/ 1184 h 1184"/>
                <a:gd name="T54" fmla="*/ 534 w 1126"/>
                <a:gd name="T55" fmla="*/ 1138 h 1184"/>
                <a:gd name="T56" fmla="*/ 495 w 1126"/>
                <a:gd name="T57" fmla="*/ 1093 h 1184"/>
                <a:gd name="T58" fmla="*/ 460 w 1126"/>
                <a:gd name="T59" fmla="*/ 1002 h 1184"/>
                <a:gd name="T60" fmla="*/ 380 w 1126"/>
                <a:gd name="T61" fmla="*/ 1015 h 1184"/>
                <a:gd name="T62" fmla="*/ 362 w 1126"/>
                <a:gd name="T63" fmla="*/ 1062 h 1184"/>
                <a:gd name="T64" fmla="*/ 318 w 1126"/>
                <a:gd name="T65" fmla="*/ 1117 h 1184"/>
                <a:gd name="T66" fmla="*/ 252 w 1126"/>
                <a:gd name="T67" fmla="*/ 1114 h 1184"/>
                <a:gd name="T68" fmla="*/ 203 w 1126"/>
                <a:gd name="T69" fmla="*/ 1139 h 1184"/>
                <a:gd name="T70" fmla="*/ 187 w 1126"/>
                <a:gd name="T71" fmla="*/ 1123 h 1184"/>
                <a:gd name="T72" fmla="*/ 125 w 1126"/>
                <a:gd name="T73" fmla="*/ 1069 h 1184"/>
                <a:gd name="T74" fmla="*/ 53 w 1126"/>
                <a:gd name="T75" fmla="*/ 1166 h 1184"/>
                <a:gd name="T76" fmla="*/ 36 w 1126"/>
                <a:gd name="T77" fmla="*/ 1053 h 1184"/>
                <a:gd name="T78" fmla="*/ 0 w 1126"/>
                <a:gd name="T79" fmla="*/ 1019 h 1184"/>
                <a:gd name="T80" fmla="*/ 230 w 1126"/>
                <a:gd name="T81" fmla="*/ 894 h 1184"/>
                <a:gd name="T82" fmla="*/ 373 w 1126"/>
                <a:gd name="T83" fmla="*/ 836 h 1184"/>
                <a:gd name="T84" fmla="*/ 456 w 1126"/>
                <a:gd name="T85" fmla="*/ 771 h 1184"/>
                <a:gd name="T86" fmla="*/ 560 w 1126"/>
                <a:gd name="T87" fmla="*/ 630 h 1184"/>
                <a:gd name="T88" fmla="*/ 578 w 1126"/>
                <a:gd name="T89" fmla="*/ 587 h 1184"/>
                <a:gd name="T90" fmla="*/ 617 w 1126"/>
                <a:gd name="T91" fmla="*/ 468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6" h="1184">
                  <a:moveTo>
                    <a:pt x="730" y="388"/>
                  </a:moveTo>
                  <a:lnTo>
                    <a:pt x="776" y="381"/>
                  </a:lnTo>
                  <a:lnTo>
                    <a:pt x="854" y="324"/>
                  </a:lnTo>
                  <a:lnTo>
                    <a:pt x="902" y="245"/>
                  </a:lnTo>
                  <a:lnTo>
                    <a:pt x="906" y="122"/>
                  </a:lnTo>
                  <a:lnTo>
                    <a:pt x="939" y="60"/>
                  </a:lnTo>
                  <a:lnTo>
                    <a:pt x="957" y="0"/>
                  </a:lnTo>
                  <a:lnTo>
                    <a:pt x="1042" y="58"/>
                  </a:lnTo>
                  <a:lnTo>
                    <a:pt x="1038" y="113"/>
                  </a:lnTo>
                  <a:lnTo>
                    <a:pt x="1047" y="139"/>
                  </a:lnTo>
                  <a:lnTo>
                    <a:pt x="1097" y="144"/>
                  </a:lnTo>
                  <a:lnTo>
                    <a:pt x="1126" y="183"/>
                  </a:lnTo>
                  <a:lnTo>
                    <a:pt x="1118" y="201"/>
                  </a:lnTo>
                  <a:lnTo>
                    <a:pt x="1070" y="243"/>
                  </a:lnTo>
                  <a:lnTo>
                    <a:pt x="1027" y="245"/>
                  </a:lnTo>
                  <a:lnTo>
                    <a:pt x="1022" y="257"/>
                  </a:lnTo>
                  <a:lnTo>
                    <a:pt x="1015" y="317"/>
                  </a:lnTo>
                  <a:lnTo>
                    <a:pt x="1019" y="337"/>
                  </a:lnTo>
                  <a:lnTo>
                    <a:pt x="1008" y="359"/>
                  </a:lnTo>
                  <a:lnTo>
                    <a:pt x="995" y="426"/>
                  </a:lnTo>
                  <a:lnTo>
                    <a:pt x="1016" y="467"/>
                  </a:lnTo>
                  <a:lnTo>
                    <a:pt x="1044" y="479"/>
                  </a:lnTo>
                  <a:lnTo>
                    <a:pt x="1049" y="487"/>
                  </a:lnTo>
                  <a:lnTo>
                    <a:pt x="1015" y="522"/>
                  </a:lnTo>
                  <a:lnTo>
                    <a:pt x="995" y="578"/>
                  </a:lnTo>
                  <a:lnTo>
                    <a:pt x="949" y="603"/>
                  </a:lnTo>
                  <a:lnTo>
                    <a:pt x="966" y="679"/>
                  </a:lnTo>
                  <a:lnTo>
                    <a:pt x="960" y="687"/>
                  </a:lnTo>
                  <a:lnTo>
                    <a:pt x="890" y="683"/>
                  </a:lnTo>
                  <a:lnTo>
                    <a:pt x="881" y="714"/>
                  </a:lnTo>
                  <a:lnTo>
                    <a:pt x="798" y="728"/>
                  </a:lnTo>
                  <a:lnTo>
                    <a:pt x="779" y="746"/>
                  </a:lnTo>
                  <a:lnTo>
                    <a:pt x="792" y="771"/>
                  </a:lnTo>
                  <a:lnTo>
                    <a:pt x="764" y="860"/>
                  </a:lnTo>
                  <a:lnTo>
                    <a:pt x="768" y="880"/>
                  </a:lnTo>
                  <a:lnTo>
                    <a:pt x="773" y="892"/>
                  </a:lnTo>
                  <a:lnTo>
                    <a:pt x="786" y="889"/>
                  </a:lnTo>
                  <a:lnTo>
                    <a:pt x="794" y="905"/>
                  </a:lnTo>
                  <a:lnTo>
                    <a:pt x="814" y="1002"/>
                  </a:lnTo>
                  <a:lnTo>
                    <a:pt x="804" y="1065"/>
                  </a:lnTo>
                  <a:lnTo>
                    <a:pt x="792" y="1051"/>
                  </a:lnTo>
                  <a:lnTo>
                    <a:pt x="765" y="1040"/>
                  </a:lnTo>
                  <a:lnTo>
                    <a:pt x="734" y="979"/>
                  </a:lnTo>
                  <a:lnTo>
                    <a:pt x="723" y="986"/>
                  </a:lnTo>
                  <a:lnTo>
                    <a:pt x="716" y="1015"/>
                  </a:lnTo>
                  <a:lnTo>
                    <a:pt x="665" y="1028"/>
                  </a:lnTo>
                  <a:lnTo>
                    <a:pt x="672" y="1083"/>
                  </a:lnTo>
                  <a:lnTo>
                    <a:pt x="640" y="1083"/>
                  </a:lnTo>
                  <a:lnTo>
                    <a:pt x="630" y="1129"/>
                  </a:lnTo>
                  <a:lnTo>
                    <a:pt x="591" y="1142"/>
                  </a:lnTo>
                  <a:lnTo>
                    <a:pt x="588" y="1166"/>
                  </a:lnTo>
                  <a:lnTo>
                    <a:pt x="564" y="1177"/>
                  </a:lnTo>
                  <a:lnTo>
                    <a:pt x="552" y="1173"/>
                  </a:lnTo>
                  <a:lnTo>
                    <a:pt x="518" y="1184"/>
                  </a:lnTo>
                  <a:lnTo>
                    <a:pt x="516" y="1159"/>
                  </a:lnTo>
                  <a:lnTo>
                    <a:pt x="534" y="1138"/>
                  </a:lnTo>
                  <a:lnTo>
                    <a:pt x="524" y="1106"/>
                  </a:lnTo>
                  <a:lnTo>
                    <a:pt x="495" y="1093"/>
                  </a:lnTo>
                  <a:lnTo>
                    <a:pt x="468" y="1065"/>
                  </a:lnTo>
                  <a:lnTo>
                    <a:pt x="460" y="1002"/>
                  </a:lnTo>
                  <a:lnTo>
                    <a:pt x="430" y="990"/>
                  </a:lnTo>
                  <a:lnTo>
                    <a:pt x="380" y="1015"/>
                  </a:lnTo>
                  <a:lnTo>
                    <a:pt x="364" y="1030"/>
                  </a:lnTo>
                  <a:lnTo>
                    <a:pt x="362" y="1062"/>
                  </a:lnTo>
                  <a:lnTo>
                    <a:pt x="326" y="1069"/>
                  </a:lnTo>
                  <a:lnTo>
                    <a:pt x="318" y="1117"/>
                  </a:lnTo>
                  <a:lnTo>
                    <a:pt x="298" y="1093"/>
                  </a:lnTo>
                  <a:lnTo>
                    <a:pt x="252" y="1114"/>
                  </a:lnTo>
                  <a:lnTo>
                    <a:pt x="238" y="1109"/>
                  </a:lnTo>
                  <a:lnTo>
                    <a:pt x="203" y="1139"/>
                  </a:lnTo>
                  <a:lnTo>
                    <a:pt x="200" y="1125"/>
                  </a:lnTo>
                  <a:lnTo>
                    <a:pt x="187" y="1123"/>
                  </a:lnTo>
                  <a:lnTo>
                    <a:pt x="185" y="1075"/>
                  </a:lnTo>
                  <a:lnTo>
                    <a:pt x="125" y="1069"/>
                  </a:lnTo>
                  <a:lnTo>
                    <a:pt x="90" y="1142"/>
                  </a:lnTo>
                  <a:lnTo>
                    <a:pt x="53" y="1166"/>
                  </a:lnTo>
                  <a:lnTo>
                    <a:pt x="33" y="1089"/>
                  </a:lnTo>
                  <a:lnTo>
                    <a:pt x="36" y="1053"/>
                  </a:lnTo>
                  <a:lnTo>
                    <a:pt x="9" y="1036"/>
                  </a:lnTo>
                  <a:lnTo>
                    <a:pt x="0" y="1019"/>
                  </a:lnTo>
                  <a:lnTo>
                    <a:pt x="156" y="963"/>
                  </a:lnTo>
                  <a:lnTo>
                    <a:pt x="230" y="894"/>
                  </a:lnTo>
                  <a:lnTo>
                    <a:pt x="297" y="896"/>
                  </a:lnTo>
                  <a:lnTo>
                    <a:pt x="373" y="836"/>
                  </a:lnTo>
                  <a:lnTo>
                    <a:pt x="407" y="792"/>
                  </a:lnTo>
                  <a:lnTo>
                    <a:pt x="456" y="771"/>
                  </a:lnTo>
                  <a:lnTo>
                    <a:pt x="518" y="676"/>
                  </a:lnTo>
                  <a:lnTo>
                    <a:pt x="560" y="630"/>
                  </a:lnTo>
                  <a:lnTo>
                    <a:pt x="573" y="589"/>
                  </a:lnTo>
                  <a:lnTo>
                    <a:pt x="578" y="587"/>
                  </a:lnTo>
                  <a:lnTo>
                    <a:pt x="578" y="561"/>
                  </a:lnTo>
                  <a:lnTo>
                    <a:pt x="617" y="468"/>
                  </a:lnTo>
                  <a:lnTo>
                    <a:pt x="730" y="388"/>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37" name="Freeform 33">
              <a:extLst>
                <a:ext uri="{FF2B5EF4-FFF2-40B4-BE49-F238E27FC236}">
                  <a16:creationId xmlns:a16="http://schemas.microsoft.com/office/drawing/2014/main" id="{BF9C2EF3-3A15-176A-205B-47CF64DFE6EA}"/>
                </a:ext>
              </a:extLst>
            </p:cNvPr>
            <p:cNvSpPr>
              <a:spLocks noChangeAspect="1"/>
            </p:cNvSpPr>
            <p:nvPr/>
          </p:nvSpPr>
          <p:spPr bwMode="auto">
            <a:xfrm>
              <a:off x="7734241" y="4769339"/>
              <a:ext cx="46845" cy="90515"/>
            </a:xfrm>
            <a:custGeom>
              <a:avLst/>
              <a:gdLst>
                <a:gd name="T0" fmla="*/ 132 w 178"/>
                <a:gd name="T1" fmla="*/ 178 h 341"/>
                <a:gd name="T2" fmla="*/ 157 w 178"/>
                <a:gd name="T3" fmla="*/ 167 h 341"/>
                <a:gd name="T4" fmla="*/ 174 w 178"/>
                <a:gd name="T5" fmla="*/ 167 h 341"/>
                <a:gd name="T6" fmla="*/ 178 w 178"/>
                <a:gd name="T7" fmla="*/ 188 h 341"/>
                <a:gd name="T8" fmla="*/ 146 w 178"/>
                <a:gd name="T9" fmla="*/ 237 h 341"/>
                <a:gd name="T10" fmla="*/ 141 w 178"/>
                <a:gd name="T11" fmla="*/ 279 h 341"/>
                <a:gd name="T12" fmla="*/ 72 w 178"/>
                <a:gd name="T13" fmla="*/ 328 h 341"/>
                <a:gd name="T14" fmla="*/ 0 w 178"/>
                <a:gd name="T15" fmla="*/ 341 h 341"/>
                <a:gd name="T16" fmla="*/ 0 w 178"/>
                <a:gd name="T17" fmla="*/ 321 h 341"/>
                <a:gd name="T18" fmla="*/ 26 w 178"/>
                <a:gd name="T19" fmla="*/ 315 h 341"/>
                <a:gd name="T20" fmla="*/ 29 w 178"/>
                <a:gd name="T21" fmla="*/ 281 h 341"/>
                <a:gd name="T22" fmla="*/ 56 w 178"/>
                <a:gd name="T23" fmla="*/ 242 h 341"/>
                <a:gd name="T24" fmla="*/ 54 w 178"/>
                <a:gd name="T25" fmla="*/ 227 h 341"/>
                <a:gd name="T26" fmla="*/ 43 w 178"/>
                <a:gd name="T27" fmla="*/ 214 h 341"/>
                <a:gd name="T28" fmla="*/ 11 w 178"/>
                <a:gd name="T29" fmla="*/ 242 h 341"/>
                <a:gd name="T30" fmla="*/ 0 w 178"/>
                <a:gd name="T31" fmla="*/ 230 h 341"/>
                <a:gd name="T32" fmla="*/ 0 w 178"/>
                <a:gd name="T33" fmla="*/ 214 h 341"/>
                <a:gd name="T34" fmla="*/ 17 w 178"/>
                <a:gd name="T35" fmla="*/ 157 h 341"/>
                <a:gd name="T36" fmla="*/ 54 w 178"/>
                <a:gd name="T37" fmla="*/ 93 h 341"/>
                <a:gd name="T38" fmla="*/ 104 w 178"/>
                <a:gd name="T39" fmla="*/ 55 h 341"/>
                <a:gd name="T40" fmla="*/ 141 w 178"/>
                <a:gd name="T41" fmla="*/ 0 h 341"/>
                <a:gd name="T42" fmla="*/ 148 w 178"/>
                <a:gd name="T43" fmla="*/ 1 h 341"/>
                <a:gd name="T44" fmla="*/ 152 w 178"/>
                <a:gd name="T45" fmla="*/ 62 h 341"/>
                <a:gd name="T46" fmla="*/ 111 w 178"/>
                <a:gd name="T47" fmla="*/ 138 h 341"/>
                <a:gd name="T48" fmla="*/ 110 w 178"/>
                <a:gd name="T49" fmla="*/ 160 h 341"/>
                <a:gd name="T50" fmla="*/ 116 w 178"/>
                <a:gd name="T51" fmla="*/ 175 h 341"/>
                <a:gd name="T52" fmla="*/ 132 w 178"/>
                <a:gd name="T53" fmla="*/ 1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341">
                  <a:moveTo>
                    <a:pt x="132" y="178"/>
                  </a:moveTo>
                  <a:lnTo>
                    <a:pt x="157" y="167"/>
                  </a:lnTo>
                  <a:lnTo>
                    <a:pt x="174" y="167"/>
                  </a:lnTo>
                  <a:lnTo>
                    <a:pt x="178" y="188"/>
                  </a:lnTo>
                  <a:lnTo>
                    <a:pt x="146" y="237"/>
                  </a:lnTo>
                  <a:lnTo>
                    <a:pt x="141" y="279"/>
                  </a:lnTo>
                  <a:lnTo>
                    <a:pt x="72" y="328"/>
                  </a:lnTo>
                  <a:lnTo>
                    <a:pt x="0" y="341"/>
                  </a:lnTo>
                  <a:lnTo>
                    <a:pt x="0" y="321"/>
                  </a:lnTo>
                  <a:lnTo>
                    <a:pt x="26" y="315"/>
                  </a:lnTo>
                  <a:lnTo>
                    <a:pt x="29" y="281"/>
                  </a:lnTo>
                  <a:lnTo>
                    <a:pt x="56" y="242"/>
                  </a:lnTo>
                  <a:lnTo>
                    <a:pt x="54" y="227"/>
                  </a:lnTo>
                  <a:lnTo>
                    <a:pt x="43" y="214"/>
                  </a:lnTo>
                  <a:lnTo>
                    <a:pt x="11" y="242"/>
                  </a:lnTo>
                  <a:lnTo>
                    <a:pt x="0" y="230"/>
                  </a:lnTo>
                  <a:lnTo>
                    <a:pt x="0" y="214"/>
                  </a:lnTo>
                  <a:lnTo>
                    <a:pt x="17" y="157"/>
                  </a:lnTo>
                  <a:lnTo>
                    <a:pt x="54" y="93"/>
                  </a:lnTo>
                  <a:lnTo>
                    <a:pt x="104" y="55"/>
                  </a:lnTo>
                  <a:lnTo>
                    <a:pt x="141" y="0"/>
                  </a:lnTo>
                  <a:lnTo>
                    <a:pt x="148" y="1"/>
                  </a:lnTo>
                  <a:lnTo>
                    <a:pt x="152" y="62"/>
                  </a:lnTo>
                  <a:lnTo>
                    <a:pt x="111" y="138"/>
                  </a:lnTo>
                  <a:lnTo>
                    <a:pt x="110" y="160"/>
                  </a:lnTo>
                  <a:lnTo>
                    <a:pt x="116" y="175"/>
                  </a:lnTo>
                  <a:lnTo>
                    <a:pt x="132" y="178"/>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38" name="Freeform 34">
              <a:extLst>
                <a:ext uri="{FF2B5EF4-FFF2-40B4-BE49-F238E27FC236}">
                  <a16:creationId xmlns:a16="http://schemas.microsoft.com/office/drawing/2014/main" id="{19487FB8-AECF-910C-BAE9-6B1488C03296}"/>
                </a:ext>
              </a:extLst>
            </p:cNvPr>
            <p:cNvSpPr>
              <a:spLocks noChangeAspect="1"/>
            </p:cNvSpPr>
            <p:nvPr/>
          </p:nvSpPr>
          <p:spPr bwMode="auto">
            <a:xfrm>
              <a:off x="6649655" y="5664960"/>
              <a:ext cx="175471" cy="256459"/>
            </a:xfrm>
            <a:custGeom>
              <a:avLst/>
              <a:gdLst>
                <a:gd name="T0" fmla="*/ 573 w 662"/>
                <a:gd name="T1" fmla="*/ 50 h 969"/>
                <a:gd name="T2" fmla="*/ 608 w 662"/>
                <a:gd name="T3" fmla="*/ 9 h 969"/>
                <a:gd name="T4" fmla="*/ 644 w 662"/>
                <a:gd name="T5" fmla="*/ 69 h 969"/>
                <a:gd name="T6" fmla="*/ 662 w 662"/>
                <a:gd name="T7" fmla="*/ 80 h 969"/>
                <a:gd name="T8" fmla="*/ 629 w 662"/>
                <a:gd name="T9" fmla="*/ 105 h 969"/>
                <a:gd name="T10" fmla="*/ 595 w 662"/>
                <a:gd name="T11" fmla="*/ 161 h 969"/>
                <a:gd name="T12" fmla="*/ 562 w 662"/>
                <a:gd name="T13" fmla="*/ 162 h 969"/>
                <a:gd name="T14" fmla="*/ 553 w 662"/>
                <a:gd name="T15" fmla="*/ 190 h 969"/>
                <a:gd name="T16" fmla="*/ 559 w 662"/>
                <a:gd name="T17" fmla="*/ 214 h 969"/>
                <a:gd name="T18" fmla="*/ 553 w 662"/>
                <a:gd name="T19" fmla="*/ 251 h 969"/>
                <a:gd name="T20" fmla="*/ 524 w 662"/>
                <a:gd name="T21" fmla="*/ 267 h 969"/>
                <a:gd name="T22" fmla="*/ 545 w 662"/>
                <a:gd name="T23" fmla="*/ 282 h 969"/>
                <a:gd name="T24" fmla="*/ 495 w 662"/>
                <a:gd name="T25" fmla="*/ 366 h 969"/>
                <a:gd name="T26" fmla="*/ 446 w 662"/>
                <a:gd name="T27" fmla="*/ 497 h 969"/>
                <a:gd name="T28" fmla="*/ 392 w 662"/>
                <a:gd name="T29" fmla="*/ 645 h 969"/>
                <a:gd name="T30" fmla="*/ 393 w 662"/>
                <a:gd name="T31" fmla="*/ 709 h 969"/>
                <a:gd name="T32" fmla="*/ 341 w 662"/>
                <a:gd name="T33" fmla="*/ 840 h 969"/>
                <a:gd name="T34" fmla="*/ 330 w 662"/>
                <a:gd name="T35" fmla="*/ 914 h 969"/>
                <a:gd name="T36" fmla="*/ 308 w 662"/>
                <a:gd name="T37" fmla="*/ 960 h 969"/>
                <a:gd name="T38" fmla="*/ 283 w 662"/>
                <a:gd name="T39" fmla="*/ 949 h 969"/>
                <a:gd name="T40" fmla="*/ 247 w 662"/>
                <a:gd name="T41" fmla="*/ 919 h 969"/>
                <a:gd name="T42" fmla="*/ 238 w 662"/>
                <a:gd name="T43" fmla="*/ 842 h 969"/>
                <a:gd name="T44" fmla="*/ 227 w 662"/>
                <a:gd name="T45" fmla="*/ 775 h 969"/>
                <a:gd name="T46" fmla="*/ 180 w 662"/>
                <a:gd name="T47" fmla="*/ 759 h 969"/>
                <a:gd name="T48" fmla="*/ 135 w 662"/>
                <a:gd name="T49" fmla="*/ 681 h 969"/>
                <a:gd name="T50" fmla="*/ 79 w 662"/>
                <a:gd name="T51" fmla="*/ 617 h 969"/>
                <a:gd name="T52" fmla="*/ 98 w 662"/>
                <a:gd name="T53" fmla="*/ 582 h 969"/>
                <a:gd name="T54" fmla="*/ 43 w 662"/>
                <a:gd name="T55" fmla="*/ 551 h 969"/>
                <a:gd name="T56" fmla="*/ 0 w 662"/>
                <a:gd name="T57" fmla="*/ 473 h 969"/>
                <a:gd name="T58" fmla="*/ 36 w 662"/>
                <a:gd name="T59" fmla="*/ 440 h 969"/>
                <a:gd name="T60" fmla="*/ 98 w 662"/>
                <a:gd name="T61" fmla="*/ 433 h 969"/>
                <a:gd name="T62" fmla="*/ 148 w 662"/>
                <a:gd name="T63" fmla="*/ 434 h 969"/>
                <a:gd name="T64" fmla="*/ 213 w 662"/>
                <a:gd name="T65" fmla="*/ 427 h 969"/>
                <a:gd name="T66" fmla="*/ 192 w 662"/>
                <a:gd name="T67" fmla="*/ 357 h 969"/>
                <a:gd name="T68" fmla="*/ 210 w 662"/>
                <a:gd name="T69" fmla="*/ 346 h 969"/>
                <a:gd name="T70" fmla="*/ 177 w 662"/>
                <a:gd name="T71" fmla="*/ 235 h 969"/>
                <a:gd name="T72" fmla="*/ 206 w 662"/>
                <a:gd name="T73" fmla="*/ 148 h 969"/>
                <a:gd name="T74" fmla="*/ 230 w 662"/>
                <a:gd name="T75" fmla="*/ 155 h 969"/>
                <a:gd name="T76" fmla="*/ 280 w 662"/>
                <a:gd name="T77" fmla="*/ 80 h 969"/>
                <a:gd name="T78" fmla="*/ 318 w 662"/>
                <a:gd name="T79" fmla="*/ 50 h 969"/>
                <a:gd name="T80" fmla="*/ 378 w 662"/>
                <a:gd name="T81" fmla="*/ 0 h 969"/>
                <a:gd name="T82" fmla="*/ 446 w 662"/>
                <a:gd name="T83" fmla="*/ 0 h 969"/>
                <a:gd name="T84" fmla="*/ 484 w 662"/>
                <a:gd name="T85" fmla="*/ 59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2" h="969">
                  <a:moveTo>
                    <a:pt x="525" y="48"/>
                  </a:moveTo>
                  <a:lnTo>
                    <a:pt x="573" y="50"/>
                  </a:lnTo>
                  <a:lnTo>
                    <a:pt x="598" y="10"/>
                  </a:lnTo>
                  <a:lnTo>
                    <a:pt x="608" y="9"/>
                  </a:lnTo>
                  <a:lnTo>
                    <a:pt x="647" y="18"/>
                  </a:lnTo>
                  <a:lnTo>
                    <a:pt x="644" y="69"/>
                  </a:lnTo>
                  <a:lnTo>
                    <a:pt x="655" y="71"/>
                  </a:lnTo>
                  <a:lnTo>
                    <a:pt x="662" y="80"/>
                  </a:lnTo>
                  <a:lnTo>
                    <a:pt x="643" y="106"/>
                  </a:lnTo>
                  <a:lnTo>
                    <a:pt x="629" y="105"/>
                  </a:lnTo>
                  <a:lnTo>
                    <a:pt x="595" y="126"/>
                  </a:lnTo>
                  <a:lnTo>
                    <a:pt x="595" y="161"/>
                  </a:lnTo>
                  <a:lnTo>
                    <a:pt x="576" y="176"/>
                  </a:lnTo>
                  <a:lnTo>
                    <a:pt x="562" y="162"/>
                  </a:lnTo>
                  <a:lnTo>
                    <a:pt x="548" y="173"/>
                  </a:lnTo>
                  <a:lnTo>
                    <a:pt x="553" y="190"/>
                  </a:lnTo>
                  <a:lnTo>
                    <a:pt x="545" y="212"/>
                  </a:lnTo>
                  <a:lnTo>
                    <a:pt x="559" y="214"/>
                  </a:lnTo>
                  <a:lnTo>
                    <a:pt x="562" y="240"/>
                  </a:lnTo>
                  <a:lnTo>
                    <a:pt x="553" y="251"/>
                  </a:lnTo>
                  <a:lnTo>
                    <a:pt x="539" y="250"/>
                  </a:lnTo>
                  <a:lnTo>
                    <a:pt x="524" y="267"/>
                  </a:lnTo>
                  <a:lnTo>
                    <a:pt x="544" y="264"/>
                  </a:lnTo>
                  <a:lnTo>
                    <a:pt x="545" y="282"/>
                  </a:lnTo>
                  <a:lnTo>
                    <a:pt x="521" y="286"/>
                  </a:lnTo>
                  <a:lnTo>
                    <a:pt x="495" y="366"/>
                  </a:lnTo>
                  <a:lnTo>
                    <a:pt x="475" y="387"/>
                  </a:lnTo>
                  <a:lnTo>
                    <a:pt x="446" y="497"/>
                  </a:lnTo>
                  <a:lnTo>
                    <a:pt x="414" y="539"/>
                  </a:lnTo>
                  <a:lnTo>
                    <a:pt x="392" y="645"/>
                  </a:lnTo>
                  <a:lnTo>
                    <a:pt x="403" y="692"/>
                  </a:lnTo>
                  <a:lnTo>
                    <a:pt x="393" y="709"/>
                  </a:lnTo>
                  <a:lnTo>
                    <a:pt x="386" y="783"/>
                  </a:lnTo>
                  <a:lnTo>
                    <a:pt x="341" y="840"/>
                  </a:lnTo>
                  <a:lnTo>
                    <a:pt x="325" y="900"/>
                  </a:lnTo>
                  <a:lnTo>
                    <a:pt x="330" y="914"/>
                  </a:lnTo>
                  <a:lnTo>
                    <a:pt x="308" y="938"/>
                  </a:lnTo>
                  <a:lnTo>
                    <a:pt x="308" y="960"/>
                  </a:lnTo>
                  <a:lnTo>
                    <a:pt x="297" y="969"/>
                  </a:lnTo>
                  <a:lnTo>
                    <a:pt x="283" y="949"/>
                  </a:lnTo>
                  <a:lnTo>
                    <a:pt x="255" y="946"/>
                  </a:lnTo>
                  <a:lnTo>
                    <a:pt x="247" y="919"/>
                  </a:lnTo>
                  <a:lnTo>
                    <a:pt x="206" y="898"/>
                  </a:lnTo>
                  <a:lnTo>
                    <a:pt x="238" y="842"/>
                  </a:lnTo>
                  <a:lnTo>
                    <a:pt x="242" y="808"/>
                  </a:lnTo>
                  <a:lnTo>
                    <a:pt x="227" y="775"/>
                  </a:lnTo>
                  <a:lnTo>
                    <a:pt x="201" y="775"/>
                  </a:lnTo>
                  <a:lnTo>
                    <a:pt x="180" y="759"/>
                  </a:lnTo>
                  <a:lnTo>
                    <a:pt x="163" y="771"/>
                  </a:lnTo>
                  <a:lnTo>
                    <a:pt x="135" y="681"/>
                  </a:lnTo>
                  <a:lnTo>
                    <a:pt x="78" y="638"/>
                  </a:lnTo>
                  <a:lnTo>
                    <a:pt x="79" y="617"/>
                  </a:lnTo>
                  <a:lnTo>
                    <a:pt x="99" y="593"/>
                  </a:lnTo>
                  <a:lnTo>
                    <a:pt x="98" y="582"/>
                  </a:lnTo>
                  <a:lnTo>
                    <a:pt x="91" y="565"/>
                  </a:lnTo>
                  <a:lnTo>
                    <a:pt x="43" y="551"/>
                  </a:lnTo>
                  <a:lnTo>
                    <a:pt x="24" y="498"/>
                  </a:lnTo>
                  <a:lnTo>
                    <a:pt x="0" y="473"/>
                  </a:lnTo>
                  <a:lnTo>
                    <a:pt x="6" y="444"/>
                  </a:lnTo>
                  <a:lnTo>
                    <a:pt x="36" y="440"/>
                  </a:lnTo>
                  <a:lnTo>
                    <a:pt x="75" y="454"/>
                  </a:lnTo>
                  <a:lnTo>
                    <a:pt x="98" y="433"/>
                  </a:lnTo>
                  <a:lnTo>
                    <a:pt x="135" y="440"/>
                  </a:lnTo>
                  <a:lnTo>
                    <a:pt x="148" y="434"/>
                  </a:lnTo>
                  <a:lnTo>
                    <a:pt x="164" y="408"/>
                  </a:lnTo>
                  <a:lnTo>
                    <a:pt x="213" y="427"/>
                  </a:lnTo>
                  <a:lnTo>
                    <a:pt x="210" y="387"/>
                  </a:lnTo>
                  <a:lnTo>
                    <a:pt x="192" y="357"/>
                  </a:lnTo>
                  <a:lnTo>
                    <a:pt x="201" y="346"/>
                  </a:lnTo>
                  <a:lnTo>
                    <a:pt x="210" y="346"/>
                  </a:lnTo>
                  <a:lnTo>
                    <a:pt x="230" y="310"/>
                  </a:lnTo>
                  <a:lnTo>
                    <a:pt x="177" y="235"/>
                  </a:lnTo>
                  <a:lnTo>
                    <a:pt x="183" y="194"/>
                  </a:lnTo>
                  <a:lnTo>
                    <a:pt x="206" y="148"/>
                  </a:lnTo>
                  <a:lnTo>
                    <a:pt x="212" y="143"/>
                  </a:lnTo>
                  <a:lnTo>
                    <a:pt x="230" y="155"/>
                  </a:lnTo>
                  <a:lnTo>
                    <a:pt x="255" y="102"/>
                  </a:lnTo>
                  <a:lnTo>
                    <a:pt x="280" y="80"/>
                  </a:lnTo>
                  <a:lnTo>
                    <a:pt x="284" y="63"/>
                  </a:lnTo>
                  <a:lnTo>
                    <a:pt x="318" y="50"/>
                  </a:lnTo>
                  <a:lnTo>
                    <a:pt x="337" y="0"/>
                  </a:lnTo>
                  <a:lnTo>
                    <a:pt x="378" y="0"/>
                  </a:lnTo>
                  <a:lnTo>
                    <a:pt x="396" y="13"/>
                  </a:lnTo>
                  <a:lnTo>
                    <a:pt x="446" y="0"/>
                  </a:lnTo>
                  <a:lnTo>
                    <a:pt x="467" y="9"/>
                  </a:lnTo>
                  <a:lnTo>
                    <a:pt x="484" y="59"/>
                  </a:lnTo>
                  <a:lnTo>
                    <a:pt x="525" y="48"/>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39" name="Freeform 35">
              <a:extLst>
                <a:ext uri="{FF2B5EF4-FFF2-40B4-BE49-F238E27FC236}">
                  <a16:creationId xmlns:a16="http://schemas.microsoft.com/office/drawing/2014/main" id="{B8F73568-E4A0-7DC7-71F1-B88F9BC858B0}"/>
                </a:ext>
              </a:extLst>
            </p:cNvPr>
            <p:cNvSpPr>
              <a:spLocks noChangeAspect="1"/>
            </p:cNvSpPr>
            <p:nvPr/>
          </p:nvSpPr>
          <p:spPr bwMode="auto">
            <a:xfrm>
              <a:off x="6681415" y="5518071"/>
              <a:ext cx="173883" cy="165944"/>
            </a:xfrm>
            <a:custGeom>
              <a:avLst/>
              <a:gdLst>
                <a:gd name="T0" fmla="*/ 29 w 658"/>
                <a:gd name="T1" fmla="*/ 250 h 626"/>
                <a:gd name="T2" fmla="*/ 29 w 658"/>
                <a:gd name="T3" fmla="*/ 223 h 626"/>
                <a:gd name="T4" fmla="*/ 60 w 658"/>
                <a:gd name="T5" fmla="*/ 135 h 626"/>
                <a:gd name="T6" fmla="*/ 188 w 658"/>
                <a:gd name="T7" fmla="*/ 107 h 626"/>
                <a:gd name="T8" fmla="*/ 210 w 658"/>
                <a:gd name="T9" fmla="*/ 28 h 626"/>
                <a:gd name="T10" fmla="*/ 332 w 658"/>
                <a:gd name="T11" fmla="*/ 64 h 626"/>
                <a:gd name="T12" fmla="*/ 348 w 658"/>
                <a:gd name="T13" fmla="*/ 74 h 626"/>
                <a:gd name="T14" fmla="*/ 431 w 658"/>
                <a:gd name="T15" fmla="*/ 14 h 626"/>
                <a:gd name="T16" fmla="*/ 458 w 658"/>
                <a:gd name="T17" fmla="*/ 14 h 626"/>
                <a:gd name="T18" fmla="*/ 514 w 658"/>
                <a:gd name="T19" fmla="*/ 107 h 626"/>
                <a:gd name="T20" fmla="*/ 447 w 658"/>
                <a:gd name="T21" fmla="*/ 187 h 626"/>
                <a:gd name="T22" fmla="*/ 419 w 658"/>
                <a:gd name="T23" fmla="*/ 223 h 626"/>
                <a:gd name="T24" fmla="*/ 372 w 658"/>
                <a:gd name="T25" fmla="*/ 223 h 626"/>
                <a:gd name="T26" fmla="*/ 369 w 658"/>
                <a:gd name="T27" fmla="*/ 268 h 626"/>
                <a:gd name="T28" fmla="*/ 433 w 658"/>
                <a:gd name="T29" fmla="*/ 294 h 626"/>
                <a:gd name="T30" fmla="*/ 456 w 658"/>
                <a:gd name="T31" fmla="*/ 279 h 626"/>
                <a:gd name="T32" fmla="*/ 580 w 658"/>
                <a:gd name="T33" fmla="*/ 294 h 626"/>
                <a:gd name="T34" fmla="*/ 545 w 658"/>
                <a:gd name="T35" fmla="*/ 385 h 626"/>
                <a:gd name="T36" fmla="*/ 574 w 658"/>
                <a:gd name="T37" fmla="*/ 385 h 626"/>
                <a:gd name="T38" fmla="*/ 577 w 658"/>
                <a:gd name="T39" fmla="*/ 411 h 626"/>
                <a:gd name="T40" fmla="*/ 609 w 658"/>
                <a:gd name="T41" fmla="*/ 414 h 626"/>
                <a:gd name="T42" fmla="*/ 630 w 658"/>
                <a:gd name="T43" fmla="*/ 431 h 626"/>
                <a:gd name="T44" fmla="*/ 564 w 658"/>
                <a:gd name="T45" fmla="*/ 499 h 626"/>
                <a:gd name="T46" fmla="*/ 602 w 658"/>
                <a:gd name="T47" fmla="*/ 504 h 626"/>
                <a:gd name="T48" fmla="*/ 620 w 658"/>
                <a:gd name="T49" fmla="*/ 506 h 626"/>
                <a:gd name="T50" fmla="*/ 658 w 658"/>
                <a:gd name="T51" fmla="*/ 516 h 626"/>
                <a:gd name="T52" fmla="*/ 585 w 658"/>
                <a:gd name="T53" fmla="*/ 564 h 626"/>
                <a:gd name="T54" fmla="*/ 602 w 658"/>
                <a:gd name="T55" fmla="*/ 568 h 626"/>
                <a:gd name="T56" fmla="*/ 591 w 658"/>
                <a:gd name="T57" fmla="*/ 596 h 626"/>
                <a:gd name="T58" fmla="*/ 549 w 658"/>
                <a:gd name="T59" fmla="*/ 591 h 626"/>
                <a:gd name="T60" fmla="*/ 524 w 658"/>
                <a:gd name="T61" fmla="*/ 624 h 626"/>
                <a:gd name="T62" fmla="*/ 488 w 658"/>
                <a:gd name="T63" fmla="*/ 564 h 626"/>
                <a:gd name="T64" fmla="*/ 453 w 658"/>
                <a:gd name="T65" fmla="*/ 605 h 626"/>
                <a:gd name="T66" fmla="*/ 364 w 658"/>
                <a:gd name="T67" fmla="*/ 614 h 626"/>
                <a:gd name="T68" fmla="*/ 326 w 658"/>
                <a:gd name="T69" fmla="*/ 555 h 626"/>
                <a:gd name="T70" fmla="*/ 258 w 658"/>
                <a:gd name="T71" fmla="*/ 555 h 626"/>
                <a:gd name="T72" fmla="*/ 216 w 658"/>
                <a:gd name="T73" fmla="*/ 442 h 626"/>
                <a:gd name="T74" fmla="*/ 110 w 658"/>
                <a:gd name="T75" fmla="*/ 304 h 626"/>
                <a:gd name="T76" fmla="*/ 89 w 658"/>
                <a:gd name="T77" fmla="*/ 363 h 626"/>
                <a:gd name="T78" fmla="*/ 78 w 658"/>
                <a:gd name="T79" fmla="*/ 409 h 626"/>
                <a:gd name="T80" fmla="*/ 4 w 658"/>
                <a:gd name="T81" fmla="*/ 356 h 626"/>
                <a:gd name="T82" fmla="*/ 7 w 658"/>
                <a:gd name="T83" fmla="*/ 282 h 626"/>
                <a:gd name="T84" fmla="*/ 0 w 658"/>
                <a:gd name="T85" fmla="*/ 259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8" h="626">
                  <a:moveTo>
                    <a:pt x="0" y="259"/>
                  </a:moveTo>
                  <a:lnTo>
                    <a:pt x="29" y="250"/>
                  </a:lnTo>
                  <a:lnTo>
                    <a:pt x="19" y="238"/>
                  </a:lnTo>
                  <a:lnTo>
                    <a:pt x="29" y="223"/>
                  </a:lnTo>
                  <a:lnTo>
                    <a:pt x="24" y="185"/>
                  </a:lnTo>
                  <a:lnTo>
                    <a:pt x="60" y="135"/>
                  </a:lnTo>
                  <a:lnTo>
                    <a:pt x="110" y="89"/>
                  </a:lnTo>
                  <a:lnTo>
                    <a:pt x="188" y="107"/>
                  </a:lnTo>
                  <a:lnTo>
                    <a:pt x="205" y="62"/>
                  </a:lnTo>
                  <a:lnTo>
                    <a:pt x="210" y="28"/>
                  </a:lnTo>
                  <a:lnTo>
                    <a:pt x="277" y="57"/>
                  </a:lnTo>
                  <a:lnTo>
                    <a:pt x="332" y="64"/>
                  </a:lnTo>
                  <a:lnTo>
                    <a:pt x="339" y="76"/>
                  </a:lnTo>
                  <a:lnTo>
                    <a:pt x="348" y="74"/>
                  </a:lnTo>
                  <a:lnTo>
                    <a:pt x="392" y="7"/>
                  </a:lnTo>
                  <a:lnTo>
                    <a:pt x="431" y="14"/>
                  </a:lnTo>
                  <a:lnTo>
                    <a:pt x="433" y="0"/>
                  </a:lnTo>
                  <a:lnTo>
                    <a:pt x="458" y="14"/>
                  </a:lnTo>
                  <a:lnTo>
                    <a:pt x="488" y="46"/>
                  </a:lnTo>
                  <a:lnTo>
                    <a:pt x="514" y="107"/>
                  </a:lnTo>
                  <a:lnTo>
                    <a:pt x="488" y="189"/>
                  </a:lnTo>
                  <a:lnTo>
                    <a:pt x="447" y="187"/>
                  </a:lnTo>
                  <a:lnTo>
                    <a:pt x="453" y="209"/>
                  </a:lnTo>
                  <a:lnTo>
                    <a:pt x="419" y="223"/>
                  </a:lnTo>
                  <a:lnTo>
                    <a:pt x="389" y="208"/>
                  </a:lnTo>
                  <a:lnTo>
                    <a:pt x="372" y="223"/>
                  </a:lnTo>
                  <a:lnTo>
                    <a:pt x="366" y="245"/>
                  </a:lnTo>
                  <a:lnTo>
                    <a:pt x="369" y="268"/>
                  </a:lnTo>
                  <a:lnTo>
                    <a:pt x="389" y="279"/>
                  </a:lnTo>
                  <a:lnTo>
                    <a:pt x="433" y="294"/>
                  </a:lnTo>
                  <a:lnTo>
                    <a:pt x="439" y="284"/>
                  </a:lnTo>
                  <a:lnTo>
                    <a:pt x="456" y="279"/>
                  </a:lnTo>
                  <a:lnTo>
                    <a:pt x="532" y="304"/>
                  </a:lnTo>
                  <a:lnTo>
                    <a:pt x="580" y="294"/>
                  </a:lnTo>
                  <a:lnTo>
                    <a:pt x="524" y="372"/>
                  </a:lnTo>
                  <a:lnTo>
                    <a:pt x="545" y="385"/>
                  </a:lnTo>
                  <a:lnTo>
                    <a:pt x="567" y="379"/>
                  </a:lnTo>
                  <a:lnTo>
                    <a:pt x="574" y="385"/>
                  </a:lnTo>
                  <a:lnTo>
                    <a:pt x="552" y="411"/>
                  </a:lnTo>
                  <a:lnTo>
                    <a:pt x="577" y="411"/>
                  </a:lnTo>
                  <a:lnTo>
                    <a:pt x="592" y="404"/>
                  </a:lnTo>
                  <a:lnTo>
                    <a:pt x="609" y="414"/>
                  </a:lnTo>
                  <a:lnTo>
                    <a:pt x="620" y="406"/>
                  </a:lnTo>
                  <a:lnTo>
                    <a:pt x="630" y="431"/>
                  </a:lnTo>
                  <a:lnTo>
                    <a:pt x="581" y="437"/>
                  </a:lnTo>
                  <a:lnTo>
                    <a:pt x="564" y="499"/>
                  </a:lnTo>
                  <a:lnTo>
                    <a:pt x="596" y="484"/>
                  </a:lnTo>
                  <a:lnTo>
                    <a:pt x="602" y="504"/>
                  </a:lnTo>
                  <a:lnTo>
                    <a:pt x="613" y="492"/>
                  </a:lnTo>
                  <a:lnTo>
                    <a:pt x="620" y="506"/>
                  </a:lnTo>
                  <a:lnTo>
                    <a:pt x="637" y="499"/>
                  </a:lnTo>
                  <a:lnTo>
                    <a:pt x="658" y="516"/>
                  </a:lnTo>
                  <a:lnTo>
                    <a:pt x="620" y="531"/>
                  </a:lnTo>
                  <a:lnTo>
                    <a:pt x="585" y="564"/>
                  </a:lnTo>
                  <a:lnTo>
                    <a:pt x="589" y="573"/>
                  </a:lnTo>
                  <a:lnTo>
                    <a:pt x="602" y="568"/>
                  </a:lnTo>
                  <a:lnTo>
                    <a:pt x="608" y="582"/>
                  </a:lnTo>
                  <a:lnTo>
                    <a:pt x="591" y="596"/>
                  </a:lnTo>
                  <a:lnTo>
                    <a:pt x="560" y="603"/>
                  </a:lnTo>
                  <a:lnTo>
                    <a:pt x="549" y="591"/>
                  </a:lnTo>
                  <a:lnTo>
                    <a:pt x="535" y="626"/>
                  </a:lnTo>
                  <a:lnTo>
                    <a:pt x="524" y="624"/>
                  </a:lnTo>
                  <a:lnTo>
                    <a:pt x="527" y="573"/>
                  </a:lnTo>
                  <a:lnTo>
                    <a:pt x="488" y="564"/>
                  </a:lnTo>
                  <a:lnTo>
                    <a:pt x="478" y="565"/>
                  </a:lnTo>
                  <a:lnTo>
                    <a:pt x="453" y="605"/>
                  </a:lnTo>
                  <a:lnTo>
                    <a:pt x="405" y="603"/>
                  </a:lnTo>
                  <a:lnTo>
                    <a:pt x="364" y="614"/>
                  </a:lnTo>
                  <a:lnTo>
                    <a:pt x="347" y="564"/>
                  </a:lnTo>
                  <a:lnTo>
                    <a:pt x="326" y="555"/>
                  </a:lnTo>
                  <a:lnTo>
                    <a:pt x="276" y="568"/>
                  </a:lnTo>
                  <a:lnTo>
                    <a:pt x="258" y="555"/>
                  </a:lnTo>
                  <a:lnTo>
                    <a:pt x="208" y="506"/>
                  </a:lnTo>
                  <a:lnTo>
                    <a:pt x="216" y="442"/>
                  </a:lnTo>
                  <a:lnTo>
                    <a:pt x="148" y="314"/>
                  </a:lnTo>
                  <a:lnTo>
                    <a:pt x="110" y="304"/>
                  </a:lnTo>
                  <a:lnTo>
                    <a:pt x="75" y="321"/>
                  </a:lnTo>
                  <a:lnTo>
                    <a:pt x="89" y="363"/>
                  </a:lnTo>
                  <a:lnTo>
                    <a:pt x="89" y="397"/>
                  </a:lnTo>
                  <a:lnTo>
                    <a:pt x="78" y="409"/>
                  </a:lnTo>
                  <a:lnTo>
                    <a:pt x="29" y="385"/>
                  </a:lnTo>
                  <a:lnTo>
                    <a:pt x="4" y="356"/>
                  </a:lnTo>
                  <a:lnTo>
                    <a:pt x="35" y="300"/>
                  </a:lnTo>
                  <a:lnTo>
                    <a:pt x="7" y="282"/>
                  </a:lnTo>
                  <a:lnTo>
                    <a:pt x="12" y="265"/>
                  </a:lnTo>
                  <a:lnTo>
                    <a:pt x="0" y="259"/>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0" name="Freeform 36">
              <a:extLst>
                <a:ext uri="{FF2B5EF4-FFF2-40B4-BE49-F238E27FC236}">
                  <a16:creationId xmlns:a16="http://schemas.microsoft.com/office/drawing/2014/main" id="{814CEDA3-568D-047D-9229-FD95575275DF}"/>
                </a:ext>
              </a:extLst>
            </p:cNvPr>
            <p:cNvSpPr>
              <a:spLocks noChangeAspect="1"/>
            </p:cNvSpPr>
            <p:nvPr/>
          </p:nvSpPr>
          <p:spPr bwMode="auto">
            <a:xfrm>
              <a:off x="6576608" y="5464874"/>
              <a:ext cx="160385" cy="158004"/>
            </a:xfrm>
            <a:custGeom>
              <a:avLst/>
              <a:gdLst>
                <a:gd name="T0" fmla="*/ 434 w 607"/>
                <a:gd name="T1" fmla="*/ 33 h 596"/>
                <a:gd name="T2" fmla="*/ 508 w 607"/>
                <a:gd name="T3" fmla="*/ 8 h 596"/>
                <a:gd name="T4" fmla="*/ 540 w 607"/>
                <a:gd name="T5" fmla="*/ 26 h 596"/>
                <a:gd name="T6" fmla="*/ 515 w 607"/>
                <a:gd name="T7" fmla="*/ 78 h 596"/>
                <a:gd name="T8" fmla="*/ 524 w 607"/>
                <a:gd name="T9" fmla="*/ 111 h 596"/>
                <a:gd name="T10" fmla="*/ 528 w 607"/>
                <a:gd name="T11" fmla="*/ 148 h 596"/>
                <a:gd name="T12" fmla="*/ 607 w 607"/>
                <a:gd name="T13" fmla="*/ 229 h 596"/>
                <a:gd name="T14" fmla="*/ 585 w 607"/>
                <a:gd name="T15" fmla="*/ 308 h 596"/>
                <a:gd name="T16" fmla="*/ 457 w 607"/>
                <a:gd name="T17" fmla="*/ 336 h 596"/>
                <a:gd name="T18" fmla="*/ 426 w 607"/>
                <a:gd name="T19" fmla="*/ 424 h 596"/>
                <a:gd name="T20" fmla="*/ 426 w 607"/>
                <a:gd name="T21" fmla="*/ 451 h 596"/>
                <a:gd name="T22" fmla="*/ 409 w 607"/>
                <a:gd name="T23" fmla="*/ 466 h 596"/>
                <a:gd name="T24" fmla="*/ 432 w 607"/>
                <a:gd name="T25" fmla="*/ 501 h 596"/>
                <a:gd name="T26" fmla="*/ 319 w 607"/>
                <a:gd name="T27" fmla="*/ 506 h 596"/>
                <a:gd name="T28" fmla="*/ 260 w 607"/>
                <a:gd name="T29" fmla="*/ 526 h 596"/>
                <a:gd name="T30" fmla="*/ 253 w 607"/>
                <a:gd name="T31" fmla="*/ 551 h 596"/>
                <a:gd name="T32" fmla="*/ 181 w 607"/>
                <a:gd name="T33" fmla="*/ 596 h 596"/>
                <a:gd name="T34" fmla="*/ 189 w 607"/>
                <a:gd name="T35" fmla="*/ 569 h 596"/>
                <a:gd name="T36" fmla="*/ 170 w 607"/>
                <a:gd name="T37" fmla="*/ 519 h 596"/>
                <a:gd name="T38" fmla="*/ 171 w 607"/>
                <a:gd name="T39" fmla="*/ 437 h 596"/>
                <a:gd name="T40" fmla="*/ 135 w 607"/>
                <a:gd name="T41" fmla="*/ 469 h 596"/>
                <a:gd name="T42" fmla="*/ 216 w 607"/>
                <a:gd name="T43" fmla="*/ 409 h 596"/>
                <a:gd name="T44" fmla="*/ 255 w 607"/>
                <a:gd name="T45" fmla="*/ 372 h 596"/>
                <a:gd name="T46" fmla="*/ 236 w 607"/>
                <a:gd name="T47" fmla="*/ 314 h 596"/>
                <a:gd name="T48" fmla="*/ 171 w 607"/>
                <a:gd name="T49" fmla="*/ 310 h 596"/>
                <a:gd name="T50" fmla="*/ 47 w 607"/>
                <a:gd name="T51" fmla="*/ 277 h 596"/>
                <a:gd name="T52" fmla="*/ 86 w 607"/>
                <a:gd name="T53" fmla="*/ 216 h 596"/>
                <a:gd name="T54" fmla="*/ 58 w 607"/>
                <a:gd name="T55" fmla="*/ 212 h 596"/>
                <a:gd name="T56" fmla="*/ 40 w 607"/>
                <a:gd name="T57" fmla="*/ 196 h 596"/>
                <a:gd name="T58" fmla="*/ 76 w 607"/>
                <a:gd name="T59" fmla="*/ 188 h 596"/>
                <a:gd name="T60" fmla="*/ 110 w 607"/>
                <a:gd name="T61" fmla="*/ 152 h 596"/>
                <a:gd name="T62" fmla="*/ 149 w 607"/>
                <a:gd name="T63" fmla="*/ 212 h 596"/>
                <a:gd name="T64" fmla="*/ 224 w 607"/>
                <a:gd name="T65" fmla="*/ 164 h 596"/>
                <a:gd name="T66" fmla="*/ 185 w 607"/>
                <a:gd name="T67" fmla="*/ 164 h 596"/>
                <a:gd name="T68" fmla="*/ 144 w 607"/>
                <a:gd name="T69" fmla="*/ 152 h 596"/>
                <a:gd name="T70" fmla="*/ 178 w 607"/>
                <a:gd name="T71" fmla="*/ 156 h 596"/>
                <a:gd name="T72" fmla="*/ 253 w 607"/>
                <a:gd name="T73" fmla="*/ 111 h 596"/>
                <a:gd name="T74" fmla="*/ 256 w 607"/>
                <a:gd name="T75" fmla="*/ 54 h 596"/>
                <a:gd name="T76" fmla="*/ 274 w 607"/>
                <a:gd name="T77" fmla="*/ 42 h 596"/>
                <a:gd name="T78" fmla="*/ 327 w 607"/>
                <a:gd name="T79" fmla="*/ 22 h 596"/>
                <a:gd name="T80" fmla="*/ 412 w 607"/>
                <a:gd name="T81" fmla="*/ 16 h 596"/>
                <a:gd name="T82" fmla="*/ 409 w 607"/>
                <a:gd name="T83" fmla="*/ 4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7" h="596">
                  <a:moveTo>
                    <a:pt x="409" y="42"/>
                  </a:moveTo>
                  <a:lnTo>
                    <a:pt x="434" y="33"/>
                  </a:lnTo>
                  <a:lnTo>
                    <a:pt x="500" y="40"/>
                  </a:lnTo>
                  <a:lnTo>
                    <a:pt x="508" y="8"/>
                  </a:lnTo>
                  <a:lnTo>
                    <a:pt x="536" y="0"/>
                  </a:lnTo>
                  <a:lnTo>
                    <a:pt x="540" y="26"/>
                  </a:lnTo>
                  <a:lnTo>
                    <a:pt x="524" y="44"/>
                  </a:lnTo>
                  <a:lnTo>
                    <a:pt x="515" y="78"/>
                  </a:lnTo>
                  <a:lnTo>
                    <a:pt x="504" y="79"/>
                  </a:lnTo>
                  <a:lnTo>
                    <a:pt x="524" y="111"/>
                  </a:lnTo>
                  <a:lnTo>
                    <a:pt x="515" y="142"/>
                  </a:lnTo>
                  <a:lnTo>
                    <a:pt x="528" y="148"/>
                  </a:lnTo>
                  <a:lnTo>
                    <a:pt x="564" y="219"/>
                  </a:lnTo>
                  <a:lnTo>
                    <a:pt x="607" y="229"/>
                  </a:lnTo>
                  <a:lnTo>
                    <a:pt x="602" y="263"/>
                  </a:lnTo>
                  <a:lnTo>
                    <a:pt x="585" y="308"/>
                  </a:lnTo>
                  <a:lnTo>
                    <a:pt x="507" y="290"/>
                  </a:lnTo>
                  <a:lnTo>
                    <a:pt x="457" y="336"/>
                  </a:lnTo>
                  <a:lnTo>
                    <a:pt x="421" y="386"/>
                  </a:lnTo>
                  <a:lnTo>
                    <a:pt x="426" y="424"/>
                  </a:lnTo>
                  <a:lnTo>
                    <a:pt x="416" y="439"/>
                  </a:lnTo>
                  <a:lnTo>
                    <a:pt x="426" y="451"/>
                  </a:lnTo>
                  <a:lnTo>
                    <a:pt x="397" y="460"/>
                  </a:lnTo>
                  <a:lnTo>
                    <a:pt x="409" y="466"/>
                  </a:lnTo>
                  <a:lnTo>
                    <a:pt x="404" y="483"/>
                  </a:lnTo>
                  <a:lnTo>
                    <a:pt x="432" y="501"/>
                  </a:lnTo>
                  <a:lnTo>
                    <a:pt x="401" y="557"/>
                  </a:lnTo>
                  <a:lnTo>
                    <a:pt x="319" y="506"/>
                  </a:lnTo>
                  <a:lnTo>
                    <a:pt x="301" y="536"/>
                  </a:lnTo>
                  <a:lnTo>
                    <a:pt x="260" y="526"/>
                  </a:lnTo>
                  <a:lnTo>
                    <a:pt x="255" y="530"/>
                  </a:lnTo>
                  <a:lnTo>
                    <a:pt x="253" y="551"/>
                  </a:lnTo>
                  <a:lnTo>
                    <a:pt x="217" y="593"/>
                  </a:lnTo>
                  <a:lnTo>
                    <a:pt x="181" y="596"/>
                  </a:lnTo>
                  <a:lnTo>
                    <a:pt x="175" y="584"/>
                  </a:lnTo>
                  <a:lnTo>
                    <a:pt x="189" y="569"/>
                  </a:lnTo>
                  <a:lnTo>
                    <a:pt x="181" y="526"/>
                  </a:lnTo>
                  <a:lnTo>
                    <a:pt x="170" y="519"/>
                  </a:lnTo>
                  <a:lnTo>
                    <a:pt x="156" y="466"/>
                  </a:lnTo>
                  <a:lnTo>
                    <a:pt x="171" y="437"/>
                  </a:lnTo>
                  <a:lnTo>
                    <a:pt x="144" y="452"/>
                  </a:lnTo>
                  <a:lnTo>
                    <a:pt x="135" y="469"/>
                  </a:lnTo>
                  <a:lnTo>
                    <a:pt x="153" y="432"/>
                  </a:lnTo>
                  <a:lnTo>
                    <a:pt x="216" y="409"/>
                  </a:lnTo>
                  <a:lnTo>
                    <a:pt x="225" y="377"/>
                  </a:lnTo>
                  <a:lnTo>
                    <a:pt x="255" y="372"/>
                  </a:lnTo>
                  <a:lnTo>
                    <a:pt x="264" y="323"/>
                  </a:lnTo>
                  <a:lnTo>
                    <a:pt x="236" y="314"/>
                  </a:lnTo>
                  <a:lnTo>
                    <a:pt x="195" y="336"/>
                  </a:lnTo>
                  <a:lnTo>
                    <a:pt x="171" y="310"/>
                  </a:lnTo>
                  <a:lnTo>
                    <a:pt x="104" y="275"/>
                  </a:lnTo>
                  <a:lnTo>
                    <a:pt x="47" y="277"/>
                  </a:lnTo>
                  <a:lnTo>
                    <a:pt x="0" y="263"/>
                  </a:lnTo>
                  <a:lnTo>
                    <a:pt x="86" y="216"/>
                  </a:lnTo>
                  <a:lnTo>
                    <a:pt x="57" y="219"/>
                  </a:lnTo>
                  <a:lnTo>
                    <a:pt x="58" y="212"/>
                  </a:lnTo>
                  <a:lnTo>
                    <a:pt x="40" y="206"/>
                  </a:lnTo>
                  <a:lnTo>
                    <a:pt x="40" y="196"/>
                  </a:lnTo>
                  <a:lnTo>
                    <a:pt x="50" y="184"/>
                  </a:lnTo>
                  <a:lnTo>
                    <a:pt x="76" y="188"/>
                  </a:lnTo>
                  <a:lnTo>
                    <a:pt x="79" y="171"/>
                  </a:lnTo>
                  <a:lnTo>
                    <a:pt x="110" y="152"/>
                  </a:lnTo>
                  <a:lnTo>
                    <a:pt x="114" y="171"/>
                  </a:lnTo>
                  <a:lnTo>
                    <a:pt x="149" y="212"/>
                  </a:lnTo>
                  <a:lnTo>
                    <a:pt x="202" y="194"/>
                  </a:lnTo>
                  <a:lnTo>
                    <a:pt x="224" y="164"/>
                  </a:lnTo>
                  <a:lnTo>
                    <a:pt x="220" y="155"/>
                  </a:lnTo>
                  <a:lnTo>
                    <a:pt x="185" y="164"/>
                  </a:lnTo>
                  <a:lnTo>
                    <a:pt x="178" y="176"/>
                  </a:lnTo>
                  <a:lnTo>
                    <a:pt x="144" y="152"/>
                  </a:lnTo>
                  <a:lnTo>
                    <a:pt x="144" y="142"/>
                  </a:lnTo>
                  <a:lnTo>
                    <a:pt x="178" y="156"/>
                  </a:lnTo>
                  <a:lnTo>
                    <a:pt x="217" y="141"/>
                  </a:lnTo>
                  <a:lnTo>
                    <a:pt x="253" y="111"/>
                  </a:lnTo>
                  <a:lnTo>
                    <a:pt x="239" y="64"/>
                  </a:lnTo>
                  <a:lnTo>
                    <a:pt x="256" y="54"/>
                  </a:lnTo>
                  <a:lnTo>
                    <a:pt x="259" y="42"/>
                  </a:lnTo>
                  <a:lnTo>
                    <a:pt x="274" y="42"/>
                  </a:lnTo>
                  <a:lnTo>
                    <a:pt x="289" y="21"/>
                  </a:lnTo>
                  <a:lnTo>
                    <a:pt x="327" y="22"/>
                  </a:lnTo>
                  <a:lnTo>
                    <a:pt x="381" y="0"/>
                  </a:lnTo>
                  <a:lnTo>
                    <a:pt x="412" y="16"/>
                  </a:lnTo>
                  <a:lnTo>
                    <a:pt x="402" y="40"/>
                  </a:lnTo>
                  <a:lnTo>
                    <a:pt x="409" y="4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1" name="Freeform 37">
              <a:extLst>
                <a:ext uri="{FF2B5EF4-FFF2-40B4-BE49-F238E27FC236}">
                  <a16:creationId xmlns:a16="http://schemas.microsoft.com/office/drawing/2014/main" id="{C82D92E7-D2AD-9480-41DF-C19C96A9A395}"/>
                </a:ext>
              </a:extLst>
            </p:cNvPr>
            <p:cNvSpPr>
              <a:spLocks noChangeAspect="1"/>
            </p:cNvSpPr>
            <p:nvPr/>
          </p:nvSpPr>
          <p:spPr bwMode="auto">
            <a:xfrm>
              <a:off x="6533733" y="5518071"/>
              <a:ext cx="112746" cy="110365"/>
            </a:xfrm>
            <a:custGeom>
              <a:avLst/>
              <a:gdLst>
                <a:gd name="T0" fmla="*/ 159 w 426"/>
                <a:gd name="T1" fmla="*/ 74 h 417"/>
                <a:gd name="T2" fmla="*/ 162 w 426"/>
                <a:gd name="T3" fmla="*/ 62 h 417"/>
                <a:gd name="T4" fmla="*/ 209 w 426"/>
                <a:gd name="T5" fmla="*/ 76 h 417"/>
                <a:gd name="T6" fmla="*/ 266 w 426"/>
                <a:gd name="T7" fmla="*/ 74 h 417"/>
                <a:gd name="T8" fmla="*/ 333 w 426"/>
                <a:gd name="T9" fmla="*/ 109 h 417"/>
                <a:gd name="T10" fmla="*/ 357 w 426"/>
                <a:gd name="T11" fmla="*/ 135 h 417"/>
                <a:gd name="T12" fmla="*/ 398 w 426"/>
                <a:gd name="T13" fmla="*/ 113 h 417"/>
                <a:gd name="T14" fmla="*/ 426 w 426"/>
                <a:gd name="T15" fmla="*/ 122 h 417"/>
                <a:gd name="T16" fmla="*/ 417 w 426"/>
                <a:gd name="T17" fmla="*/ 171 h 417"/>
                <a:gd name="T18" fmla="*/ 387 w 426"/>
                <a:gd name="T19" fmla="*/ 176 h 417"/>
                <a:gd name="T20" fmla="*/ 378 w 426"/>
                <a:gd name="T21" fmla="*/ 208 h 417"/>
                <a:gd name="T22" fmla="*/ 315 w 426"/>
                <a:gd name="T23" fmla="*/ 231 h 417"/>
                <a:gd name="T24" fmla="*/ 297 w 426"/>
                <a:gd name="T25" fmla="*/ 268 h 417"/>
                <a:gd name="T26" fmla="*/ 283 w 426"/>
                <a:gd name="T27" fmla="*/ 284 h 417"/>
                <a:gd name="T28" fmla="*/ 249 w 426"/>
                <a:gd name="T29" fmla="*/ 251 h 417"/>
                <a:gd name="T30" fmla="*/ 235 w 426"/>
                <a:gd name="T31" fmla="*/ 259 h 417"/>
                <a:gd name="T32" fmla="*/ 227 w 426"/>
                <a:gd name="T33" fmla="*/ 270 h 417"/>
                <a:gd name="T34" fmla="*/ 182 w 426"/>
                <a:gd name="T35" fmla="*/ 291 h 417"/>
                <a:gd name="T36" fmla="*/ 216 w 426"/>
                <a:gd name="T37" fmla="*/ 385 h 417"/>
                <a:gd name="T38" fmla="*/ 230 w 426"/>
                <a:gd name="T39" fmla="*/ 395 h 417"/>
                <a:gd name="T40" fmla="*/ 230 w 426"/>
                <a:gd name="T41" fmla="*/ 409 h 417"/>
                <a:gd name="T42" fmla="*/ 219 w 426"/>
                <a:gd name="T43" fmla="*/ 417 h 417"/>
                <a:gd name="T44" fmla="*/ 124 w 426"/>
                <a:gd name="T45" fmla="*/ 377 h 417"/>
                <a:gd name="T46" fmla="*/ 74 w 426"/>
                <a:gd name="T47" fmla="*/ 312 h 417"/>
                <a:gd name="T48" fmla="*/ 76 w 426"/>
                <a:gd name="T49" fmla="*/ 300 h 417"/>
                <a:gd name="T50" fmla="*/ 97 w 426"/>
                <a:gd name="T51" fmla="*/ 296 h 417"/>
                <a:gd name="T52" fmla="*/ 81 w 426"/>
                <a:gd name="T53" fmla="*/ 262 h 417"/>
                <a:gd name="T54" fmla="*/ 21 w 426"/>
                <a:gd name="T55" fmla="*/ 245 h 417"/>
                <a:gd name="T56" fmla="*/ 0 w 426"/>
                <a:gd name="T57" fmla="*/ 176 h 417"/>
                <a:gd name="T58" fmla="*/ 0 w 426"/>
                <a:gd name="T59" fmla="*/ 163 h 417"/>
                <a:gd name="T60" fmla="*/ 29 w 426"/>
                <a:gd name="T61" fmla="*/ 138 h 417"/>
                <a:gd name="T62" fmla="*/ 58 w 426"/>
                <a:gd name="T63" fmla="*/ 176 h 417"/>
                <a:gd name="T64" fmla="*/ 58 w 426"/>
                <a:gd name="T65" fmla="*/ 124 h 417"/>
                <a:gd name="T66" fmla="*/ 67 w 426"/>
                <a:gd name="T67" fmla="*/ 109 h 417"/>
                <a:gd name="T68" fmla="*/ 36 w 426"/>
                <a:gd name="T69" fmla="*/ 64 h 417"/>
                <a:gd name="T70" fmla="*/ 36 w 426"/>
                <a:gd name="T71" fmla="*/ 49 h 417"/>
                <a:gd name="T72" fmla="*/ 56 w 426"/>
                <a:gd name="T73" fmla="*/ 51 h 417"/>
                <a:gd name="T74" fmla="*/ 76 w 426"/>
                <a:gd name="T75" fmla="*/ 0 h 417"/>
                <a:gd name="T76" fmla="*/ 88 w 426"/>
                <a:gd name="T77" fmla="*/ 15 h 417"/>
                <a:gd name="T78" fmla="*/ 97 w 426"/>
                <a:gd name="T79" fmla="*/ 5 h 417"/>
                <a:gd name="T80" fmla="*/ 114 w 426"/>
                <a:gd name="T81" fmla="*/ 14 h 417"/>
                <a:gd name="T82" fmla="*/ 124 w 426"/>
                <a:gd name="T83" fmla="*/ 35 h 417"/>
                <a:gd name="T84" fmla="*/ 117 w 426"/>
                <a:gd name="T85" fmla="*/ 62 h 417"/>
                <a:gd name="T86" fmla="*/ 124 w 426"/>
                <a:gd name="T87" fmla="*/ 60 h 417"/>
                <a:gd name="T88" fmla="*/ 124 w 426"/>
                <a:gd name="T89" fmla="*/ 72 h 417"/>
                <a:gd name="T90" fmla="*/ 143 w 426"/>
                <a:gd name="T91" fmla="*/ 81 h 417"/>
                <a:gd name="T92" fmla="*/ 159 w 426"/>
                <a:gd name="T93" fmla="*/ 7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417">
                  <a:moveTo>
                    <a:pt x="159" y="74"/>
                  </a:moveTo>
                  <a:lnTo>
                    <a:pt x="162" y="62"/>
                  </a:lnTo>
                  <a:lnTo>
                    <a:pt x="209" y="76"/>
                  </a:lnTo>
                  <a:lnTo>
                    <a:pt x="266" y="74"/>
                  </a:lnTo>
                  <a:lnTo>
                    <a:pt x="333" y="109"/>
                  </a:lnTo>
                  <a:lnTo>
                    <a:pt x="357" y="135"/>
                  </a:lnTo>
                  <a:lnTo>
                    <a:pt x="398" y="113"/>
                  </a:lnTo>
                  <a:lnTo>
                    <a:pt x="426" y="122"/>
                  </a:lnTo>
                  <a:lnTo>
                    <a:pt x="417" y="171"/>
                  </a:lnTo>
                  <a:lnTo>
                    <a:pt x="387" y="176"/>
                  </a:lnTo>
                  <a:lnTo>
                    <a:pt x="378" y="208"/>
                  </a:lnTo>
                  <a:lnTo>
                    <a:pt x="315" y="231"/>
                  </a:lnTo>
                  <a:lnTo>
                    <a:pt x="297" y="268"/>
                  </a:lnTo>
                  <a:lnTo>
                    <a:pt x="283" y="284"/>
                  </a:lnTo>
                  <a:lnTo>
                    <a:pt x="249" y="251"/>
                  </a:lnTo>
                  <a:lnTo>
                    <a:pt x="235" y="259"/>
                  </a:lnTo>
                  <a:lnTo>
                    <a:pt x="227" y="270"/>
                  </a:lnTo>
                  <a:lnTo>
                    <a:pt x="182" y="291"/>
                  </a:lnTo>
                  <a:lnTo>
                    <a:pt x="216" y="385"/>
                  </a:lnTo>
                  <a:lnTo>
                    <a:pt x="230" y="395"/>
                  </a:lnTo>
                  <a:lnTo>
                    <a:pt x="230" y="409"/>
                  </a:lnTo>
                  <a:lnTo>
                    <a:pt x="219" y="417"/>
                  </a:lnTo>
                  <a:lnTo>
                    <a:pt x="124" y="377"/>
                  </a:lnTo>
                  <a:lnTo>
                    <a:pt x="74" y="312"/>
                  </a:lnTo>
                  <a:lnTo>
                    <a:pt x="76" y="300"/>
                  </a:lnTo>
                  <a:lnTo>
                    <a:pt x="97" y="296"/>
                  </a:lnTo>
                  <a:lnTo>
                    <a:pt x="81" y="262"/>
                  </a:lnTo>
                  <a:lnTo>
                    <a:pt x="21" y="245"/>
                  </a:lnTo>
                  <a:lnTo>
                    <a:pt x="0" y="176"/>
                  </a:lnTo>
                  <a:lnTo>
                    <a:pt x="0" y="163"/>
                  </a:lnTo>
                  <a:lnTo>
                    <a:pt x="29" y="138"/>
                  </a:lnTo>
                  <a:lnTo>
                    <a:pt x="58" y="176"/>
                  </a:lnTo>
                  <a:lnTo>
                    <a:pt x="58" y="124"/>
                  </a:lnTo>
                  <a:lnTo>
                    <a:pt x="67" y="109"/>
                  </a:lnTo>
                  <a:lnTo>
                    <a:pt x="36" y="64"/>
                  </a:lnTo>
                  <a:lnTo>
                    <a:pt x="36" y="49"/>
                  </a:lnTo>
                  <a:lnTo>
                    <a:pt x="56" y="51"/>
                  </a:lnTo>
                  <a:lnTo>
                    <a:pt x="76" y="0"/>
                  </a:lnTo>
                  <a:lnTo>
                    <a:pt x="88" y="15"/>
                  </a:lnTo>
                  <a:lnTo>
                    <a:pt x="97" y="5"/>
                  </a:lnTo>
                  <a:lnTo>
                    <a:pt x="114" y="14"/>
                  </a:lnTo>
                  <a:lnTo>
                    <a:pt x="124" y="35"/>
                  </a:lnTo>
                  <a:lnTo>
                    <a:pt x="117" y="62"/>
                  </a:lnTo>
                  <a:lnTo>
                    <a:pt x="124" y="60"/>
                  </a:lnTo>
                  <a:lnTo>
                    <a:pt x="124" y="72"/>
                  </a:lnTo>
                  <a:lnTo>
                    <a:pt x="143" y="81"/>
                  </a:lnTo>
                  <a:lnTo>
                    <a:pt x="159" y="74"/>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2" name="Freeform 38">
              <a:extLst>
                <a:ext uri="{FF2B5EF4-FFF2-40B4-BE49-F238E27FC236}">
                  <a16:creationId xmlns:a16="http://schemas.microsoft.com/office/drawing/2014/main" id="{19FA47B2-38E5-F749-B2D0-EF66F9F6E3B2}"/>
                </a:ext>
              </a:extLst>
            </p:cNvPr>
            <p:cNvSpPr>
              <a:spLocks noChangeAspect="1"/>
            </p:cNvSpPr>
            <p:nvPr/>
          </p:nvSpPr>
          <p:spPr bwMode="auto">
            <a:xfrm>
              <a:off x="6505150" y="5543479"/>
              <a:ext cx="107982" cy="142918"/>
            </a:xfrm>
            <a:custGeom>
              <a:avLst/>
              <a:gdLst>
                <a:gd name="T0" fmla="*/ 284 w 407"/>
                <a:gd name="T1" fmla="*/ 477 h 539"/>
                <a:gd name="T2" fmla="*/ 308 w 407"/>
                <a:gd name="T3" fmla="*/ 420 h 539"/>
                <a:gd name="T4" fmla="*/ 213 w 407"/>
                <a:gd name="T5" fmla="*/ 427 h 539"/>
                <a:gd name="T6" fmla="*/ 131 w 407"/>
                <a:gd name="T7" fmla="*/ 495 h 539"/>
                <a:gd name="T8" fmla="*/ 100 w 407"/>
                <a:gd name="T9" fmla="*/ 521 h 539"/>
                <a:gd name="T10" fmla="*/ 61 w 407"/>
                <a:gd name="T11" fmla="*/ 536 h 539"/>
                <a:gd name="T12" fmla="*/ 121 w 407"/>
                <a:gd name="T13" fmla="*/ 445 h 539"/>
                <a:gd name="T14" fmla="*/ 90 w 407"/>
                <a:gd name="T15" fmla="*/ 377 h 539"/>
                <a:gd name="T16" fmla="*/ 68 w 407"/>
                <a:gd name="T17" fmla="*/ 381 h 539"/>
                <a:gd name="T18" fmla="*/ 18 w 407"/>
                <a:gd name="T19" fmla="*/ 299 h 539"/>
                <a:gd name="T20" fmla="*/ 35 w 407"/>
                <a:gd name="T21" fmla="*/ 251 h 539"/>
                <a:gd name="T22" fmla="*/ 77 w 407"/>
                <a:gd name="T23" fmla="*/ 211 h 539"/>
                <a:gd name="T24" fmla="*/ 99 w 407"/>
                <a:gd name="T25" fmla="*/ 248 h 539"/>
                <a:gd name="T26" fmla="*/ 114 w 407"/>
                <a:gd name="T27" fmla="*/ 313 h 539"/>
                <a:gd name="T28" fmla="*/ 97 w 407"/>
                <a:gd name="T29" fmla="*/ 314 h 539"/>
                <a:gd name="T30" fmla="*/ 99 w 407"/>
                <a:gd name="T31" fmla="*/ 346 h 539"/>
                <a:gd name="T32" fmla="*/ 155 w 407"/>
                <a:gd name="T33" fmla="*/ 349 h 539"/>
                <a:gd name="T34" fmla="*/ 184 w 407"/>
                <a:gd name="T35" fmla="*/ 346 h 539"/>
                <a:gd name="T36" fmla="*/ 187 w 407"/>
                <a:gd name="T37" fmla="*/ 267 h 539"/>
                <a:gd name="T38" fmla="*/ 132 w 407"/>
                <a:gd name="T39" fmla="*/ 233 h 539"/>
                <a:gd name="T40" fmla="*/ 97 w 407"/>
                <a:gd name="T41" fmla="*/ 222 h 539"/>
                <a:gd name="T42" fmla="*/ 90 w 407"/>
                <a:gd name="T43" fmla="*/ 176 h 539"/>
                <a:gd name="T44" fmla="*/ 88 w 407"/>
                <a:gd name="T45" fmla="*/ 166 h 539"/>
                <a:gd name="T46" fmla="*/ 58 w 407"/>
                <a:gd name="T47" fmla="*/ 180 h 539"/>
                <a:gd name="T48" fmla="*/ 28 w 407"/>
                <a:gd name="T49" fmla="*/ 112 h 539"/>
                <a:gd name="T50" fmla="*/ 18 w 407"/>
                <a:gd name="T51" fmla="*/ 57 h 539"/>
                <a:gd name="T52" fmla="*/ 18 w 407"/>
                <a:gd name="T53" fmla="*/ 13 h 539"/>
                <a:gd name="T54" fmla="*/ 75 w 407"/>
                <a:gd name="T55" fmla="*/ 0 h 539"/>
                <a:gd name="T56" fmla="*/ 88 w 407"/>
                <a:gd name="T57" fmla="*/ 26 h 539"/>
                <a:gd name="T58" fmla="*/ 135 w 407"/>
                <a:gd name="T59" fmla="*/ 42 h 539"/>
                <a:gd name="T60" fmla="*/ 106 w 407"/>
                <a:gd name="T61" fmla="*/ 80 h 539"/>
                <a:gd name="T62" fmla="*/ 187 w 407"/>
                <a:gd name="T63" fmla="*/ 166 h 539"/>
                <a:gd name="T64" fmla="*/ 182 w 407"/>
                <a:gd name="T65" fmla="*/ 204 h 539"/>
                <a:gd name="T66" fmla="*/ 230 w 407"/>
                <a:gd name="T67" fmla="*/ 281 h 539"/>
                <a:gd name="T68" fmla="*/ 312 w 407"/>
                <a:gd name="T69" fmla="*/ 345 h 539"/>
                <a:gd name="T70" fmla="*/ 258 w 407"/>
                <a:gd name="T71" fmla="*/ 363 h 539"/>
                <a:gd name="T72" fmla="*/ 347 w 407"/>
                <a:gd name="T73" fmla="*/ 367 h 539"/>
                <a:gd name="T74" fmla="*/ 407 w 407"/>
                <a:gd name="T75" fmla="*/ 448 h 539"/>
                <a:gd name="T76" fmla="*/ 311 w 407"/>
                <a:gd name="T77" fmla="*/ 539 h 539"/>
                <a:gd name="T78" fmla="*/ 265 w 407"/>
                <a:gd name="T79" fmla="*/ 50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7" h="539">
                  <a:moveTo>
                    <a:pt x="276" y="477"/>
                  </a:moveTo>
                  <a:lnTo>
                    <a:pt x="284" y="477"/>
                  </a:lnTo>
                  <a:lnTo>
                    <a:pt x="314" y="448"/>
                  </a:lnTo>
                  <a:lnTo>
                    <a:pt x="308" y="420"/>
                  </a:lnTo>
                  <a:lnTo>
                    <a:pt x="261" y="416"/>
                  </a:lnTo>
                  <a:lnTo>
                    <a:pt x="213" y="427"/>
                  </a:lnTo>
                  <a:lnTo>
                    <a:pt x="187" y="421"/>
                  </a:lnTo>
                  <a:lnTo>
                    <a:pt x="131" y="495"/>
                  </a:lnTo>
                  <a:lnTo>
                    <a:pt x="114" y="498"/>
                  </a:lnTo>
                  <a:lnTo>
                    <a:pt x="100" y="521"/>
                  </a:lnTo>
                  <a:lnTo>
                    <a:pt x="75" y="536"/>
                  </a:lnTo>
                  <a:lnTo>
                    <a:pt x="61" y="536"/>
                  </a:lnTo>
                  <a:lnTo>
                    <a:pt x="118" y="459"/>
                  </a:lnTo>
                  <a:lnTo>
                    <a:pt x="121" y="445"/>
                  </a:lnTo>
                  <a:lnTo>
                    <a:pt x="88" y="392"/>
                  </a:lnTo>
                  <a:lnTo>
                    <a:pt x="90" y="377"/>
                  </a:lnTo>
                  <a:lnTo>
                    <a:pt x="79" y="375"/>
                  </a:lnTo>
                  <a:lnTo>
                    <a:pt x="68" y="381"/>
                  </a:lnTo>
                  <a:lnTo>
                    <a:pt x="38" y="353"/>
                  </a:lnTo>
                  <a:lnTo>
                    <a:pt x="18" y="299"/>
                  </a:lnTo>
                  <a:lnTo>
                    <a:pt x="12" y="274"/>
                  </a:lnTo>
                  <a:lnTo>
                    <a:pt x="35" y="251"/>
                  </a:lnTo>
                  <a:lnTo>
                    <a:pt x="53" y="191"/>
                  </a:lnTo>
                  <a:lnTo>
                    <a:pt x="77" y="211"/>
                  </a:lnTo>
                  <a:lnTo>
                    <a:pt x="86" y="254"/>
                  </a:lnTo>
                  <a:lnTo>
                    <a:pt x="99" y="248"/>
                  </a:lnTo>
                  <a:lnTo>
                    <a:pt x="127" y="276"/>
                  </a:lnTo>
                  <a:lnTo>
                    <a:pt x="114" y="313"/>
                  </a:lnTo>
                  <a:lnTo>
                    <a:pt x="106" y="301"/>
                  </a:lnTo>
                  <a:lnTo>
                    <a:pt x="97" y="314"/>
                  </a:lnTo>
                  <a:lnTo>
                    <a:pt x="104" y="332"/>
                  </a:lnTo>
                  <a:lnTo>
                    <a:pt x="99" y="346"/>
                  </a:lnTo>
                  <a:lnTo>
                    <a:pt x="131" y="371"/>
                  </a:lnTo>
                  <a:lnTo>
                    <a:pt x="155" y="349"/>
                  </a:lnTo>
                  <a:lnTo>
                    <a:pt x="213" y="375"/>
                  </a:lnTo>
                  <a:lnTo>
                    <a:pt x="184" y="346"/>
                  </a:lnTo>
                  <a:lnTo>
                    <a:pt x="173" y="306"/>
                  </a:lnTo>
                  <a:lnTo>
                    <a:pt x="187" y="267"/>
                  </a:lnTo>
                  <a:lnTo>
                    <a:pt x="164" y="239"/>
                  </a:lnTo>
                  <a:lnTo>
                    <a:pt x="132" y="233"/>
                  </a:lnTo>
                  <a:lnTo>
                    <a:pt x="130" y="218"/>
                  </a:lnTo>
                  <a:lnTo>
                    <a:pt x="97" y="222"/>
                  </a:lnTo>
                  <a:lnTo>
                    <a:pt x="81" y="198"/>
                  </a:lnTo>
                  <a:lnTo>
                    <a:pt x="90" y="176"/>
                  </a:lnTo>
                  <a:lnTo>
                    <a:pt x="106" y="166"/>
                  </a:lnTo>
                  <a:lnTo>
                    <a:pt x="88" y="166"/>
                  </a:lnTo>
                  <a:lnTo>
                    <a:pt x="81" y="159"/>
                  </a:lnTo>
                  <a:lnTo>
                    <a:pt x="58" y="180"/>
                  </a:lnTo>
                  <a:lnTo>
                    <a:pt x="53" y="154"/>
                  </a:lnTo>
                  <a:lnTo>
                    <a:pt x="28" y="112"/>
                  </a:lnTo>
                  <a:lnTo>
                    <a:pt x="0" y="103"/>
                  </a:lnTo>
                  <a:lnTo>
                    <a:pt x="18" y="57"/>
                  </a:lnTo>
                  <a:lnTo>
                    <a:pt x="10" y="35"/>
                  </a:lnTo>
                  <a:lnTo>
                    <a:pt x="18" y="13"/>
                  </a:lnTo>
                  <a:lnTo>
                    <a:pt x="44" y="14"/>
                  </a:lnTo>
                  <a:lnTo>
                    <a:pt x="75" y="0"/>
                  </a:lnTo>
                  <a:lnTo>
                    <a:pt x="79" y="14"/>
                  </a:lnTo>
                  <a:lnTo>
                    <a:pt x="88" y="26"/>
                  </a:lnTo>
                  <a:lnTo>
                    <a:pt x="127" y="17"/>
                  </a:lnTo>
                  <a:lnTo>
                    <a:pt x="135" y="42"/>
                  </a:lnTo>
                  <a:lnTo>
                    <a:pt x="106" y="67"/>
                  </a:lnTo>
                  <a:lnTo>
                    <a:pt x="106" y="80"/>
                  </a:lnTo>
                  <a:lnTo>
                    <a:pt x="127" y="149"/>
                  </a:lnTo>
                  <a:lnTo>
                    <a:pt x="187" y="166"/>
                  </a:lnTo>
                  <a:lnTo>
                    <a:pt x="203" y="200"/>
                  </a:lnTo>
                  <a:lnTo>
                    <a:pt x="182" y="204"/>
                  </a:lnTo>
                  <a:lnTo>
                    <a:pt x="180" y="216"/>
                  </a:lnTo>
                  <a:lnTo>
                    <a:pt x="230" y="281"/>
                  </a:lnTo>
                  <a:lnTo>
                    <a:pt x="325" y="321"/>
                  </a:lnTo>
                  <a:lnTo>
                    <a:pt x="312" y="345"/>
                  </a:lnTo>
                  <a:lnTo>
                    <a:pt x="270" y="352"/>
                  </a:lnTo>
                  <a:lnTo>
                    <a:pt x="258" y="363"/>
                  </a:lnTo>
                  <a:lnTo>
                    <a:pt x="301" y="392"/>
                  </a:lnTo>
                  <a:lnTo>
                    <a:pt x="347" y="367"/>
                  </a:lnTo>
                  <a:lnTo>
                    <a:pt x="399" y="381"/>
                  </a:lnTo>
                  <a:lnTo>
                    <a:pt x="407" y="448"/>
                  </a:lnTo>
                  <a:lnTo>
                    <a:pt x="376" y="502"/>
                  </a:lnTo>
                  <a:lnTo>
                    <a:pt x="311" y="539"/>
                  </a:lnTo>
                  <a:lnTo>
                    <a:pt x="287" y="533"/>
                  </a:lnTo>
                  <a:lnTo>
                    <a:pt x="265" y="500"/>
                  </a:lnTo>
                  <a:lnTo>
                    <a:pt x="276" y="47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3" name="Freeform 39">
              <a:extLst>
                <a:ext uri="{FF2B5EF4-FFF2-40B4-BE49-F238E27FC236}">
                  <a16:creationId xmlns:a16="http://schemas.microsoft.com/office/drawing/2014/main" id="{3907D26F-F897-ADB7-EA06-D66436B6B1B2}"/>
                </a:ext>
              </a:extLst>
            </p:cNvPr>
            <p:cNvSpPr>
              <a:spLocks noChangeAspect="1"/>
            </p:cNvSpPr>
            <p:nvPr/>
          </p:nvSpPr>
          <p:spPr bwMode="auto">
            <a:xfrm>
              <a:off x="6481330" y="5320368"/>
              <a:ext cx="42081" cy="63519"/>
            </a:xfrm>
            <a:custGeom>
              <a:avLst/>
              <a:gdLst>
                <a:gd name="T0" fmla="*/ 69 w 159"/>
                <a:gd name="T1" fmla="*/ 180 h 240"/>
                <a:gd name="T2" fmla="*/ 78 w 159"/>
                <a:gd name="T3" fmla="*/ 170 h 240"/>
                <a:gd name="T4" fmla="*/ 78 w 159"/>
                <a:gd name="T5" fmla="*/ 149 h 240"/>
                <a:gd name="T6" fmla="*/ 116 w 159"/>
                <a:gd name="T7" fmla="*/ 111 h 240"/>
                <a:gd name="T8" fmla="*/ 137 w 159"/>
                <a:gd name="T9" fmla="*/ 68 h 240"/>
                <a:gd name="T10" fmla="*/ 122 w 159"/>
                <a:gd name="T11" fmla="*/ 47 h 240"/>
                <a:gd name="T12" fmla="*/ 137 w 159"/>
                <a:gd name="T13" fmla="*/ 43 h 240"/>
                <a:gd name="T14" fmla="*/ 159 w 159"/>
                <a:gd name="T15" fmla="*/ 14 h 240"/>
                <a:gd name="T16" fmla="*/ 141 w 159"/>
                <a:gd name="T17" fmla="*/ 0 h 240"/>
                <a:gd name="T18" fmla="*/ 115 w 159"/>
                <a:gd name="T19" fmla="*/ 1 h 240"/>
                <a:gd name="T20" fmla="*/ 101 w 159"/>
                <a:gd name="T21" fmla="*/ 22 h 240"/>
                <a:gd name="T22" fmla="*/ 70 w 159"/>
                <a:gd name="T23" fmla="*/ 14 h 240"/>
                <a:gd name="T24" fmla="*/ 42 w 159"/>
                <a:gd name="T25" fmla="*/ 64 h 240"/>
                <a:gd name="T26" fmla="*/ 52 w 159"/>
                <a:gd name="T27" fmla="*/ 97 h 240"/>
                <a:gd name="T28" fmla="*/ 34 w 159"/>
                <a:gd name="T29" fmla="*/ 124 h 240"/>
                <a:gd name="T30" fmla="*/ 21 w 159"/>
                <a:gd name="T31" fmla="*/ 191 h 240"/>
                <a:gd name="T32" fmla="*/ 0 w 159"/>
                <a:gd name="T33" fmla="*/ 198 h 240"/>
                <a:gd name="T34" fmla="*/ 0 w 159"/>
                <a:gd name="T35" fmla="*/ 202 h 240"/>
                <a:gd name="T36" fmla="*/ 23 w 159"/>
                <a:gd name="T37" fmla="*/ 208 h 240"/>
                <a:gd name="T38" fmla="*/ 30 w 159"/>
                <a:gd name="T39" fmla="*/ 198 h 240"/>
                <a:gd name="T40" fmla="*/ 39 w 159"/>
                <a:gd name="T41" fmla="*/ 198 h 240"/>
                <a:gd name="T42" fmla="*/ 39 w 159"/>
                <a:gd name="T43" fmla="*/ 203 h 240"/>
                <a:gd name="T44" fmla="*/ 55 w 159"/>
                <a:gd name="T45" fmla="*/ 198 h 240"/>
                <a:gd name="T46" fmla="*/ 52 w 159"/>
                <a:gd name="T47" fmla="*/ 230 h 240"/>
                <a:gd name="T48" fmla="*/ 62 w 159"/>
                <a:gd name="T49" fmla="*/ 240 h 240"/>
                <a:gd name="T50" fmla="*/ 81 w 159"/>
                <a:gd name="T51" fmla="*/ 220 h 240"/>
                <a:gd name="T52" fmla="*/ 74 w 159"/>
                <a:gd name="T53" fmla="*/ 198 h 240"/>
                <a:gd name="T54" fmla="*/ 87 w 159"/>
                <a:gd name="T55" fmla="*/ 175 h 240"/>
                <a:gd name="T56" fmla="*/ 69 w 159"/>
                <a:gd name="T57" fmla="*/ 18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9" h="240">
                  <a:moveTo>
                    <a:pt x="69" y="180"/>
                  </a:moveTo>
                  <a:lnTo>
                    <a:pt x="78" y="170"/>
                  </a:lnTo>
                  <a:lnTo>
                    <a:pt x="78" y="149"/>
                  </a:lnTo>
                  <a:lnTo>
                    <a:pt x="116" y="111"/>
                  </a:lnTo>
                  <a:lnTo>
                    <a:pt x="137" y="68"/>
                  </a:lnTo>
                  <a:lnTo>
                    <a:pt x="122" y="47"/>
                  </a:lnTo>
                  <a:lnTo>
                    <a:pt x="137" y="43"/>
                  </a:lnTo>
                  <a:lnTo>
                    <a:pt x="159" y="14"/>
                  </a:lnTo>
                  <a:lnTo>
                    <a:pt x="141" y="0"/>
                  </a:lnTo>
                  <a:lnTo>
                    <a:pt x="115" y="1"/>
                  </a:lnTo>
                  <a:lnTo>
                    <a:pt x="101" y="22"/>
                  </a:lnTo>
                  <a:lnTo>
                    <a:pt x="70" y="14"/>
                  </a:lnTo>
                  <a:lnTo>
                    <a:pt x="42" y="64"/>
                  </a:lnTo>
                  <a:lnTo>
                    <a:pt x="52" y="97"/>
                  </a:lnTo>
                  <a:lnTo>
                    <a:pt x="34" y="124"/>
                  </a:lnTo>
                  <a:lnTo>
                    <a:pt x="21" y="191"/>
                  </a:lnTo>
                  <a:lnTo>
                    <a:pt x="0" y="198"/>
                  </a:lnTo>
                  <a:lnTo>
                    <a:pt x="0" y="202"/>
                  </a:lnTo>
                  <a:lnTo>
                    <a:pt x="23" y="208"/>
                  </a:lnTo>
                  <a:lnTo>
                    <a:pt x="30" y="198"/>
                  </a:lnTo>
                  <a:lnTo>
                    <a:pt x="39" y="198"/>
                  </a:lnTo>
                  <a:lnTo>
                    <a:pt x="39" y="203"/>
                  </a:lnTo>
                  <a:lnTo>
                    <a:pt x="55" y="198"/>
                  </a:lnTo>
                  <a:lnTo>
                    <a:pt x="52" y="230"/>
                  </a:lnTo>
                  <a:lnTo>
                    <a:pt x="62" y="240"/>
                  </a:lnTo>
                  <a:lnTo>
                    <a:pt x="81" y="220"/>
                  </a:lnTo>
                  <a:lnTo>
                    <a:pt x="74" y="198"/>
                  </a:lnTo>
                  <a:lnTo>
                    <a:pt x="87" y="175"/>
                  </a:lnTo>
                  <a:lnTo>
                    <a:pt x="69" y="18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4" name="Freeform 40">
              <a:extLst>
                <a:ext uri="{FF2B5EF4-FFF2-40B4-BE49-F238E27FC236}">
                  <a16:creationId xmlns:a16="http://schemas.microsoft.com/office/drawing/2014/main" id="{E80A1CDB-10CC-DC69-2963-78384AB54FB0}"/>
                </a:ext>
              </a:extLst>
            </p:cNvPr>
            <p:cNvSpPr>
              <a:spLocks noChangeAspect="1"/>
            </p:cNvSpPr>
            <p:nvPr/>
          </p:nvSpPr>
          <p:spPr bwMode="auto">
            <a:xfrm>
              <a:off x="6467832" y="5377535"/>
              <a:ext cx="33347" cy="40493"/>
            </a:xfrm>
            <a:custGeom>
              <a:avLst/>
              <a:gdLst>
                <a:gd name="T0" fmla="*/ 39 w 125"/>
                <a:gd name="T1" fmla="*/ 0 h 155"/>
                <a:gd name="T2" fmla="*/ 51 w 125"/>
                <a:gd name="T3" fmla="*/ 19 h 155"/>
                <a:gd name="T4" fmla="*/ 65 w 125"/>
                <a:gd name="T5" fmla="*/ 12 h 155"/>
                <a:gd name="T6" fmla="*/ 72 w 125"/>
                <a:gd name="T7" fmla="*/ 33 h 155"/>
                <a:gd name="T8" fmla="*/ 74 w 125"/>
                <a:gd name="T9" fmla="*/ 12 h 155"/>
                <a:gd name="T10" fmla="*/ 97 w 125"/>
                <a:gd name="T11" fmla="*/ 31 h 155"/>
                <a:gd name="T12" fmla="*/ 125 w 125"/>
                <a:gd name="T13" fmla="*/ 33 h 155"/>
                <a:gd name="T14" fmla="*/ 85 w 125"/>
                <a:gd name="T15" fmla="*/ 50 h 155"/>
                <a:gd name="T16" fmla="*/ 81 w 125"/>
                <a:gd name="T17" fmla="*/ 71 h 155"/>
                <a:gd name="T18" fmla="*/ 75 w 125"/>
                <a:gd name="T19" fmla="*/ 78 h 155"/>
                <a:gd name="T20" fmla="*/ 60 w 125"/>
                <a:gd name="T21" fmla="*/ 134 h 155"/>
                <a:gd name="T22" fmla="*/ 23 w 125"/>
                <a:gd name="T23" fmla="*/ 155 h 155"/>
                <a:gd name="T24" fmla="*/ 14 w 125"/>
                <a:gd name="T25" fmla="*/ 141 h 155"/>
                <a:gd name="T26" fmla="*/ 0 w 125"/>
                <a:gd name="T27" fmla="*/ 146 h 155"/>
                <a:gd name="T28" fmla="*/ 7 w 125"/>
                <a:gd name="T29" fmla="*/ 95 h 155"/>
                <a:gd name="T30" fmla="*/ 39 w 125"/>
                <a:gd name="T3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55">
                  <a:moveTo>
                    <a:pt x="39" y="0"/>
                  </a:moveTo>
                  <a:lnTo>
                    <a:pt x="51" y="19"/>
                  </a:lnTo>
                  <a:lnTo>
                    <a:pt x="65" y="12"/>
                  </a:lnTo>
                  <a:lnTo>
                    <a:pt x="72" y="33"/>
                  </a:lnTo>
                  <a:lnTo>
                    <a:pt x="74" y="12"/>
                  </a:lnTo>
                  <a:lnTo>
                    <a:pt x="97" y="31"/>
                  </a:lnTo>
                  <a:lnTo>
                    <a:pt x="125" y="33"/>
                  </a:lnTo>
                  <a:lnTo>
                    <a:pt x="85" y="50"/>
                  </a:lnTo>
                  <a:lnTo>
                    <a:pt x="81" y="71"/>
                  </a:lnTo>
                  <a:lnTo>
                    <a:pt x="75" y="78"/>
                  </a:lnTo>
                  <a:lnTo>
                    <a:pt x="60" y="134"/>
                  </a:lnTo>
                  <a:lnTo>
                    <a:pt x="23" y="155"/>
                  </a:lnTo>
                  <a:lnTo>
                    <a:pt x="14" y="141"/>
                  </a:lnTo>
                  <a:lnTo>
                    <a:pt x="0" y="146"/>
                  </a:lnTo>
                  <a:lnTo>
                    <a:pt x="7" y="95"/>
                  </a:lnTo>
                  <a:lnTo>
                    <a:pt x="39"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5" name="Freeform 41">
              <a:extLst>
                <a:ext uri="{FF2B5EF4-FFF2-40B4-BE49-F238E27FC236}">
                  <a16:creationId xmlns:a16="http://schemas.microsoft.com/office/drawing/2014/main" id="{FD072E7F-8C74-3512-2E59-EB0F76E50852}"/>
                </a:ext>
              </a:extLst>
            </p:cNvPr>
            <p:cNvSpPr>
              <a:spLocks noChangeAspect="1"/>
            </p:cNvSpPr>
            <p:nvPr/>
          </p:nvSpPr>
          <p:spPr bwMode="auto">
            <a:xfrm>
              <a:off x="6528969" y="5464874"/>
              <a:ext cx="21438" cy="25408"/>
            </a:xfrm>
            <a:custGeom>
              <a:avLst/>
              <a:gdLst>
                <a:gd name="T0" fmla="*/ 9 w 82"/>
                <a:gd name="T1" fmla="*/ 61 h 96"/>
                <a:gd name="T2" fmla="*/ 5 w 82"/>
                <a:gd name="T3" fmla="*/ 22 h 96"/>
                <a:gd name="T4" fmla="*/ 14 w 82"/>
                <a:gd name="T5" fmla="*/ 29 h 96"/>
                <a:gd name="T6" fmla="*/ 18 w 82"/>
                <a:gd name="T7" fmla="*/ 0 h 96"/>
                <a:gd name="T8" fmla="*/ 33 w 82"/>
                <a:gd name="T9" fmla="*/ 0 h 96"/>
                <a:gd name="T10" fmla="*/ 48 w 82"/>
                <a:gd name="T11" fmla="*/ 7 h 96"/>
                <a:gd name="T12" fmla="*/ 67 w 82"/>
                <a:gd name="T13" fmla="*/ 22 h 96"/>
                <a:gd name="T14" fmla="*/ 61 w 82"/>
                <a:gd name="T15" fmla="*/ 40 h 96"/>
                <a:gd name="T16" fmla="*/ 82 w 82"/>
                <a:gd name="T17" fmla="*/ 54 h 96"/>
                <a:gd name="T18" fmla="*/ 65 w 82"/>
                <a:gd name="T19" fmla="*/ 54 h 96"/>
                <a:gd name="T20" fmla="*/ 79 w 82"/>
                <a:gd name="T21" fmla="*/ 65 h 96"/>
                <a:gd name="T22" fmla="*/ 35 w 82"/>
                <a:gd name="T23" fmla="*/ 86 h 96"/>
                <a:gd name="T24" fmla="*/ 25 w 82"/>
                <a:gd name="T25" fmla="*/ 96 h 96"/>
                <a:gd name="T26" fmla="*/ 9 w 82"/>
                <a:gd name="T27" fmla="*/ 86 h 96"/>
                <a:gd name="T28" fmla="*/ 0 w 82"/>
                <a:gd name="T29" fmla="*/ 58 h 96"/>
                <a:gd name="T30" fmla="*/ 9 w 82"/>
                <a:gd name="T31" fmla="*/ 6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96">
                  <a:moveTo>
                    <a:pt x="9" y="61"/>
                  </a:moveTo>
                  <a:lnTo>
                    <a:pt x="5" y="22"/>
                  </a:lnTo>
                  <a:lnTo>
                    <a:pt x="14" y="29"/>
                  </a:lnTo>
                  <a:lnTo>
                    <a:pt x="18" y="0"/>
                  </a:lnTo>
                  <a:lnTo>
                    <a:pt x="33" y="0"/>
                  </a:lnTo>
                  <a:lnTo>
                    <a:pt x="48" y="7"/>
                  </a:lnTo>
                  <a:lnTo>
                    <a:pt x="67" y="22"/>
                  </a:lnTo>
                  <a:lnTo>
                    <a:pt x="61" y="40"/>
                  </a:lnTo>
                  <a:lnTo>
                    <a:pt x="82" y="54"/>
                  </a:lnTo>
                  <a:lnTo>
                    <a:pt x="65" y="54"/>
                  </a:lnTo>
                  <a:lnTo>
                    <a:pt x="79" y="65"/>
                  </a:lnTo>
                  <a:lnTo>
                    <a:pt x="35" y="86"/>
                  </a:lnTo>
                  <a:lnTo>
                    <a:pt x="25" y="96"/>
                  </a:lnTo>
                  <a:lnTo>
                    <a:pt x="9" y="86"/>
                  </a:lnTo>
                  <a:lnTo>
                    <a:pt x="0" y="58"/>
                  </a:lnTo>
                  <a:lnTo>
                    <a:pt x="9" y="6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6" name="Freeform 42">
              <a:extLst>
                <a:ext uri="{FF2B5EF4-FFF2-40B4-BE49-F238E27FC236}">
                  <a16:creationId xmlns:a16="http://schemas.microsoft.com/office/drawing/2014/main" id="{656980C5-BBDC-724E-B436-FE6E7B4EBA86}"/>
                </a:ext>
              </a:extLst>
            </p:cNvPr>
            <p:cNvSpPr>
              <a:spLocks noChangeAspect="1"/>
            </p:cNvSpPr>
            <p:nvPr/>
          </p:nvSpPr>
          <p:spPr bwMode="auto">
            <a:xfrm>
              <a:off x="6476566" y="5540303"/>
              <a:ext cx="31759" cy="38112"/>
            </a:xfrm>
            <a:custGeom>
              <a:avLst/>
              <a:gdLst>
                <a:gd name="T0" fmla="*/ 28 w 120"/>
                <a:gd name="T1" fmla="*/ 96 h 142"/>
                <a:gd name="T2" fmla="*/ 49 w 120"/>
                <a:gd name="T3" fmla="*/ 102 h 142"/>
                <a:gd name="T4" fmla="*/ 40 w 120"/>
                <a:gd name="T5" fmla="*/ 78 h 142"/>
                <a:gd name="T6" fmla="*/ 53 w 120"/>
                <a:gd name="T7" fmla="*/ 67 h 142"/>
                <a:gd name="T8" fmla="*/ 58 w 120"/>
                <a:gd name="T9" fmla="*/ 31 h 142"/>
                <a:gd name="T10" fmla="*/ 110 w 120"/>
                <a:gd name="T11" fmla="*/ 22 h 142"/>
                <a:gd name="T12" fmla="*/ 114 w 120"/>
                <a:gd name="T13" fmla="*/ 15 h 142"/>
                <a:gd name="T14" fmla="*/ 106 w 120"/>
                <a:gd name="T15" fmla="*/ 0 h 142"/>
                <a:gd name="T16" fmla="*/ 120 w 120"/>
                <a:gd name="T17" fmla="*/ 0 h 142"/>
                <a:gd name="T18" fmla="*/ 120 w 120"/>
                <a:gd name="T19" fmla="*/ 35 h 142"/>
                <a:gd name="T20" fmla="*/ 71 w 120"/>
                <a:gd name="T21" fmla="*/ 74 h 142"/>
                <a:gd name="T22" fmla="*/ 76 w 120"/>
                <a:gd name="T23" fmla="*/ 82 h 142"/>
                <a:gd name="T24" fmla="*/ 47 w 120"/>
                <a:gd name="T25" fmla="*/ 128 h 142"/>
                <a:gd name="T26" fmla="*/ 8 w 120"/>
                <a:gd name="T27" fmla="*/ 142 h 142"/>
                <a:gd name="T28" fmla="*/ 0 w 120"/>
                <a:gd name="T29" fmla="*/ 132 h 142"/>
                <a:gd name="T30" fmla="*/ 4 w 120"/>
                <a:gd name="T31" fmla="*/ 123 h 142"/>
                <a:gd name="T32" fmla="*/ 19 w 120"/>
                <a:gd name="T33" fmla="*/ 128 h 142"/>
                <a:gd name="T34" fmla="*/ 14 w 120"/>
                <a:gd name="T35" fmla="*/ 111 h 142"/>
                <a:gd name="T36" fmla="*/ 28 w 120"/>
                <a:gd name="T37" fmla="*/ 9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42">
                  <a:moveTo>
                    <a:pt x="28" y="96"/>
                  </a:moveTo>
                  <a:lnTo>
                    <a:pt x="49" y="102"/>
                  </a:lnTo>
                  <a:lnTo>
                    <a:pt x="40" y="78"/>
                  </a:lnTo>
                  <a:lnTo>
                    <a:pt x="53" y="67"/>
                  </a:lnTo>
                  <a:lnTo>
                    <a:pt x="58" y="31"/>
                  </a:lnTo>
                  <a:lnTo>
                    <a:pt x="110" y="22"/>
                  </a:lnTo>
                  <a:lnTo>
                    <a:pt x="114" y="15"/>
                  </a:lnTo>
                  <a:lnTo>
                    <a:pt x="106" y="0"/>
                  </a:lnTo>
                  <a:lnTo>
                    <a:pt x="120" y="0"/>
                  </a:lnTo>
                  <a:lnTo>
                    <a:pt x="120" y="35"/>
                  </a:lnTo>
                  <a:lnTo>
                    <a:pt x="71" y="74"/>
                  </a:lnTo>
                  <a:lnTo>
                    <a:pt x="76" y="82"/>
                  </a:lnTo>
                  <a:lnTo>
                    <a:pt x="47" y="128"/>
                  </a:lnTo>
                  <a:lnTo>
                    <a:pt x="8" y="142"/>
                  </a:lnTo>
                  <a:lnTo>
                    <a:pt x="0" y="132"/>
                  </a:lnTo>
                  <a:lnTo>
                    <a:pt x="4" y="123"/>
                  </a:lnTo>
                  <a:lnTo>
                    <a:pt x="19" y="128"/>
                  </a:lnTo>
                  <a:lnTo>
                    <a:pt x="14" y="111"/>
                  </a:lnTo>
                  <a:lnTo>
                    <a:pt x="28" y="9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7" name="Freeform 43">
              <a:extLst>
                <a:ext uri="{FF2B5EF4-FFF2-40B4-BE49-F238E27FC236}">
                  <a16:creationId xmlns:a16="http://schemas.microsoft.com/office/drawing/2014/main" id="{D07E26B9-49F5-FF11-87E9-D7469756F01A}"/>
                </a:ext>
              </a:extLst>
            </p:cNvPr>
            <p:cNvSpPr>
              <a:spLocks noChangeAspect="1"/>
            </p:cNvSpPr>
            <p:nvPr/>
          </p:nvSpPr>
          <p:spPr bwMode="auto">
            <a:xfrm>
              <a:off x="6417811" y="5612556"/>
              <a:ext cx="7940" cy="15086"/>
            </a:xfrm>
            <a:custGeom>
              <a:avLst/>
              <a:gdLst>
                <a:gd name="T0" fmla="*/ 6 w 31"/>
                <a:gd name="T1" fmla="*/ 20 h 57"/>
                <a:gd name="T2" fmla="*/ 15 w 31"/>
                <a:gd name="T3" fmla="*/ 20 h 57"/>
                <a:gd name="T4" fmla="*/ 13 w 31"/>
                <a:gd name="T5" fmla="*/ 13 h 57"/>
                <a:gd name="T6" fmla="*/ 24 w 31"/>
                <a:gd name="T7" fmla="*/ 0 h 57"/>
                <a:gd name="T8" fmla="*/ 31 w 31"/>
                <a:gd name="T9" fmla="*/ 24 h 57"/>
                <a:gd name="T10" fmla="*/ 28 w 31"/>
                <a:gd name="T11" fmla="*/ 57 h 57"/>
                <a:gd name="T12" fmla="*/ 13 w 31"/>
                <a:gd name="T13" fmla="*/ 33 h 57"/>
                <a:gd name="T14" fmla="*/ 0 w 31"/>
                <a:gd name="T15" fmla="*/ 38 h 57"/>
                <a:gd name="T16" fmla="*/ 1 w 31"/>
                <a:gd name="T17" fmla="*/ 29 h 57"/>
                <a:gd name="T18" fmla="*/ 6 w 31"/>
                <a:gd name="T19"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7">
                  <a:moveTo>
                    <a:pt x="6" y="20"/>
                  </a:moveTo>
                  <a:lnTo>
                    <a:pt x="15" y="20"/>
                  </a:lnTo>
                  <a:lnTo>
                    <a:pt x="13" y="13"/>
                  </a:lnTo>
                  <a:lnTo>
                    <a:pt x="24" y="0"/>
                  </a:lnTo>
                  <a:lnTo>
                    <a:pt x="31" y="24"/>
                  </a:lnTo>
                  <a:lnTo>
                    <a:pt x="28" y="57"/>
                  </a:lnTo>
                  <a:lnTo>
                    <a:pt x="13" y="33"/>
                  </a:lnTo>
                  <a:lnTo>
                    <a:pt x="0" y="38"/>
                  </a:lnTo>
                  <a:lnTo>
                    <a:pt x="1" y="29"/>
                  </a:lnTo>
                  <a:lnTo>
                    <a:pt x="6" y="2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8" name="Freeform 44">
              <a:extLst>
                <a:ext uri="{FF2B5EF4-FFF2-40B4-BE49-F238E27FC236}">
                  <a16:creationId xmlns:a16="http://schemas.microsoft.com/office/drawing/2014/main" id="{CDA81045-4903-4865-CB28-7A682C986940}"/>
                </a:ext>
              </a:extLst>
            </p:cNvPr>
            <p:cNvSpPr>
              <a:spLocks noChangeAspect="1"/>
            </p:cNvSpPr>
            <p:nvPr/>
          </p:nvSpPr>
          <p:spPr bwMode="auto">
            <a:xfrm>
              <a:off x="6394785" y="5625260"/>
              <a:ext cx="14292" cy="13498"/>
            </a:xfrm>
            <a:custGeom>
              <a:avLst/>
              <a:gdLst>
                <a:gd name="T0" fmla="*/ 0 w 54"/>
                <a:gd name="T1" fmla="*/ 36 h 51"/>
                <a:gd name="T2" fmla="*/ 8 w 54"/>
                <a:gd name="T3" fmla="*/ 4 h 51"/>
                <a:gd name="T4" fmla="*/ 15 w 54"/>
                <a:gd name="T5" fmla="*/ 3 h 51"/>
                <a:gd name="T6" fmla="*/ 30 w 54"/>
                <a:gd name="T7" fmla="*/ 22 h 51"/>
                <a:gd name="T8" fmla="*/ 30 w 54"/>
                <a:gd name="T9" fmla="*/ 0 h 51"/>
                <a:gd name="T10" fmla="*/ 48 w 54"/>
                <a:gd name="T11" fmla="*/ 15 h 51"/>
                <a:gd name="T12" fmla="*/ 54 w 54"/>
                <a:gd name="T13" fmla="*/ 28 h 51"/>
                <a:gd name="T14" fmla="*/ 33 w 54"/>
                <a:gd name="T15" fmla="*/ 51 h 51"/>
                <a:gd name="T16" fmla="*/ 15 w 54"/>
                <a:gd name="T17" fmla="*/ 51 h 51"/>
                <a:gd name="T18" fmla="*/ 0 w 54"/>
                <a:gd name="T19"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1">
                  <a:moveTo>
                    <a:pt x="0" y="36"/>
                  </a:moveTo>
                  <a:lnTo>
                    <a:pt x="8" y="4"/>
                  </a:lnTo>
                  <a:lnTo>
                    <a:pt x="15" y="3"/>
                  </a:lnTo>
                  <a:lnTo>
                    <a:pt x="30" y="22"/>
                  </a:lnTo>
                  <a:lnTo>
                    <a:pt x="30" y="0"/>
                  </a:lnTo>
                  <a:lnTo>
                    <a:pt x="48" y="15"/>
                  </a:lnTo>
                  <a:lnTo>
                    <a:pt x="54" y="28"/>
                  </a:lnTo>
                  <a:lnTo>
                    <a:pt x="33" y="51"/>
                  </a:lnTo>
                  <a:lnTo>
                    <a:pt x="15" y="51"/>
                  </a:lnTo>
                  <a:lnTo>
                    <a:pt x="0" y="3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9" name="Freeform 45">
              <a:extLst>
                <a:ext uri="{FF2B5EF4-FFF2-40B4-BE49-F238E27FC236}">
                  <a16:creationId xmlns:a16="http://schemas.microsoft.com/office/drawing/2014/main" id="{9B7BD4BD-B5CC-01C5-0879-BBF97A623323}"/>
                </a:ext>
              </a:extLst>
            </p:cNvPr>
            <p:cNvSpPr>
              <a:spLocks noChangeAspect="1"/>
            </p:cNvSpPr>
            <p:nvPr/>
          </p:nvSpPr>
          <p:spPr bwMode="auto">
            <a:xfrm>
              <a:off x="6437661" y="5551419"/>
              <a:ext cx="13498" cy="10322"/>
            </a:xfrm>
            <a:custGeom>
              <a:avLst/>
              <a:gdLst>
                <a:gd name="T0" fmla="*/ 51 w 51"/>
                <a:gd name="T1" fmla="*/ 21 h 37"/>
                <a:gd name="T2" fmla="*/ 44 w 51"/>
                <a:gd name="T3" fmla="*/ 8 h 37"/>
                <a:gd name="T4" fmla="*/ 23 w 51"/>
                <a:gd name="T5" fmla="*/ 0 h 37"/>
                <a:gd name="T6" fmla="*/ 0 w 51"/>
                <a:gd name="T7" fmla="*/ 25 h 37"/>
                <a:gd name="T8" fmla="*/ 23 w 51"/>
                <a:gd name="T9" fmla="*/ 37 h 37"/>
                <a:gd name="T10" fmla="*/ 51 w 51"/>
                <a:gd name="T11" fmla="*/ 21 h 37"/>
              </a:gdLst>
              <a:ahLst/>
              <a:cxnLst>
                <a:cxn ang="0">
                  <a:pos x="T0" y="T1"/>
                </a:cxn>
                <a:cxn ang="0">
                  <a:pos x="T2" y="T3"/>
                </a:cxn>
                <a:cxn ang="0">
                  <a:pos x="T4" y="T5"/>
                </a:cxn>
                <a:cxn ang="0">
                  <a:pos x="T6" y="T7"/>
                </a:cxn>
                <a:cxn ang="0">
                  <a:pos x="T8" y="T9"/>
                </a:cxn>
                <a:cxn ang="0">
                  <a:pos x="T10" y="T11"/>
                </a:cxn>
              </a:cxnLst>
              <a:rect l="0" t="0" r="r" b="b"/>
              <a:pathLst>
                <a:path w="51" h="37">
                  <a:moveTo>
                    <a:pt x="51" y="21"/>
                  </a:moveTo>
                  <a:lnTo>
                    <a:pt x="44" y="8"/>
                  </a:lnTo>
                  <a:lnTo>
                    <a:pt x="23" y="0"/>
                  </a:lnTo>
                  <a:lnTo>
                    <a:pt x="0" y="25"/>
                  </a:lnTo>
                  <a:lnTo>
                    <a:pt x="23" y="37"/>
                  </a:lnTo>
                  <a:lnTo>
                    <a:pt x="51" y="2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0" name="Freeform 46">
              <a:extLst>
                <a:ext uri="{FF2B5EF4-FFF2-40B4-BE49-F238E27FC236}">
                  <a16:creationId xmlns:a16="http://schemas.microsoft.com/office/drawing/2014/main" id="{32C99C01-B278-A2B4-32A1-6F466246418E}"/>
                </a:ext>
              </a:extLst>
            </p:cNvPr>
            <p:cNvSpPr>
              <a:spLocks noChangeAspect="1"/>
            </p:cNvSpPr>
            <p:nvPr/>
          </p:nvSpPr>
          <p:spPr bwMode="auto">
            <a:xfrm>
              <a:off x="6428927" y="5566505"/>
              <a:ext cx="11116" cy="3176"/>
            </a:xfrm>
            <a:custGeom>
              <a:avLst/>
              <a:gdLst>
                <a:gd name="T0" fmla="*/ 0 w 41"/>
                <a:gd name="T1" fmla="*/ 0 h 12"/>
                <a:gd name="T2" fmla="*/ 14 w 41"/>
                <a:gd name="T3" fmla="*/ 12 h 12"/>
                <a:gd name="T4" fmla="*/ 38 w 41"/>
                <a:gd name="T5" fmla="*/ 12 h 12"/>
                <a:gd name="T6" fmla="*/ 35 w 41"/>
                <a:gd name="T7" fmla="*/ 6 h 12"/>
                <a:gd name="T8" fmla="*/ 41 w 41"/>
                <a:gd name="T9" fmla="*/ 2 h 12"/>
                <a:gd name="T10" fmla="*/ 0 w 41"/>
                <a:gd name="T11" fmla="*/ 0 h 12"/>
              </a:gdLst>
              <a:ahLst/>
              <a:cxnLst>
                <a:cxn ang="0">
                  <a:pos x="T0" y="T1"/>
                </a:cxn>
                <a:cxn ang="0">
                  <a:pos x="T2" y="T3"/>
                </a:cxn>
                <a:cxn ang="0">
                  <a:pos x="T4" y="T5"/>
                </a:cxn>
                <a:cxn ang="0">
                  <a:pos x="T6" y="T7"/>
                </a:cxn>
                <a:cxn ang="0">
                  <a:pos x="T8" y="T9"/>
                </a:cxn>
                <a:cxn ang="0">
                  <a:pos x="T10" y="T11"/>
                </a:cxn>
              </a:cxnLst>
              <a:rect l="0" t="0" r="r" b="b"/>
              <a:pathLst>
                <a:path w="41" h="12">
                  <a:moveTo>
                    <a:pt x="0" y="0"/>
                  </a:moveTo>
                  <a:lnTo>
                    <a:pt x="14" y="12"/>
                  </a:lnTo>
                  <a:lnTo>
                    <a:pt x="38" y="12"/>
                  </a:lnTo>
                  <a:lnTo>
                    <a:pt x="35" y="6"/>
                  </a:lnTo>
                  <a:lnTo>
                    <a:pt x="41" y="2"/>
                  </a:lnTo>
                  <a:lnTo>
                    <a:pt x="0"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1" name="Freeform 47">
              <a:extLst>
                <a:ext uri="{FF2B5EF4-FFF2-40B4-BE49-F238E27FC236}">
                  <a16:creationId xmlns:a16="http://schemas.microsoft.com/office/drawing/2014/main" id="{536AC271-627A-EC9E-F463-79D4416D18A3}"/>
                </a:ext>
              </a:extLst>
            </p:cNvPr>
            <p:cNvSpPr>
              <a:spLocks noChangeAspect="1"/>
            </p:cNvSpPr>
            <p:nvPr/>
          </p:nvSpPr>
          <p:spPr bwMode="auto">
            <a:xfrm>
              <a:off x="6421781" y="5575239"/>
              <a:ext cx="29378" cy="57961"/>
            </a:xfrm>
            <a:custGeom>
              <a:avLst/>
              <a:gdLst>
                <a:gd name="T0" fmla="*/ 66 w 111"/>
                <a:gd name="T1" fmla="*/ 67 h 217"/>
                <a:gd name="T2" fmla="*/ 76 w 111"/>
                <a:gd name="T3" fmla="*/ 42 h 217"/>
                <a:gd name="T4" fmla="*/ 76 w 111"/>
                <a:gd name="T5" fmla="*/ 0 h 217"/>
                <a:gd name="T6" fmla="*/ 69 w 111"/>
                <a:gd name="T7" fmla="*/ 0 h 217"/>
                <a:gd name="T8" fmla="*/ 63 w 111"/>
                <a:gd name="T9" fmla="*/ 16 h 217"/>
                <a:gd name="T10" fmla="*/ 69 w 111"/>
                <a:gd name="T11" fmla="*/ 44 h 217"/>
                <a:gd name="T12" fmla="*/ 52 w 111"/>
                <a:gd name="T13" fmla="*/ 83 h 217"/>
                <a:gd name="T14" fmla="*/ 35 w 111"/>
                <a:gd name="T15" fmla="*/ 70 h 217"/>
                <a:gd name="T16" fmla="*/ 26 w 111"/>
                <a:gd name="T17" fmla="*/ 90 h 217"/>
                <a:gd name="T18" fmla="*/ 35 w 111"/>
                <a:gd name="T19" fmla="*/ 112 h 217"/>
                <a:gd name="T20" fmla="*/ 0 w 111"/>
                <a:gd name="T21" fmla="*/ 119 h 217"/>
                <a:gd name="T22" fmla="*/ 26 w 111"/>
                <a:gd name="T23" fmla="*/ 160 h 217"/>
                <a:gd name="T24" fmla="*/ 28 w 111"/>
                <a:gd name="T25" fmla="*/ 217 h 217"/>
                <a:gd name="T26" fmla="*/ 49 w 111"/>
                <a:gd name="T27" fmla="*/ 153 h 217"/>
                <a:gd name="T28" fmla="*/ 83 w 111"/>
                <a:gd name="T29" fmla="*/ 134 h 217"/>
                <a:gd name="T30" fmla="*/ 111 w 111"/>
                <a:gd name="T31" fmla="*/ 104 h 217"/>
                <a:gd name="T32" fmla="*/ 102 w 111"/>
                <a:gd name="T33" fmla="*/ 97 h 217"/>
                <a:gd name="T34" fmla="*/ 66 w 111"/>
                <a:gd name="T35" fmla="*/ 118 h 217"/>
                <a:gd name="T36" fmla="*/ 60 w 111"/>
                <a:gd name="T37" fmla="*/ 108 h 217"/>
                <a:gd name="T38" fmla="*/ 66 w 111"/>
                <a:gd name="T39" fmla="*/ 6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217">
                  <a:moveTo>
                    <a:pt x="66" y="67"/>
                  </a:moveTo>
                  <a:lnTo>
                    <a:pt x="76" y="42"/>
                  </a:lnTo>
                  <a:lnTo>
                    <a:pt x="76" y="0"/>
                  </a:lnTo>
                  <a:lnTo>
                    <a:pt x="69" y="0"/>
                  </a:lnTo>
                  <a:lnTo>
                    <a:pt x="63" y="16"/>
                  </a:lnTo>
                  <a:lnTo>
                    <a:pt x="69" y="44"/>
                  </a:lnTo>
                  <a:lnTo>
                    <a:pt x="52" y="83"/>
                  </a:lnTo>
                  <a:lnTo>
                    <a:pt x="35" y="70"/>
                  </a:lnTo>
                  <a:lnTo>
                    <a:pt x="26" y="90"/>
                  </a:lnTo>
                  <a:lnTo>
                    <a:pt x="35" y="112"/>
                  </a:lnTo>
                  <a:lnTo>
                    <a:pt x="0" y="119"/>
                  </a:lnTo>
                  <a:lnTo>
                    <a:pt x="26" y="160"/>
                  </a:lnTo>
                  <a:lnTo>
                    <a:pt x="28" y="217"/>
                  </a:lnTo>
                  <a:lnTo>
                    <a:pt x="49" y="153"/>
                  </a:lnTo>
                  <a:lnTo>
                    <a:pt x="83" y="134"/>
                  </a:lnTo>
                  <a:lnTo>
                    <a:pt x="111" y="104"/>
                  </a:lnTo>
                  <a:lnTo>
                    <a:pt x="102" y="97"/>
                  </a:lnTo>
                  <a:lnTo>
                    <a:pt x="66" y="118"/>
                  </a:lnTo>
                  <a:lnTo>
                    <a:pt x="60" y="108"/>
                  </a:lnTo>
                  <a:lnTo>
                    <a:pt x="66" y="6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2" name="Freeform 48">
              <a:extLst>
                <a:ext uri="{FF2B5EF4-FFF2-40B4-BE49-F238E27FC236}">
                  <a16:creationId xmlns:a16="http://schemas.microsoft.com/office/drawing/2014/main" id="{09D9ECF1-3543-E233-C4E1-228C1271BB17}"/>
                </a:ext>
              </a:extLst>
            </p:cNvPr>
            <p:cNvSpPr>
              <a:spLocks noChangeAspect="1"/>
            </p:cNvSpPr>
            <p:nvPr/>
          </p:nvSpPr>
          <p:spPr bwMode="auto">
            <a:xfrm>
              <a:off x="6405901" y="5620496"/>
              <a:ext cx="9528" cy="12704"/>
            </a:xfrm>
            <a:custGeom>
              <a:avLst/>
              <a:gdLst>
                <a:gd name="T0" fmla="*/ 0 w 35"/>
                <a:gd name="T1" fmla="*/ 0 h 48"/>
                <a:gd name="T2" fmla="*/ 14 w 35"/>
                <a:gd name="T3" fmla="*/ 39 h 48"/>
                <a:gd name="T4" fmla="*/ 22 w 35"/>
                <a:gd name="T5" fmla="*/ 48 h 48"/>
                <a:gd name="T6" fmla="*/ 33 w 35"/>
                <a:gd name="T7" fmla="*/ 28 h 48"/>
                <a:gd name="T8" fmla="*/ 35 w 35"/>
                <a:gd name="T9" fmla="*/ 0 h 48"/>
                <a:gd name="T10" fmla="*/ 17 w 35"/>
                <a:gd name="T11" fmla="*/ 9 h 48"/>
                <a:gd name="T12" fmla="*/ 0 w 3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5" h="48">
                  <a:moveTo>
                    <a:pt x="0" y="0"/>
                  </a:moveTo>
                  <a:lnTo>
                    <a:pt x="14" y="39"/>
                  </a:lnTo>
                  <a:lnTo>
                    <a:pt x="22" y="48"/>
                  </a:lnTo>
                  <a:lnTo>
                    <a:pt x="33" y="28"/>
                  </a:lnTo>
                  <a:lnTo>
                    <a:pt x="35" y="0"/>
                  </a:lnTo>
                  <a:lnTo>
                    <a:pt x="17" y="9"/>
                  </a:lnTo>
                  <a:lnTo>
                    <a:pt x="0"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3" name="Freeform 49">
              <a:extLst>
                <a:ext uri="{FF2B5EF4-FFF2-40B4-BE49-F238E27FC236}">
                  <a16:creationId xmlns:a16="http://schemas.microsoft.com/office/drawing/2014/main" id="{2DDB64CC-9EE0-C0FC-B2F3-A06F8D08B000}"/>
                </a:ext>
              </a:extLst>
            </p:cNvPr>
            <p:cNvSpPr>
              <a:spLocks noChangeAspect="1"/>
            </p:cNvSpPr>
            <p:nvPr/>
          </p:nvSpPr>
          <p:spPr bwMode="auto">
            <a:xfrm>
              <a:off x="6360644" y="5632406"/>
              <a:ext cx="41287" cy="37318"/>
            </a:xfrm>
            <a:custGeom>
              <a:avLst/>
              <a:gdLst>
                <a:gd name="T0" fmla="*/ 45 w 155"/>
                <a:gd name="T1" fmla="*/ 0 h 140"/>
                <a:gd name="T2" fmla="*/ 63 w 155"/>
                <a:gd name="T3" fmla="*/ 25 h 140"/>
                <a:gd name="T4" fmla="*/ 118 w 155"/>
                <a:gd name="T5" fmla="*/ 0 h 140"/>
                <a:gd name="T6" fmla="*/ 124 w 155"/>
                <a:gd name="T7" fmla="*/ 35 h 140"/>
                <a:gd name="T8" fmla="*/ 137 w 155"/>
                <a:gd name="T9" fmla="*/ 39 h 140"/>
                <a:gd name="T10" fmla="*/ 129 w 155"/>
                <a:gd name="T11" fmla="*/ 53 h 140"/>
                <a:gd name="T12" fmla="*/ 155 w 155"/>
                <a:gd name="T13" fmla="*/ 101 h 140"/>
                <a:gd name="T14" fmla="*/ 150 w 155"/>
                <a:gd name="T15" fmla="*/ 109 h 140"/>
                <a:gd name="T16" fmla="*/ 101 w 155"/>
                <a:gd name="T17" fmla="*/ 91 h 140"/>
                <a:gd name="T18" fmla="*/ 90 w 155"/>
                <a:gd name="T19" fmla="*/ 97 h 140"/>
                <a:gd name="T20" fmla="*/ 101 w 155"/>
                <a:gd name="T21" fmla="*/ 132 h 140"/>
                <a:gd name="T22" fmla="*/ 94 w 155"/>
                <a:gd name="T23" fmla="*/ 136 h 140"/>
                <a:gd name="T24" fmla="*/ 81 w 155"/>
                <a:gd name="T25" fmla="*/ 140 h 140"/>
                <a:gd name="T26" fmla="*/ 67 w 155"/>
                <a:gd name="T27" fmla="*/ 120 h 140"/>
                <a:gd name="T28" fmla="*/ 27 w 155"/>
                <a:gd name="T29" fmla="*/ 112 h 140"/>
                <a:gd name="T30" fmla="*/ 10 w 155"/>
                <a:gd name="T31" fmla="*/ 123 h 140"/>
                <a:gd name="T32" fmla="*/ 0 w 155"/>
                <a:gd name="T33" fmla="*/ 99 h 140"/>
                <a:gd name="T34" fmla="*/ 24 w 155"/>
                <a:gd name="T35" fmla="*/ 67 h 140"/>
                <a:gd name="T36" fmla="*/ 7 w 155"/>
                <a:gd name="T37" fmla="*/ 91 h 140"/>
                <a:gd name="T38" fmla="*/ 35 w 155"/>
                <a:gd name="T39" fmla="*/ 74 h 140"/>
                <a:gd name="T40" fmla="*/ 31 w 155"/>
                <a:gd name="T41" fmla="*/ 10 h 140"/>
                <a:gd name="T42" fmla="*/ 45 w 155"/>
                <a:gd name="T4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40">
                  <a:moveTo>
                    <a:pt x="45" y="0"/>
                  </a:moveTo>
                  <a:lnTo>
                    <a:pt x="63" y="25"/>
                  </a:lnTo>
                  <a:lnTo>
                    <a:pt x="118" y="0"/>
                  </a:lnTo>
                  <a:lnTo>
                    <a:pt x="124" y="35"/>
                  </a:lnTo>
                  <a:lnTo>
                    <a:pt x="137" y="39"/>
                  </a:lnTo>
                  <a:lnTo>
                    <a:pt x="129" y="53"/>
                  </a:lnTo>
                  <a:lnTo>
                    <a:pt x="155" y="101"/>
                  </a:lnTo>
                  <a:lnTo>
                    <a:pt x="150" y="109"/>
                  </a:lnTo>
                  <a:lnTo>
                    <a:pt x="101" y="91"/>
                  </a:lnTo>
                  <a:lnTo>
                    <a:pt x="90" y="97"/>
                  </a:lnTo>
                  <a:lnTo>
                    <a:pt x="101" y="132"/>
                  </a:lnTo>
                  <a:lnTo>
                    <a:pt x="94" y="136"/>
                  </a:lnTo>
                  <a:lnTo>
                    <a:pt x="81" y="140"/>
                  </a:lnTo>
                  <a:lnTo>
                    <a:pt x="67" y="120"/>
                  </a:lnTo>
                  <a:lnTo>
                    <a:pt x="27" y="112"/>
                  </a:lnTo>
                  <a:lnTo>
                    <a:pt x="10" y="123"/>
                  </a:lnTo>
                  <a:lnTo>
                    <a:pt x="0" y="99"/>
                  </a:lnTo>
                  <a:lnTo>
                    <a:pt x="24" y="67"/>
                  </a:lnTo>
                  <a:lnTo>
                    <a:pt x="7" y="91"/>
                  </a:lnTo>
                  <a:lnTo>
                    <a:pt x="35" y="74"/>
                  </a:lnTo>
                  <a:lnTo>
                    <a:pt x="31" y="10"/>
                  </a:lnTo>
                  <a:lnTo>
                    <a:pt x="45"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4" name="Freeform 50">
              <a:extLst>
                <a:ext uri="{FF2B5EF4-FFF2-40B4-BE49-F238E27FC236}">
                  <a16:creationId xmlns:a16="http://schemas.microsoft.com/office/drawing/2014/main" id="{5C801420-C1EE-586B-45D9-1317B638D12B}"/>
                </a:ext>
              </a:extLst>
            </p:cNvPr>
            <p:cNvSpPr>
              <a:spLocks noChangeAspect="1"/>
            </p:cNvSpPr>
            <p:nvPr/>
          </p:nvSpPr>
          <p:spPr bwMode="auto">
            <a:xfrm>
              <a:off x="6602810" y="5598264"/>
              <a:ext cx="146888" cy="186588"/>
            </a:xfrm>
            <a:custGeom>
              <a:avLst/>
              <a:gdLst>
                <a:gd name="T0" fmla="*/ 456 w 554"/>
                <a:gd name="T1" fmla="*/ 331 h 705"/>
                <a:gd name="T2" fmla="*/ 494 w 554"/>
                <a:gd name="T3" fmla="*/ 301 h 705"/>
                <a:gd name="T4" fmla="*/ 554 w 554"/>
                <a:gd name="T5" fmla="*/ 251 h 705"/>
                <a:gd name="T6" fmla="*/ 512 w 554"/>
                <a:gd name="T7" fmla="*/ 138 h 705"/>
                <a:gd name="T8" fmla="*/ 406 w 554"/>
                <a:gd name="T9" fmla="*/ 0 h 705"/>
                <a:gd name="T10" fmla="*/ 385 w 554"/>
                <a:gd name="T11" fmla="*/ 59 h 705"/>
                <a:gd name="T12" fmla="*/ 374 w 554"/>
                <a:gd name="T13" fmla="*/ 105 h 705"/>
                <a:gd name="T14" fmla="*/ 300 w 554"/>
                <a:gd name="T15" fmla="*/ 52 h 705"/>
                <a:gd name="T16" fmla="*/ 200 w 554"/>
                <a:gd name="T17" fmla="*/ 31 h 705"/>
                <a:gd name="T18" fmla="*/ 154 w 554"/>
                <a:gd name="T19" fmla="*/ 25 h 705"/>
                <a:gd name="T20" fmla="*/ 116 w 554"/>
                <a:gd name="T21" fmla="*/ 88 h 705"/>
                <a:gd name="T22" fmla="*/ 80 w 554"/>
                <a:gd name="T23" fmla="*/ 128 h 705"/>
                <a:gd name="T24" fmla="*/ 142 w 554"/>
                <a:gd name="T25" fmla="*/ 191 h 705"/>
                <a:gd name="T26" fmla="*/ 154 w 554"/>
                <a:gd name="T27" fmla="*/ 260 h 705"/>
                <a:gd name="T28" fmla="*/ 116 w 554"/>
                <a:gd name="T29" fmla="*/ 318 h 705"/>
                <a:gd name="T30" fmla="*/ 38 w 554"/>
                <a:gd name="T31" fmla="*/ 353 h 705"/>
                <a:gd name="T32" fmla="*/ 66 w 554"/>
                <a:gd name="T33" fmla="*/ 381 h 705"/>
                <a:gd name="T34" fmla="*/ 188 w 554"/>
                <a:gd name="T35" fmla="*/ 345 h 705"/>
                <a:gd name="T36" fmla="*/ 131 w 554"/>
                <a:gd name="T37" fmla="*/ 424 h 705"/>
                <a:gd name="T38" fmla="*/ 123 w 554"/>
                <a:gd name="T39" fmla="*/ 465 h 705"/>
                <a:gd name="T40" fmla="*/ 63 w 554"/>
                <a:gd name="T41" fmla="*/ 536 h 705"/>
                <a:gd name="T42" fmla="*/ 42 w 554"/>
                <a:gd name="T43" fmla="*/ 581 h 705"/>
                <a:gd name="T44" fmla="*/ 0 w 554"/>
                <a:gd name="T45" fmla="*/ 638 h 705"/>
                <a:gd name="T46" fmla="*/ 38 w 554"/>
                <a:gd name="T47" fmla="*/ 671 h 705"/>
                <a:gd name="T48" fmla="*/ 124 w 554"/>
                <a:gd name="T49" fmla="*/ 627 h 705"/>
                <a:gd name="T50" fmla="*/ 182 w 554"/>
                <a:gd name="T51" fmla="*/ 695 h 705"/>
                <a:gd name="T52" fmla="*/ 251 w 554"/>
                <a:gd name="T53" fmla="*/ 705 h 705"/>
                <a:gd name="T54" fmla="*/ 311 w 554"/>
                <a:gd name="T55" fmla="*/ 691 h 705"/>
                <a:gd name="T56" fmla="*/ 340 w 554"/>
                <a:gd name="T57" fmla="*/ 659 h 705"/>
                <a:gd name="T58" fmla="*/ 386 w 554"/>
                <a:gd name="T59" fmla="*/ 638 h 705"/>
                <a:gd name="T60" fmla="*/ 377 w 554"/>
                <a:gd name="T61" fmla="*/ 597 h 705"/>
                <a:gd name="T62" fmla="*/ 406 w 554"/>
                <a:gd name="T63" fmla="*/ 561 h 705"/>
                <a:gd name="T64" fmla="*/ 359 w 554"/>
                <a:gd name="T65" fmla="*/ 445 h 705"/>
                <a:gd name="T66" fmla="*/ 388 w 554"/>
                <a:gd name="T67" fmla="*/ 394 h 705"/>
                <a:gd name="T68" fmla="*/ 431 w 554"/>
                <a:gd name="T69" fmla="*/ 353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705">
                  <a:moveTo>
                    <a:pt x="431" y="353"/>
                  </a:moveTo>
                  <a:lnTo>
                    <a:pt x="456" y="331"/>
                  </a:lnTo>
                  <a:lnTo>
                    <a:pt x="460" y="314"/>
                  </a:lnTo>
                  <a:lnTo>
                    <a:pt x="494" y="301"/>
                  </a:lnTo>
                  <a:lnTo>
                    <a:pt x="513" y="251"/>
                  </a:lnTo>
                  <a:lnTo>
                    <a:pt x="554" y="251"/>
                  </a:lnTo>
                  <a:lnTo>
                    <a:pt x="504" y="202"/>
                  </a:lnTo>
                  <a:lnTo>
                    <a:pt x="512" y="138"/>
                  </a:lnTo>
                  <a:lnTo>
                    <a:pt x="444" y="10"/>
                  </a:lnTo>
                  <a:lnTo>
                    <a:pt x="406" y="0"/>
                  </a:lnTo>
                  <a:lnTo>
                    <a:pt x="371" y="17"/>
                  </a:lnTo>
                  <a:lnTo>
                    <a:pt x="385" y="59"/>
                  </a:lnTo>
                  <a:lnTo>
                    <a:pt x="385" y="93"/>
                  </a:lnTo>
                  <a:lnTo>
                    <a:pt x="374" y="105"/>
                  </a:lnTo>
                  <a:lnTo>
                    <a:pt x="325" y="81"/>
                  </a:lnTo>
                  <a:lnTo>
                    <a:pt x="300" y="52"/>
                  </a:lnTo>
                  <a:lnTo>
                    <a:pt x="218" y="1"/>
                  </a:lnTo>
                  <a:lnTo>
                    <a:pt x="200" y="31"/>
                  </a:lnTo>
                  <a:lnTo>
                    <a:pt x="159" y="21"/>
                  </a:lnTo>
                  <a:lnTo>
                    <a:pt x="154" y="25"/>
                  </a:lnTo>
                  <a:lnTo>
                    <a:pt x="152" y="46"/>
                  </a:lnTo>
                  <a:lnTo>
                    <a:pt x="116" y="88"/>
                  </a:lnTo>
                  <a:lnTo>
                    <a:pt x="80" y="91"/>
                  </a:lnTo>
                  <a:lnTo>
                    <a:pt x="80" y="128"/>
                  </a:lnTo>
                  <a:lnTo>
                    <a:pt x="120" y="177"/>
                  </a:lnTo>
                  <a:lnTo>
                    <a:pt x="142" y="191"/>
                  </a:lnTo>
                  <a:lnTo>
                    <a:pt x="163" y="227"/>
                  </a:lnTo>
                  <a:lnTo>
                    <a:pt x="154" y="260"/>
                  </a:lnTo>
                  <a:lnTo>
                    <a:pt x="158" y="290"/>
                  </a:lnTo>
                  <a:lnTo>
                    <a:pt x="116" y="318"/>
                  </a:lnTo>
                  <a:lnTo>
                    <a:pt x="50" y="342"/>
                  </a:lnTo>
                  <a:lnTo>
                    <a:pt x="38" y="353"/>
                  </a:lnTo>
                  <a:lnTo>
                    <a:pt x="43" y="385"/>
                  </a:lnTo>
                  <a:lnTo>
                    <a:pt x="66" y="381"/>
                  </a:lnTo>
                  <a:lnTo>
                    <a:pt x="74" y="350"/>
                  </a:lnTo>
                  <a:lnTo>
                    <a:pt x="188" y="345"/>
                  </a:lnTo>
                  <a:lnTo>
                    <a:pt x="123" y="412"/>
                  </a:lnTo>
                  <a:lnTo>
                    <a:pt x="131" y="424"/>
                  </a:lnTo>
                  <a:lnTo>
                    <a:pt x="123" y="435"/>
                  </a:lnTo>
                  <a:lnTo>
                    <a:pt x="123" y="465"/>
                  </a:lnTo>
                  <a:lnTo>
                    <a:pt x="80" y="497"/>
                  </a:lnTo>
                  <a:lnTo>
                    <a:pt x="63" y="536"/>
                  </a:lnTo>
                  <a:lnTo>
                    <a:pt x="69" y="555"/>
                  </a:lnTo>
                  <a:lnTo>
                    <a:pt x="42" y="581"/>
                  </a:lnTo>
                  <a:lnTo>
                    <a:pt x="7" y="599"/>
                  </a:lnTo>
                  <a:lnTo>
                    <a:pt x="0" y="638"/>
                  </a:lnTo>
                  <a:lnTo>
                    <a:pt x="17" y="667"/>
                  </a:lnTo>
                  <a:lnTo>
                    <a:pt x="38" y="671"/>
                  </a:lnTo>
                  <a:lnTo>
                    <a:pt x="102" y="650"/>
                  </a:lnTo>
                  <a:lnTo>
                    <a:pt x="124" y="627"/>
                  </a:lnTo>
                  <a:lnTo>
                    <a:pt x="138" y="660"/>
                  </a:lnTo>
                  <a:lnTo>
                    <a:pt x="182" y="695"/>
                  </a:lnTo>
                  <a:lnTo>
                    <a:pt x="212" y="691"/>
                  </a:lnTo>
                  <a:lnTo>
                    <a:pt x="251" y="705"/>
                  </a:lnTo>
                  <a:lnTo>
                    <a:pt x="274" y="684"/>
                  </a:lnTo>
                  <a:lnTo>
                    <a:pt x="311" y="691"/>
                  </a:lnTo>
                  <a:lnTo>
                    <a:pt x="324" y="685"/>
                  </a:lnTo>
                  <a:lnTo>
                    <a:pt x="340" y="659"/>
                  </a:lnTo>
                  <a:lnTo>
                    <a:pt x="389" y="678"/>
                  </a:lnTo>
                  <a:lnTo>
                    <a:pt x="386" y="638"/>
                  </a:lnTo>
                  <a:lnTo>
                    <a:pt x="368" y="608"/>
                  </a:lnTo>
                  <a:lnTo>
                    <a:pt x="377" y="597"/>
                  </a:lnTo>
                  <a:lnTo>
                    <a:pt x="386" y="597"/>
                  </a:lnTo>
                  <a:lnTo>
                    <a:pt x="406" y="561"/>
                  </a:lnTo>
                  <a:lnTo>
                    <a:pt x="353" y="486"/>
                  </a:lnTo>
                  <a:lnTo>
                    <a:pt x="359" y="445"/>
                  </a:lnTo>
                  <a:lnTo>
                    <a:pt x="382" y="399"/>
                  </a:lnTo>
                  <a:lnTo>
                    <a:pt x="388" y="394"/>
                  </a:lnTo>
                  <a:lnTo>
                    <a:pt x="406" y="406"/>
                  </a:lnTo>
                  <a:lnTo>
                    <a:pt x="431" y="353"/>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5" name="Freeform 51">
              <a:extLst>
                <a:ext uri="{FF2B5EF4-FFF2-40B4-BE49-F238E27FC236}">
                  <a16:creationId xmlns:a16="http://schemas.microsoft.com/office/drawing/2014/main" id="{9AEC9192-8FCB-575E-C2BD-823C95626158}"/>
                </a:ext>
              </a:extLst>
            </p:cNvPr>
            <p:cNvSpPr>
              <a:spLocks noChangeAspect="1"/>
            </p:cNvSpPr>
            <p:nvPr/>
          </p:nvSpPr>
          <p:spPr bwMode="auto">
            <a:xfrm>
              <a:off x="6549613" y="5697513"/>
              <a:ext cx="36523" cy="63519"/>
            </a:xfrm>
            <a:custGeom>
              <a:avLst/>
              <a:gdLst>
                <a:gd name="T0" fmla="*/ 34 w 138"/>
                <a:gd name="T1" fmla="*/ 241 h 241"/>
                <a:gd name="T2" fmla="*/ 32 w 138"/>
                <a:gd name="T3" fmla="*/ 217 h 241"/>
                <a:gd name="T4" fmla="*/ 52 w 138"/>
                <a:gd name="T5" fmla="*/ 216 h 241"/>
                <a:gd name="T6" fmla="*/ 60 w 138"/>
                <a:gd name="T7" fmla="*/ 188 h 241"/>
                <a:gd name="T8" fmla="*/ 94 w 138"/>
                <a:gd name="T9" fmla="*/ 170 h 241"/>
                <a:gd name="T10" fmla="*/ 96 w 138"/>
                <a:gd name="T11" fmla="*/ 150 h 241"/>
                <a:gd name="T12" fmla="*/ 120 w 138"/>
                <a:gd name="T13" fmla="*/ 145 h 241"/>
                <a:gd name="T14" fmla="*/ 135 w 138"/>
                <a:gd name="T15" fmla="*/ 117 h 241"/>
                <a:gd name="T16" fmla="*/ 124 w 138"/>
                <a:gd name="T17" fmla="*/ 100 h 241"/>
                <a:gd name="T18" fmla="*/ 138 w 138"/>
                <a:gd name="T19" fmla="*/ 51 h 241"/>
                <a:gd name="T20" fmla="*/ 126 w 138"/>
                <a:gd name="T21" fmla="*/ 4 h 241"/>
                <a:gd name="T22" fmla="*/ 60 w 138"/>
                <a:gd name="T23" fmla="*/ 15 h 241"/>
                <a:gd name="T24" fmla="*/ 46 w 138"/>
                <a:gd name="T25" fmla="*/ 0 h 241"/>
                <a:gd name="T26" fmla="*/ 53 w 138"/>
                <a:gd name="T27" fmla="*/ 33 h 241"/>
                <a:gd name="T28" fmla="*/ 11 w 138"/>
                <a:gd name="T29" fmla="*/ 99 h 241"/>
                <a:gd name="T30" fmla="*/ 6 w 138"/>
                <a:gd name="T31" fmla="*/ 120 h 241"/>
                <a:gd name="T32" fmla="*/ 15 w 138"/>
                <a:gd name="T33" fmla="*/ 148 h 241"/>
                <a:gd name="T34" fmla="*/ 52 w 138"/>
                <a:gd name="T35" fmla="*/ 163 h 241"/>
                <a:gd name="T36" fmla="*/ 17 w 138"/>
                <a:gd name="T37" fmla="*/ 160 h 241"/>
                <a:gd name="T38" fmla="*/ 0 w 138"/>
                <a:gd name="T39" fmla="*/ 187 h 241"/>
                <a:gd name="T40" fmla="*/ 7 w 138"/>
                <a:gd name="T41" fmla="*/ 191 h 241"/>
                <a:gd name="T42" fmla="*/ 6 w 138"/>
                <a:gd name="T43" fmla="*/ 217 h 241"/>
                <a:gd name="T44" fmla="*/ 20 w 138"/>
                <a:gd name="T45" fmla="*/ 241 h 241"/>
                <a:gd name="T46" fmla="*/ 34 w 138"/>
                <a:gd name="T47"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241">
                  <a:moveTo>
                    <a:pt x="34" y="241"/>
                  </a:moveTo>
                  <a:lnTo>
                    <a:pt x="32" y="217"/>
                  </a:lnTo>
                  <a:lnTo>
                    <a:pt x="52" y="216"/>
                  </a:lnTo>
                  <a:lnTo>
                    <a:pt x="60" y="188"/>
                  </a:lnTo>
                  <a:lnTo>
                    <a:pt x="94" y="170"/>
                  </a:lnTo>
                  <a:lnTo>
                    <a:pt x="96" y="150"/>
                  </a:lnTo>
                  <a:lnTo>
                    <a:pt x="120" y="145"/>
                  </a:lnTo>
                  <a:lnTo>
                    <a:pt x="135" y="117"/>
                  </a:lnTo>
                  <a:lnTo>
                    <a:pt x="124" y="100"/>
                  </a:lnTo>
                  <a:lnTo>
                    <a:pt x="138" y="51"/>
                  </a:lnTo>
                  <a:lnTo>
                    <a:pt x="126" y="4"/>
                  </a:lnTo>
                  <a:lnTo>
                    <a:pt x="60" y="15"/>
                  </a:lnTo>
                  <a:lnTo>
                    <a:pt x="46" y="0"/>
                  </a:lnTo>
                  <a:lnTo>
                    <a:pt x="53" y="33"/>
                  </a:lnTo>
                  <a:lnTo>
                    <a:pt x="11" y="99"/>
                  </a:lnTo>
                  <a:lnTo>
                    <a:pt x="6" y="120"/>
                  </a:lnTo>
                  <a:lnTo>
                    <a:pt x="15" y="148"/>
                  </a:lnTo>
                  <a:lnTo>
                    <a:pt x="52" y="163"/>
                  </a:lnTo>
                  <a:lnTo>
                    <a:pt x="17" y="160"/>
                  </a:lnTo>
                  <a:lnTo>
                    <a:pt x="0" y="187"/>
                  </a:lnTo>
                  <a:lnTo>
                    <a:pt x="7" y="191"/>
                  </a:lnTo>
                  <a:lnTo>
                    <a:pt x="6" y="217"/>
                  </a:lnTo>
                  <a:lnTo>
                    <a:pt x="20" y="241"/>
                  </a:lnTo>
                  <a:lnTo>
                    <a:pt x="34" y="24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6" name="Freeform 52">
              <a:extLst>
                <a:ext uri="{FF2B5EF4-FFF2-40B4-BE49-F238E27FC236}">
                  <a16:creationId xmlns:a16="http://schemas.microsoft.com/office/drawing/2014/main" id="{C85E2737-B73C-8DB5-78BB-06CAA9F40730}"/>
                </a:ext>
              </a:extLst>
            </p:cNvPr>
            <p:cNvSpPr>
              <a:spLocks noChangeAspect="1"/>
            </p:cNvSpPr>
            <p:nvPr/>
          </p:nvSpPr>
          <p:spPr bwMode="auto">
            <a:xfrm>
              <a:off x="6587724" y="5704659"/>
              <a:ext cx="36523" cy="25408"/>
            </a:xfrm>
            <a:custGeom>
              <a:avLst/>
              <a:gdLst>
                <a:gd name="T0" fmla="*/ 0 w 138"/>
                <a:gd name="T1" fmla="*/ 41 h 96"/>
                <a:gd name="T2" fmla="*/ 9 w 138"/>
                <a:gd name="T3" fmla="*/ 82 h 96"/>
                <a:gd name="T4" fmla="*/ 22 w 138"/>
                <a:gd name="T5" fmla="*/ 71 h 96"/>
                <a:gd name="T6" fmla="*/ 65 w 138"/>
                <a:gd name="T7" fmla="*/ 96 h 96"/>
                <a:gd name="T8" fmla="*/ 82 w 138"/>
                <a:gd name="T9" fmla="*/ 90 h 96"/>
                <a:gd name="T10" fmla="*/ 92 w 138"/>
                <a:gd name="T11" fmla="*/ 82 h 96"/>
                <a:gd name="T12" fmla="*/ 110 w 138"/>
                <a:gd name="T13" fmla="*/ 26 h 96"/>
                <a:gd name="T14" fmla="*/ 138 w 138"/>
                <a:gd name="T15" fmla="*/ 2 h 96"/>
                <a:gd name="T16" fmla="*/ 92 w 138"/>
                <a:gd name="T17" fmla="*/ 12 h 96"/>
                <a:gd name="T18" fmla="*/ 71 w 138"/>
                <a:gd name="T19" fmla="*/ 0 h 96"/>
                <a:gd name="T20" fmla="*/ 0 w 138"/>
                <a:gd name="T21"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96">
                  <a:moveTo>
                    <a:pt x="0" y="41"/>
                  </a:moveTo>
                  <a:lnTo>
                    <a:pt x="9" y="82"/>
                  </a:lnTo>
                  <a:lnTo>
                    <a:pt x="22" y="71"/>
                  </a:lnTo>
                  <a:lnTo>
                    <a:pt x="65" y="96"/>
                  </a:lnTo>
                  <a:lnTo>
                    <a:pt x="82" y="90"/>
                  </a:lnTo>
                  <a:lnTo>
                    <a:pt x="92" y="82"/>
                  </a:lnTo>
                  <a:lnTo>
                    <a:pt x="110" y="26"/>
                  </a:lnTo>
                  <a:lnTo>
                    <a:pt x="138" y="2"/>
                  </a:lnTo>
                  <a:lnTo>
                    <a:pt x="92" y="12"/>
                  </a:lnTo>
                  <a:lnTo>
                    <a:pt x="71" y="0"/>
                  </a:lnTo>
                  <a:lnTo>
                    <a:pt x="0" y="4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7" name="Freeform 53">
              <a:extLst>
                <a:ext uri="{FF2B5EF4-FFF2-40B4-BE49-F238E27FC236}">
                  <a16:creationId xmlns:a16="http://schemas.microsoft.com/office/drawing/2014/main" id="{7AB523AC-AFE8-C59F-D3C5-F607F3B54C7E}"/>
                </a:ext>
              </a:extLst>
            </p:cNvPr>
            <p:cNvSpPr>
              <a:spLocks noChangeAspect="1"/>
            </p:cNvSpPr>
            <p:nvPr/>
          </p:nvSpPr>
          <p:spPr bwMode="auto">
            <a:xfrm>
              <a:off x="6555171" y="5764208"/>
              <a:ext cx="158797" cy="210407"/>
            </a:xfrm>
            <a:custGeom>
              <a:avLst/>
              <a:gdLst>
                <a:gd name="T0" fmla="*/ 180 w 598"/>
                <a:gd name="T1" fmla="*/ 11 h 794"/>
                <a:gd name="T2" fmla="*/ 218 w 598"/>
                <a:gd name="T3" fmla="*/ 44 h 794"/>
                <a:gd name="T4" fmla="*/ 304 w 598"/>
                <a:gd name="T5" fmla="*/ 0 h 794"/>
                <a:gd name="T6" fmla="*/ 362 w 598"/>
                <a:gd name="T7" fmla="*/ 68 h 794"/>
                <a:gd name="T8" fmla="*/ 380 w 598"/>
                <a:gd name="T9" fmla="*/ 122 h 794"/>
                <a:gd name="T10" fmla="*/ 447 w 598"/>
                <a:gd name="T11" fmla="*/ 189 h 794"/>
                <a:gd name="T12" fmla="*/ 455 w 598"/>
                <a:gd name="T13" fmla="*/ 217 h 794"/>
                <a:gd name="T14" fmla="*/ 434 w 598"/>
                <a:gd name="T15" fmla="*/ 262 h 794"/>
                <a:gd name="T16" fmla="*/ 519 w 598"/>
                <a:gd name="T17" fmla="*/ 395 h 794"/>
                <a:gd name="T18" fmla="*/ 557 w 598"/>
                <a:gd name="T19" fmla="*/ 399 h 794"/>
                <a:gd name="T20" fmla="*/ 598 w 598"/>
                <a:gd name="T21" fmla="*/ 432 h 794"/>
                <a:gd name="T22" fmla="*/ 562 w 598"/>
                <a:gd name="T23" fmla="*/ 522 h 794"/>
                <a:gd name="T24" fmla="*/ 498 w 598"/>
                <a:gd name="T25" fmla="*/ 536 h 794"/>
                <a:gd name="T26" fmla="*/ 533 w 598"/>
                <a:gd name="T27" fmla="*/ 603 h 794"/>
                <a:gd name="T28" fmla="*/ 540 w 598"/>
                <a:gd name="T29" fmla="*/ 624 h 794"/>
                <a:gd name="T30" fmla="*/ 495 w 598"/>
                <a:gd name="T31" fmla="*/ 665 h 794"/>
                <a:gd name="T32" fmla="*/ 445 w 598"/>
                <a:gd name="T33" fmla="*/ 721 h 794"/>
                <a:gd name="T34" fmla="*/ 264 w 598"/>
                <a:gd name="T35" fmla="*/ 794 h 794"/>
                <a:gd name="T36" fmla="*/ 276 w 598"/>
                <a:gd name="T37" fmla="*/ 748 h 794"/>
                <a:gd name="T38" fmla="*/ 363 w 598"/>
                <a:gd name="T39" fmla="*/ 584 h 794"/>
                <a:gd name="T40" fmla="*/ 317 w 598"/>
                <a:gd name="T41" fmla="*/ 483 h 794"/>
                <a:gd name="T42" fmla="*/ 303 w 598"/>
                <a:gd name="T43" fmla="*/ 438 h 794"/>
                <a:gd name="T44" fmla="*/ 296 w 598"/>
                <a:gd name="T45" fmla="*/ 382 h 794"/>
                <a:gd name="T46" fmla="*/ 335 w 598"/>
                <a:gd name="T47" fmla="*/ 393 h 794"/>
                <a:gd name="T48" fmla="*/ 362 w 598"/>
                <a:gd name="T49" fmla="*/ 436 h 794"/>
                <a:gd name="T50" fmla="*/ 329 w 598"/>
                <a:gd name="T51" fmla="*/ 316 h 794"/>
                <a:gd name="T52" fmla="*/ 296 w 598"/>
                <a:gd name="T53" fmla="*/ 329 h 794"/>
                <a:gd name="T54" fmla="*/ 243 w 598"/>
                <a:gd name="T55" fmla="*/ 421 h 794"/>
                <a:gd name="T56" fmla="*/ 247 w 598"/>
                <a:gd name="T57" fmla="*/ 582 h 794"/>
                <a:gd name="T58" fmla="*/ 282 w 598"/>
                <a:gd name="T59" fmla="*/ 615 h 794"/>
                <a:gd name="T60" fmla="*/ 247 w 598"/>
                <a:gd name="T61" fmla="*/ 677 h 794"/>
                <a:gd name="T62" fmla="*/ 203 w 598"/>
                <a:gd name="T63" fmla="*/ 664 h 794"/>
                <a:gd name="T64" fmla="*/ 180 w 598"/>
                <a:gd name="T65" fmla="*/ 622 h 794"/>
                <a:gd name="T66" fmla="*/ 45 w 598"/>
                <a:gd name="T67" fmla="*/ 603 h 794"/>
                <a:gd name="T68" fmla="*/ 37 w 598"/>
                <a:gd name="T69" fmla="*/ 584 h 794"/>
                <a:gd name="T70" fmla="*/ 42 w 598"/>
                <a:gd name="T71" fmla="*/ 558 h 794"/>
                <a:gd name="T72" fmla="*/ 38 w 598"/>
                <a:gd name="T73" fmla="*/ 545 h 794"/>
                <a:gd name="T74" fmla="*/ 30 w 598"/>
                <a:gd name="T75" fmla="*/ 478 h 794"/>
                <a:gd name="T76" fmla="*/ 62 w 598"/>
                <a:gd name="T77" fmla="*/ 519 h 794"/>
                <a:gd name="T78" fmla="*/ 126 w 598"/>
                <a:gd name="T79" fmla="*/ 423 h 794"/>
                <a:gd name="T80" fmla="*/ 126 w 598"/>
                <a:gd name="T81" fmla="*/ 357 h 794"/>
                <a:gd name="T82" fmla="*/ 95 w 598"/>
                <a:gd name="T83" fmla="*/ 296 h 794"/>
                <a:gd name="T84" fmla="*/ 46 w 598"/>
                <a:gd name="T85" fmla="*/ 245 h 794"/>
                <a:gd name="T86" fmla="*/ 87 w 598"/>
                <a:gd name="T87" fmla="*/ 217 h 794"/>
                <a:gd name="T88" fmla="*/ 87 w 598"/>
                <a:gd name="T89" fmla="*/ 157 h 794"/>
                <a:gd name="T90" fmla="*/ 90 w 598"/>
                <a:gd name="T91" fmla="*/ 57 h 794"/>
                <a:gd name="T92" fmla="*/ 72 w 598"/>
                <a:gd name="T93" fmla="*/ 46 h 794"/>
                <a:gd name="T94" fmla="*/ 95 w 598"/>
                <a:gd name="T95" fmla="*/ 29 h 794"/>
                <a:gd name="T96" fmla="*/ 125 w 598"/>
                <a:gd name="T97" fmla="*/ 39 h 794"/>
                <a:gd name="T98" fmla="*/ 165 w 598"/>
                <a:gd name="T99" fmla="*/ 3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8" h="794">
                  <a:moveTo>
                    <a:pt x="165" y="33"/>
                  </a:moveTo>
                  <a:lnTo>
                    <a:pt x="180" y="11"/>
                  </a:lnTo>
                  <a:lnTo>
                    <a:pt x="197" y="40"/>
                  </a:lnTo>
                  <a:lnTo>
                    <a:pt x="218" y="44"/>
                  </a:lnTo>
                  <a:lnTo>
                    <a:pt x="282" y="23"/>
                  </a:lnTo>
                  <a:lnTo>
                    <a:pt x="304" y="0"/>
                  </a:lnTo>
                  <a:lnTo>
                    <a:pt x="318" y="33"/>
                  </a:lnTo>
                  <a:lnTo>
                    <a:pt x="362" y="68"/>
                  </a:lnTo>
                  <a:lnTo>
                    <a:pt x="356" y="97"/>
                  </a:lnTo>
                  <a:lnTo>
                    <a:pt x="380" y="122"/>
                  </a:lnTo>
                  <a:lnTo>
                    <a:pt x="399" y="175"/>
                  </a:lnTo>
                  <a:lnTo>
                    <a:pt x="447" y="189"/>
                  </a:lnTo>
                  <a:lnTo>
                    <a:pt x="454" y="206"/>
                  </a:lnTo>
                  <a:lnTo>
                    <a:pt x="455" y="217"/>
                  </a:lnTo>
                  <a:lnTo>
                    <a:pt x="435" y="241"/>
                  </a:lnTo>
                  <a:lnTo>
                    <a:pt x="434" y="262"/>
                  </a:lnTo>
                  <a:lnTo>
                    <a:pt x="491" y="305"/>
                  </a:lnTo>
                  <a:lnTo>
                    <a:pt x="519" y="395"/>
                  </a:lnTo>
                  <a:lnTo>
                    <a:pt x="536" y="383"/>
                  </a:lnTo>
                  <a:lnTo>
                    <a:pt x="557" y="399"/>
                  </a:lnTo>
                  <a:lnTo>
                    <a:pt x="583" y="399"/>
                  </a:lnTo>
                  <a:lnTo>
                    <a:pt x="598" y="432"/>
                  </a:lnTo>
                  <a:lnTo>
                    <a:pt x="594" y="466"/>
                  </a:lnTo>
                  <a:lnTo>
                    <a:pt x="562" y="522"/>
                  </a:lnTo>
                  <a:lnTo>
                    <a:pt x="544" y="508"/>
                  </a:lnTo>
                  <a:lnTo>
                    <a:pt x="498" y="536"/>
                  </a:lnTo>
                  <a:lnTo>
                    <a:pt x="483" y="572"/>
                  </a:lnTo>
                  <a:lnTo>
                    <a:pt x="533" y="603"/>
                  </a:lnTo>
                  <a:lnTo>
                    <a:pt x="513" y="633"/>
                  </a:lnTo>
                  <a:lnTo>
                    <a:pt x="540" y="624"/>
                  </a:lnTo>
                  <a:lnTo>
                    <a:pt x="540" y="637"/>
                  </a:lnTo>
                  <a:lnTo>
                    <a:pt x="495" y="665"/>
                  </a:lnTo>
                  <a:lnTo>
                    <a:pt x="476" y="665"/>
                  </a:lnTo>
                  <a:lnTo>
                    <a:pt x="445" y="721"/>
                  </a:lnTo>
                  <a:lnTo>
                    <a:pt x="322" y="759"/>
                  </a:lnTo>
                  <a:lnTo>
                    <a:pt x="264" y="794"/>
                  </a:lnTo>
                  <a:lnTo>
                    <a:pt x="286" y="767"/>
                  </a:lnTo>
                  <a:lnTo>
                    <a:pt x="276" y="748"/>
                  </a:lnTo>
                  <a:lnTo>
                    <a:pt x="334" y="695"/>
                  </a:lnTo>
                  <a:lnTo>
                    <a:pt x="363" y="584"/>
                  </a:lnTo>
                  <a:lnTo>
                    <a:pt x="350" y="531"/>
                  </a:lnTo>
                  <a:lnTo>
                    <a:pt x="317" y="483"/>
                  </a:lnTo>
                  <a:lnTo>
                    <a:pt x="322" y="439"/>
                  </a:lnTo>
                  <a:lnTo>
                    <a:pt x="303" y="438"/>
                  </a:lnTo>
                  <a:lnTo>
                    <a:pt x="272" y="407"/>
                  </a:lnTo>
                  <a:lnTo>
                    <a:pt x="296" y="382"/>
                  </a:lnTo>
                  <a:lnTo>
                    <a:pt x="320" y="381"/>
                  </a:lnTo>
                  <a:lnTo>
                    <a:pt x="335" y="393"/>
                  </a:lnTo>
                  <a:lnTo>
                    <a:pt x="334" y="432"/>
                  </a:lnTo>
                  <a:lnTo>
                    <a:pt x="362" y="436"/>
                  </a:lnTo>
                  <a:lnTo>
                    <a:pt x="398" y="360"/>
                  </a:lnTo>
                  <a:lnTo>
                    <a:pt x="329" y="316"/>
                  </a:lnTo>
                  <a:lnTo>
                    <a:pt x="304" y="319"/>
                  </a:lnTo>
                  <a:lnTo>
                    <a:pt x="296" y="329"/>
                  </a:lnTo>
                  <a:lnTo>
                    <a:pt x="278" y="382"/>
                  </a:lnTo>
                  <a:lnTo>
                    <a:pt x="243" y="421"/>
                  </a:lnTo>
                  <a:lnTo>
                    <a:pt x="222" y="473"/>
                  </a:lnTo>
                  <a:lnTo>
                    <a:pt x="247" y="582"/>
                  </a:lnTo>
                  <a:lnTo>
                    <a:pt x="274" y="614"/>
                  </a:lnTo>
                  <a:lnTo>
                    <a:pt x="282" y="615"/>
                  </a:lnTo>
                  <a:lnTo>
                    <a:pt x="274" y="665"/>
                  </a:lnTo>
                  <a:lnTo>
                    <a:pt x="247" y="677"/>
                  </a:lnTo>
                  <a:lnTo>
                    <a:pt x="243" y="685"/>
                  </a:lnTo>
                  <a:lnTo>
                    <a:pt x="203" y="664"/>
                  </a:lnTo>
                  <a:lnTo>
                    <a:pt x="200" y="637"/>
                  </a:lnTo>
                  <a:lnTo>
                    <a:pt x="180" y="622"/>
                  </a:lnTo>
                  <a:lnTo>
                    <a:pt x="92" y="603"/>
                  </a:lnTo>
                  <a:lnTo>
                    <a:pt x="45" y="603"/>
                  </a:lnTo>
                  <a:lnTo>
                    <a:pt x="46" y="584"/>
                  </a:lnTo>
                  <a:lnTo>
                    <a:pt x="37" y="584"/>
                  </a:lnTo>
                  <a:lnTo>
                    <a:pt x="46" y="570"/>
                  </a:lnTo>
                  <a:lnTo>
                    <a:pt x="42" y="558"/>
                  </a:lnTo>
                  <a:lnTo>
                    <a:pt x="33" y="554"/>
                  </a:lnTo>
                  <a:lnTo>
                    <a:pt x="38" y="545"/>
                  </a:lnTo>
                  <a:lnTo>
                    <a:pt x="0" y="494"/>
                  </a:lnTo>
                  <a:lnTo>
                    <a:pt x="30" y="478"/>
                  </a:lnTo>
                  <a:lnTo>
                    <a:pt x="46" y="512"/>
                  </a:lnTo>
                  <a:lnTo>
                    <a:pt x="62" y="519"/>
                  </a:lnTo>
                  <a:lnTo>
                    <a:pt x="90" y="495"/>
                  </a:lnTo>
                  <a:lnTo>
                    <a:pt x="126" y="423"/>
                  </a:lnTo>
                  <a:lnTo>
                    <a:pt x="131" y="399"/>
                  </a:lnTo>
                  <a:lnTo>
                    <a:pt x="126" y="357"/>
                  </a:lnTo>
                  <a:lnTo>
                    <a:pt x="98" y="312"/>
                  </a:lnTo>
                  <a:lnTo>
                    <a:pt x="95" y="296"/>
                  </a:lnTo>
                  <a:lnTo>
                    <a:pt x="67" y="276"/>
                  </a:lnTo>
                  <a:lnTo>
                    <a:pt x="46" y="245"/>
                  </a:lnTo>
                  <a:lnTo>
                    <a:pt x="69" y="217"/>
                  </a:lnTo>
                  <a:lnTo>
                    <a:pt x="87" y="217"/>
                  </a:lnTo>
                  <a:lnTo>
                    <a:pt x="79" y="210"/>
                  </a:lnTo>
                  <a:lnTo>
                    <a:pt x="87" y="157"/>
                  </a:lnTo>
                  <a:lnTo>
                    <a:pt x="69" y="118"/>
                  </a:lnTo>
                  <a:lnTo>
                    <a:pt x="90" y="57"/>
                  </a:lnTo>
                  <a:lnTo>
                    <a:pt x="76" y="57"/>
                  </a:lnTo>
                  <a:lnTo>
                    <a:pt x="72" y="46"/>
                  </a:lnTo>
                  <a:lnTo>
                    <a:pt x="76" y="33"/>
                  </a:lnTo>
                  <a:lnTo>
                    <a:pt x="95" y="29"/>
                  </a:lnTo>
                  <a:lnTo>
                    <a:pt x="122" y="23"/>
                  </a:lnTo>
                  <a:lnTo>
                    <a:pt x="125" y="39"/>
                  </a:lnTo>
                  <a:lnTo>
                    <a:pt x="140" y="46"/>
                  </a:lnTo>
                  <a:lnTo>
                    <a:pt x="165" y="33"/>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8" name="Freeform 54">
              <a:extLst>
                <a:ext uri="{FF2B5EF4-FFF2-40B4-BE49-F238E27FC236}">
                  <a16:creationId xmlns:a16="http://schemas.microsoft.com/office/drawing/2014/main" id="{5DA611F6-838B-28AE-2D65-65D61F89BC5C}"/>
                </a:ext>
              </a:extLst>
            </p:cNvPr>
            <p:cNvSpPr>
              <a:spLocks noChangeAspect="1"/>
            </p:cNvSpPr>
            <p:nvPr/>
          </p:nvSpPr>
          <p:spPr bwMode="auto">
            <a:xfrm>
              <a:off x="6494034" y="5822170"/>
              <a:ext cx="23820" cy="30172"/>
            </a:xfrm>
            <a:custGeom>
              <a:avLst/>
              <a:gdLst>
                <a:gd name="T0" fmla="*/ 17 w 89"/>
                <a:gd name="T1" fmla="*/ 77 h 116"/>
                <a:gd name="T2" fmla="*/ 38 w 89"/>
                <a:gd name="T3" fmla="*/ 51 h 116"/>
                <a:gd name="T4" fmla="*/ 70 w 89"/>
                <a:gd name="T5" fmla="*/ 41 h 116"/>
                <a:gd name="T6" fmla="*/ 77 w 89"/>
                <a:gd name="T7" fmla="*/ 24 h 116"/>
                <a:gd name="T8" fmla="*/ 78 w 89"/>
                <a:gd name="T9" fmla="*/ 0 h 116"/>
                <a:gd name="T10" fmla="*/ 89 w 89"/>
                <a:gd name="T11" fmla="*/ 28 h 116"/>
                <a:gd name="T12" fmla="*/ 46 w 89"/>
                <a:gd name="T13" fmla="*/ 65 h 116"/>
                <a:gd name="T14" fmla="*/ 39 w 89"/>
                <a:gd name="T15" fmla="*/ 84 h 116"/>
                <a:gd name="T16" fmla="*/ 46 w 89"/>
                <a:gd name="T17" fmla="*/ 98 h 116"/>
                <a:gd name="T18" fmla="*/ 34 w 89"/>
                <a:gd name="T19" fmla="*/ 112 h 116"/>
                <a:gd name="T20" fmla="*/ 17 w 89"/>
                <a:gd name="T21" fmla="*/ 116 h 116"/>
                <a:gd name="T22" fmla="*/ 0 w 89"/>
                <a:gd name="T23" fmla="*/ 98 h 116"/>
                <a:gd name="T24" fmla="*/ 17 w 89"/>
                <a:gd name="T25" fmla="*/ 7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16">
                  <a:moveTo>
                    <a:pt x="17" y="77"/>
                  </a:moveTo>
                  <a:lnTo>
                    <a:pt x="38" y="51"/>
                  </a:lnTo>
                  <a:lnTo>
                    <a:pt x="70" y="41"/>
                  </a:lnTo>
                  <a:lnTo>
                    <a:pt x="77" y="24"/>
                  </a:lnTo>
                  <a:lnTo>
                    <a:pt x="78" y="0"/>
                  </a:lnTo>
                  <a:lnTo>
                    <a:pt x="89" y="28"/>
                  </a:lnTo>
                  <a:lnTo>
                    <a:pt x="46" y="65"/>
                  </a:lnTo>
                  <a:lnTo>
                    <a:pt x="39" y="84"/>
                  </a:lnTo>
                  <a:lnTo>
                    <a:pt x="46" y="98"/>
                  </a:lnTo>
                  <a:lnTo>
                    <a:pt x="34" y="112"/>
                  </a:lnTo>
                  <a:lnTo>
                    <a:pt x="17" y="116"/>
                  </a:lnTo>
                  <a:lnTo>
                    <a:pt x="0" y="98"/>
                  </a:lnTo>
                  <a:lnTo>
                    <a:pt x="17" y="7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9" name="Freeform 55">
              <a:extLst>
                <a:ext uri="{FF2B5EF4-FFF2-40B4-BE49-F238E27FC236}">
                  <a16:creationId xmlns:a16="http://schemas.microsoft.com/office/drawing/2014/main" id="{668A320D-B48D-0A0D-2215-82D9FA0FB523}"/>
                </a:ext>
              </a:extLst>
            </p:cNvPr>
            <p:cNvSpPr>
              <a:spLocks noChangeAspect="1"/>
            </p:cNvSpPr>
            <p:nvPr/>
          </p:nvSpPr>
          <p:spPr bwMode="auto">
            <a:xfrm>
              <a:off x="6520235" y="5810260"/>
              <a:ext cx="17468" cy="12704"/>
            </a:xfrm>
            <a:custGeom>
              <a:avLst/>
              <a:gdLst>
                <a:gd name="T0" fmla="*/ 60 w 64"/>
                <a:gd name="T1" fmla="*/ 35 h 49"/>
                <a:gd name="T2" fmla="*/ 64 w 64"/>
                <a:gd name="T3" fmla="*/ 9 h 49"/>
                <a:gd name="T4" fmla="*/ 56 w 64"/>
                <a:gd name="T5" fmla="*/ 9 h 49"/>
                <a:gd name="T6" fmla="*/ 43 w 64"/>
                <a:gd name="T7" fmla="*/ 16 h 49"/>
                <a:gd name="T8" fmla="*/ 24 w 64"/>
                <a:gd name="T9" fmla="*/ 0 h 49"/>
                <a:gd name="T10" fmla="*/ 0 w 64"/>
                <a:gd name="T11" fmla="*/ 9 h 49"/>
                <a:gd name="T12" fmla="*/ 1 w 64"/>
                <a:gd name="T13" fmla="*/ 21 h 49"/>
                <a:gd name="T14" fmla="*/ 13 w 64"/>
                <a:gd name="T15" fmla="*/ 12 h 49"/>
                <a:gd name="T16" fmla="*/ 13 w 64"/>
                <a:gd name="T17" fmla="*/ 28 h 49"/>
                <a:gd name="T18" fmla="*/ 29 w 64"/>
                <a:gd name="T19" fmla="*/ 49 h 49"/>
                <a:gd name="T20" fmla="*/ 60 w 64"/>
                <a:gd name="T2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49">
                  <a:moveTo>
                    <a:pt x="60" y="35"/>
                  </a:moveTo>
                  <a:lnTo>
                    <a:pt x="64" y="9"/>
                  </a:lnTo>
                  <a:lnTo>
                    <a:pt x="56" y="9"/>
                  </a:lnTo>
                  <a:lnTo>
                    <a:pt x="43" y="16"/>
                  </a:lnTo>
                  <a:lnTo>
                    <a:pt x="24" y="0"/>
                  </a:lnTo>
                  <a:lnTo>
                    <a:pt x="0" y="9"/>
                  </a:lnTo>
                  <a:lnTo>
                    <a:pt x="1" y="21"/>
                  </a:lnTo>
                  <a:lnTo>
                    <a:pt x="13" y="12"/>
                  </a:lnTo>
                  <a:lnTo>
                    <a:pt x="13" y="28"/>
                  </a:lnTo>
                  <a:lnTo>
                    <a:pt x="29" y="49"/>
                  </a:lnTo>
                  <a:lnTo>
                    <a:pt x="60" y="35"/>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0" name="Freeform 56">
              <a:extLst>
                <a:ext uri="{FF2B5EF4-FFF2-40B4-BE49-F238E27FC236}">
                  <a16:creationId xmlns:a16="http://schemas.microsoft.com/office/drawing/2014/main" id="{EB281A61-D8E0-9EE4-C690-B586A0EC1F87}"/>
                </a:ext>
              </a:extLst>
            </p:cNvPr>
            <p:cNvSpPr>
              <a:spLocks noChangeAspect="1"/>
            </p:cNvSpPr>
            <p:nvPr/>
          </p:nvSpPr>
          <p:spPr bwMode="auto">
            <a:xfrm>
              <a:off x="6518647" y="5819788"/>
              <a:ext cx="3970" cy="9528"/>
            </a:xfrm>
            <a:custGeom>
              <a:avLst/>
              <a:gdLst>
                <a:gd name="T0" fmla="*/ 7 w 15"/>
                <a:gd name="T1" fmla="*/ 35 h 35"/>
                <a:gd name="T2" fmla="*/ 8 w 15"/>
                <a:gd name="T3" fmla="*/ 20 h 35"/>
                <a:gd name="T4" fmla="*/ 15 w 15"/>
                <a:gd name="T5" fmla="*/ 0 h 35"/>
                <a:gd name="T6" fmla="*/ 0 w 15"/>
                <a:gd name="T7" fmla="*/ 13 h 35"/>
                <a:gd name="T8" fmla="*/ 7 w 15"/>
                <a:gd name="T9" fmla="*/ 35 h 35"/>
              </a:gdLst>
              <a:ahLst/>
              <a:cxnLst>
                <a:cxn ang="0">
                  <a:pos x="T0" y="T1"/>
                </a:cxn>
                <a:cxn ang="0">
                  <a:pos x="T2" y="T3"/>
                </a:cxn>
                <a:cxn ang="0">
                  <a:pos x="T4" y="T5"/>
                </a:cxn>
                <a:cxn ang="0">
                  <a:pos x="T6" y="T7"/>
                </a:cxn>
                <a:cxn ang="0">
                  <a:pos x="T8" y="T9"/>
                </a:cxn>
              </a:cxnLst>
              <a:rect l="0" t="0" r="r" b="b"/>
              <a:pathLst>
                <a:path w="15" h="35">
                  <a:moveTo>
                    <a:pt x="7" y="35"/>
                  </a:moveTo>
                  <a:lnTo>
                    <a:pt x="8" y="20"/>
                  </a:lnTo>
                  <a:lnTo>
                    <a:pt x="15" y="0"/>
                  </a:lnTo>
                  <a:lnTo>
                    <a:pt x="0" y="13"/>
                  </a:lnTo>
                  <a:lnTo>
                    <a:pt x="7" y="35"/>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1" name="Freeform 57">
              <a:extLst>
                <a:ext uri="{FF2B5EF4-FFF2-40B4-BE49-F238E27FC236}">
                  <a16:creationId xmlns:a16="http://schemas.microsoft.com/office/drawing/2014/main" id="{FE292319-D5B6-5623-C760-19E8B5B9831E}"/>
                </a:ext>
              </a:extLst>
            </p:cNvPr>
            <p:cNvSpPr>
              <a:spLocks noChangeAspect="1"/>
            </p:cNvSpPr>
            <p:nvPr/>
          </p:nvSpPr>
          <p:spPr bwMode="auto">
            <a:xfrm>
              <a:off x="6580578" y="6065130"/>
              <a:ext cx="40493" cy="39700"/>
            </a:xfrm>
            <a:custGeom>
              <a:avLst/>
              <a:gdLst>
                <a:gd name="T0" fmla="*/ 52 w 154"/>
                <a:gd name="T1" fmla="*/ 0 h 148"/>
                <a:gd name="T2" fmla="*/ 94 w 154"/>
                <a:gd name="T3" fmla="*/ 11 h 148"/>
                <a:gd name="T4" fmla="*/ 154 w 154"/>
                <a:gd name="T5" fmla="*/ 69 h 148"/>
                <a:gd name="T6" fmla="*/ 147 w 154"/>
                <a:gd name="T7" fmla="*/ 116 h 148"/>
                <a:gd name="T8" fmla="*/ 76 w 154"/>
                <a:gd name="T9" fmla="*/ 148 h 148"/>
                <a:gd name="T10" fmla="*/ 28 w 154"/>
                <a:gd name="T11" fmla="*/ 148 h 148"/>
                <a:gd name="T12" fmla="*/ 0 w 154"/>
                <a:gd name="T13" fmla="*/ 73 h 148"/>
                <a:gd name="T14" fmla="*/ 3 w 154"/>
                <a:gd name="T15" fmla="*/ 46 h 148"/>
                <a:gd name="T16" fmla="*/ 31 w 154"/>
                <a:gd name="T17" fmla="*/ 34 h 148"/>
                <a:gd name="T18" fmla="*/ 52 w 154"/>
                <a:gd name="T1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48">
                  <a:moveTo>
                    <a:pt x="52" y="0"/>
                  </a:moveTo>
                  <a:lnTo>
                    <a:pt x="94" y="11"/>
                  </a:lnTo>
                  <a:lnTo>
                    <a:pt x="154" y="69"/>
                  </a:lnTo>
                  <a:lnTo>
                    <a:pt x="147" y="116"/>
                  </a:lnTo>
                  <a:lnTo>
                    <a:pt x="76" y="148"/>
                  </a:lnTo>
                  <a:lnTo>
                    <a:pt x="28" y="148"/>
                  </a:lnTo>
                  <a:lnTo>
                    <a:pt x="0" y="73"/>
                  </a:lnTo>
                  <a:lnTo>
                    <a:pt x="3" y="46"/>
                  </a:lnTo>
                  <a:lnTo>
                    <a:pt x="31" y="34"/>
                  </a:lnTo>
                  <a:lnTo>
                    <a:pt x="52"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2" name="Freeform 58">
              <a:extLst>
                <a:ext uri="{FF2B5EF4-FFF2-40B4-BE49-F238E27FC236}">
                  <a16:creationId xmlns:a16="http://schemas.microsoft.com/office/drawing/2014/main" id="{DB31D7F7-5E8E-1E68-8DF9-E8A12FDB5C12}"/>
                </a:ext>
              </a:extLst>
            </p:cNvPr>
            <p:cNvSpPr>
              <a:spLocks noChangeAspect="1"/>
            </p:cNvSpPr>
            <p:nvPr/>
          </p:nvSpPr>
          <p:spPr bwMode="auto">
            <a:xfrm>
              <a:off x="6648861" y="6011139"/>
              <a:ext cx="39699" cy="80987"/>
            </a:xfrm>
            <a:custGeom>
              <a:avLst/>
              <a:gdLst>
                <a:gd name="T0" fmla="*/ 90 w 150"/>
                <a:gd name="T1" fmla="*/ 82 h 306"/>
                <a:gd name="T2" fmla="*/ 104 w 150"/>
                <a:gd name="T3" fmla="*/ 28 h 306"/>
                <a:gd name="T4" fmla="*/ 139 w 150"/>
                <a:gd name="T5" fmla="*/ 0 h 306"/>
                <a:gd name="T6" fmla="*/ 150 w 150"/>
                <a:gd name="T7" fmla="*/ 39 h 306"/>
                <a:gd name="T8" fmla="*/ 118 w 150"/>
                <a:gd name="T9" fmla="*/ 112 h 306"/>
                <a:gd name="T10" fmla="*/ 113 w 150"/>
                <a:gd name="T11" fmla="*/ 162 h 306"/>
                <a:gd name="T12" fmla="*/ 68 w 150"/>
                <a:gd name="T13" fmla="*/ 201 h 306"/>
                <a:gd name="T14" fmla="*/ 72 w 150"/>
                <a:gd name="T15" fmla="*/ 255 h 306"/>
                <a:gd name="T16" fmla="*/ 67 w 150"/>
                <a:gd name="T17" fmla="*/ 285 h 306"/>
                <a:gd name="T18" fmla="*/ 16 w 150"/>
                <a:gd name="T19" fmla="*/ 292 h 306"/>
                <a:gd name="T20" fmla="*/ 10 w 150"/>
                <a:gd name="T21" fmla="*/ 306 h 306"/>
                <a:gd name="T22" fmla="*/ 1 w 150"/>
                <a:gd name="T23" fmla="*/ 294 h 306"/>
                <a:gd name="T24" fmla="*/ 0 w 150"/>
                <a:gd name="T25" fmla="*/ 222 h 306"/>
                <a:gd name="T26" fmla="*/ 26 w 150"/>
                <a:gd name="T27" fmla="*/ 215 h 306"/>
                <a:gd name="T28" fmla="*/ 49 w 150"/>
                <a:gd name="T29" fmla="*/ 184 h 306"/>
                <a:gd name="T30" fmla="*/ 57 w 150"/>
                <a:gd name="T31" fmla="*/ 114 h 306"/>
                <a:gd name="T32" fmla="*/ 90 w 150"/>
                <a:gd name="T33" fmla="*/ 8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 h="306">
                  <a:moveTo>
                    <a:pt x="90" y="82"/>
                  </a:moveTo>
                  <a:lnTo>
                    <a:pt x="104" y="28"/>
                  </a:lnTo>
                  <a:lnTo>
                    <a:pt x="139" y="0"/>
                  </a:lnTo>
                  <a:lnTo>
                    <a:pt x="150" y="39"/>
                  </a:lnTo>
                  <a:lnTo>
                    <a:pt x="118" y="112"/>
                  </a:lnTo>
                  <a:lnTo>
                    <a:pt x="113" y="162"/>
                  </a:lnTo>
                  <a:lnTo>
                    <a:pt x="68" y="201"/>
                  </a:lnTo>
                  <a:lnTo>
                    <a:pt x="72" y="255"/>
                  </a:lnTo>
                  <a:lnTo>
                    <a:pt x="67" y="285"/>
                  </a:lnTo>
                  <a:lnTo>
                    <a:pt x="16" y="292"/>
                  </a:lnTo>
                  <a:lnTo>
                    <a:pt x="10" y="306"/>
                  </a:lnTo>
                  <a:lnTo>
                    <a:pt x="1" y="294"/>
                  </a:lnTo>
                  <a:lnTo>
                    <a:pt x="0" y="222"/>
                  </a:lnTo>
                  <a:lnTo>
                    <a:pt x="26" y="215"/>
                  </a:lnTo>
                  <a:lnTo>
                    <a:pt x="49" y="184"/>
                  </a:lnTo>
                  <a:lnTo>
                    <a:pt x="57" y="114"/>
                  </a:lnTo>
                  <a:lnTo>
                    <a:pt x="90" y="8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3" name="Freeform 59">
              <a:extLst>
                <a:ext uri="{FF2B5EF4-FFF2-40B4-BE49-F238E27FC236}">
                  <a16:creationId xmlns:a16="http://schemas.microsoft.com/office/drawing/2014/main" id="{2B6DE2C6-D1E1-8650-C994-C511424F4BA4}"/>
                </a:ext>
              </a:extLst>
            </p:cNvPr>
            <p:cNvSpPr>
              <a:spLocks noChangeAspect="1"/>
            </p:cNvSpPr>
            <p:nvPr/>
          </p:nvSpPr>
          <p:spPr bwMode="auto">
            <a:xfrm>
              <a:off x="6565493" y="5754680"/>
              <a:ext cx="15880" cy="21438"/>
            </a:xfrm>
            <a:custGeom>
              <a:avLst/>
              <a:gdLst>
                <a:gd name="T0" fmla="*/ 31 w 61"/>
                <a:gd name="T1" fmla="*/ 82 h 82"/>
                <a:gd name="T2" fmla="*/ 36 w 61"/>
                <a:gd name="T3" fmla="*/ 52 h 82"/>
                <a:gd name="T4" fmla="*/ 61 w 61"/>
                <a:gd name="T5" fmla="*/ 38 h 82"/>
                <a:gd name="T6" fmla="*/ 52 w 61"/>
                <a:gd name="T7" fmla="*/ 28 h 82"/>
                <a:gd name="T8" fmla="*/ 54 w 61"/>
                <a:gd name="T9" fmla="*/ 0 h 82"/>
                <a:gd name="T10" fmla="*/ 0 w 61"/>
                <a:gd name="T11" fmla="*/ 10 h 82"/>
                <a:gd name="T12" fmla="*/ 3 w 61"/>
                <a:gd name="T13" fmla="*/ 47 h 82"/>
                <a:gd name="T14" fmla="*/ 18 w 61"/>
                <a:gd name="T15" fmla="*/ 77 h 82"/>
                <a:gd name="T16" fmla="*/ 31 w 61"/>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2">
                  <a:moveTo>
                    <a:pt x="31" y="82"/>
                  </a:moveTo>
                  <a:lnTo>
                    <a:pt x="36" y="52"/>
                  </a:lnTo>
                  <a:lnTo>
                    <a:pt x="61" y="38"/>
                  </a:lnTo>
                  <a:lnTo>
                    <a:pt x="52" y="28"/>
                  </a:lnTo>
                  <a:lnTo>
                    <a:pt x="54" y="0"/>
                  </a:lnTo>
                  <a:lnTo>
                    <a:pt x="0" y="10"/>
                  </a:lnTo>
                  <a:lnTo>
                    <a:pt x="3" y="47"/>
                  </a:lnTo>
                  <a:lnTo>
                    <a:pt x="18" y="77"/>
                  </a:lnTo>
                  <a:lnTo>
                    <a:pt x="31" y="8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4" name="Freeform 60">
              <a:extLst>
                <a:ext uri="{FF2B5EF4-FFF2-40B4-BE49-F238E27FC236}">
                  <a16:creationId xmlns:a16="http://schemas.microsoft.com/office/drawing/2014/main" id="{29984547-24CC-D86F-C677-6CBD13707AD5}"/>
                </a:ext>
              </a:extLst>
            </p:cNvPr>
            <p:cNvSpPr>
              <a:spLocks noChangeAspect="1"/>
            </p:cNvSpPr>
            <p:nvPr/>
          </p:nvSpPr>
          <p:spPr bwMode="auto">
            <a:xfrm>
              <a:off x="7045855" y="5260025"/>
              <a:ext cx="162767" cy="157210"/>
            </a:xfrm>
            <a:custGeom>
              <a:avLst/>
              <a:gdLst>
                <a:gd name="T0" fmla="*/ 14 w 616"/>
                <a:gd name="T1" fmla="*/ 235 h 595"/>
                <a:gd name="T2" fmla="*/ 0 w 616"/>
                <a:gd name="T3" fmla="*/ 162 h 595"/>
                <a:gd name="T4" fmla="*/ 41 w 616"/>
                <a:gd name="T5" fmla="*/ 139 h 595"/>
                <a:gd name="T6" fmla="*/ 85 w 616"/>
                <a:gd name="T7" fmla="*/ 119 h 595"/>
                <a:gd name="T8" fmla="*/ 88 w 616"/>
                <a:gd name="T9" fmla="*/ 87 h 595"/>
                <a:gd name="T10" fmla="*/ 151 w 616"/>
                <a:gd name="T11" fmla="*/ 87 h 595"/>
                <a:gd name="T12" fmla="*/ 167 w 616"/>
                <a:gd name="T13" fmla="*/ 45 h 595"/>
                <a:gd name="T14" fmla="*/ 252 w 616"/>
                <a:gd name="T15" fmla="*/ 7 h 595"/>
                <a:gd name="T16" fmla="*/ 305 w 616"/>
                <a:gd name="T17" fmla="*/ 56 h 595"/>
                <a:gd name="T18" fmla="*/ 328 w 616"/>
                <a:gd name="T19" fmla="*/ 31 h 595"/>
                <a:gd name="T20" fmla="*/ 372 w 616"/>
                <a:gd name="T21" fmla="*/ 9 h 595"/>
                <a:gd name="T22" fmla="*/ 403 w 616"/>
                <a:gd name="T23" fmla="*/ 21 h 595"/>
                <a:gd name="T24" fmla="*/ 487 w 616"/>
                <a:gd name="T25" fmla="*/ 120 h 595"/>
                <a:gd name="T26" fmla="*/ 530 w 616"/>
                <a:gd name="T27" fmla="*/ 102 h 595"/>
                <a:gd name="T28" fmla="*/ 593 w 616"/>
                <a:gd name="T29" fmla="*/ 77 h 595"/>
                <a:gd name="T30" fmla="*/ 616 w 616"/>
                <a:gd name="T31" fmla="*/ 88 h 595"/>
                <a:gd name="T32" fmla="*/ 609 w 616"/>
                <a:gd name="T33" fmla="*/ 133 h 595"/>
                <a:gd name="T34" fmla="*/ 579 w 616"/>
                <a:gd name="T35" fmla="*/ 178 h 595"/>
                <a:gd name="T36" fmla="*/ 530 w 616"/>
                <a:gd name="T37" fmla="*/ 252 h 595"/>
                <a:gd name="T38" fmla="*/ 538 w 616"/>
                <a:gd name="T39" fmla="*/ 291 h 595"/>
                <a:gd name="T40" fmla="*/ 520 w 616"/>
                <a:gd name="T41" fmla="*/ 338 h 595"/>
                <a:gd name="T42" fmla="*/ 565 w 616"/>
                <a:gd name="T43" fmla="*/ 412 h 595"/>
                <a:gd name="T44" fmla="*/ 530 w 616"/>
                <a:gd name="T45" fmla="*/ 435 h 595"/>
                <a:gd name="T46" fmla="*/ 496 w 616"/>
                <a:gd name="T47" fmla="*/ 440 h 595"/>
                <a:gd name="T48" fmla="*/ 446 w 616"/>
                <a:gd name="T49" fmla="*/ 467 h 595"/>
                <a:gd name="T50" fmla="*/ 456 w 616"/>
                <a:gd name="T51" fmla="*/ 479 h 595"/>
                <a:gd name="T52" fmla="*/ 403 w 616"/>
                <a:gd name="T53" fmla="*/ 503 h 595"/>
                <a:gd name="T54" fmla="*/ 312 w 616"/>
                <a:gd name="T55" fmla="*/ 472 h 595"/>
                <a:gd name="T56" fmla="*/ 307 w 616"/>
                <a:gd name="T57" fmla="*/ 524 h 595"/>
                <a:gd name="T58" fmla="*/ 372 w 616"/>
                <a:gd name="T59" fmla="*/ 493 h 595"/>
                <a:gd name="T60" fmla="*/ 367 w 616"/>
                <a:gd name="T61" fmla="*/ 524 h 595"/>
                <a:gd name="T62" fmla="*/ 342 w 616"/>
                <a:gd name="T63" fmla="*/ 538 h 595"/>
                <a:gd name="T64" fmla="*/ 328 w 616"/>
                <a:gd name="T65" fmla="*/ 580 h 595"/>
                <a:gd name="T66" fmla="*/ 271 w 616"/>
                <a:gd name="T67" fmla="*/ 571 h 595"/>
                <a:gd name="T68" fmla="*/ 268 w 616"/>
                <a:gd name="T69" fmla="*/ 592 h 595"/>
                <a:gd name="T70" fmla="*/ 241 w 616"/>
                <a:gd name="T71" fmla="*/ 539 h 595"/>
                <a:gd name="T72" fmla="*/ 127 w 616"/>
                <a:gd name="T73" fmla="*/ 559 h 595"/>
                <a:gd name="T74" fmla="*/ 70 w 616"/>
                <a:gd name="T75" fmla="*/ 539 h 595"/>
                <a:gd name="T76" fmla="*/ 49 w 616"/>
                <a:gd name="T77" fmla="*/ 451 h 595"/>
                <a:gd name="T78" fmla="*/ 38 w 616"/>
                <a:gd name="T79" fmla="*/ 397 h 595"/>
                <a:gd name="T80" fmla="*/ 52 w 616"/>
                <a:gd name="T81" fmla="*/ 33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6" h="595">
                  <a:moveTo>
                    <a:pt x="14" y="278"/>
                  </a:moveTo>
                  <a:lnTo>
                    <a:pt x="14" y="235"/>
                  </a:lnTo>
                  <a:lnTo>
                    <a:pt x="28" y="200"/>
                  </a:lnTo>
                  <a:lnTo>
                    <a:pt x="0" y="162"/>
                  </a:lnTo>
                  <a:lnTo>
                    <a:pt x="25" y="137"/>
                  </a:lnTo>
                  <a:lnTo>
                    <a:pt x="41" y="139"/>
                  </a:lnTo>
                  <a:lnTo>
                    <a:pt x="75" y="133"/>
                  </a:lnTo>
                  <a:lnTo>
                    <a:pt x="85" y="119"/>
                  </a:lnTo>
                  <a:lnTo>
                    <a:pt x="71" y="88"/>
                  </a:lnTo>
                  <a:lnTo>
                    <a:pt x="88" y="87"/>
                  </a:lnTo>
                  <a:lnTo>
                    <a:pt x="119" y="94"/>
                  </a:lnTo>
                  <a:lnTo>
                    <a:pt x="151" y="87"/>
                  </a:lnTo>
                  <a:lnTo>
                    <a:pt x="144" y="52"/>
                  </a:lnTo>
                  <a:lnTo>
                    <a:pt x="167" y="45"/>
                  </a:lnTo>
                  <a:lnTo>
                    <a:pt x="181" y="0"/>
                  </a:lnTo>
                  <a:lnTo>
                    <a:pt x="252" y="7"/>
                  </a:lnTo>
                  <a:lnTo>
                    <a:pt x="290" y="21"/>
                  </a:lnTo>
                  <a:lnTo>
                    <a:pt x="305" y="56"/>
                  </a:lnTo>
                  <a:lnTo>
                    <a:pt x="318" y="49"/>
                  </a:lnTo>
                  <a:lnTo>
                    <a:pt x="328" y="31"/>
                  </a:lnTo>
                  <a:lnTo>
                    <a:pt x="354" y="27"/>
                  </a:lnTo>
                  <a:lnTo>
                    <a:pt x="372" y="9"/>
                  </a:lnTo>
                  <a:lnTo>
                    <a:pt x="406" y="3"/>
                  </a:lnTo>
                  <a:lnTo>
                    <a:pt x="403" y="21"/>
                  </a:lnTo>
                  <a:lnTo>
                    <a:pt x="455" y="27"/>
                  </a:lnTo>
                  <a:lnTo>
                    <a:pt x="487" y="120"/>
                  </a:lnTo>
                  <a:lnTo>
                    <a:pt x="496" y="108"/>
                  </a:lnTo>
                  <a:lnTo>
                    <a:pt x="530" y="102"/>
                  </a:lnTo>
                  <a:lnTo>
                    <a:pt x="553" y="104"/>
                  </a:lnTo>
                  <a:lnTo>
                    <a:pt x="593" y="77"/>
                  </a:lnTo>
                  <a:lnTo>
                    <a:pt x="605" y="77"/>
                  </a:lnTo>
                  <a:lnTo>
                    <a:pt x="616" y="88"/>
                  </a:lnTo>
                  <a:lnTo>
                    <a:pt x="587" y="112"/>
                  </a:lnTo>
                  <a:lnTo>
                    <a:pt x="609" y="133"/>
                  </a:lnTo>
                  <a:lnTo>
                    <a:pt x="581" y="150"/>
                  </a:lnTo>
                  <a:lnTo>
                    <a:pt x="579" y="178"/>
                  </a:lnTo>
                  <a:lnTo>
                    <a:pt x="517" y="235"/>
                  </a:lnTo>
                  <a:lnTo>
                    <a:pt x="530" y="252"/>
                  </a:lnTo>
                  <a:lnTo>
                    <a:pt x="524" y="287"/>
                  </a:lnTo>
                  <a:lnTo>
                    <a:pt x="538" y="291"/>
                  </a:lnTo>
                  <a:lnTo>
                    <a:pt x="520" y="321"/>
                  </a:lnTo>
                  <a:lnTo>
                    <a:pt x="520" y="338"/>
                  </a:lnTo>
                  <a:lnTo>
                    <a:pt x="542" y="366"/>
                  </a:lnTo>
                  <a:lnTo>
                    <a:pt x="565" y="412"/>
                  </a:lnTo>
                  <a:lnTo>
                    <a:pt x="562" y="435"/>
                  </a:lnTo>
                  <a:lnTo>
                    <a:pt x="530" y="435"/>
                  </a:lnTo>
                  <a:lnTo>
                    <a:pt x="477" y="400"/>
                  </a:lnTo>
                  <a:lnTo>
                    <a:pt x="496" y="440"/>
                  </a:lnTo>
                  <a:lnTo>
                    <a:pt x="494" y="447"/>
                  </a:lnTo>
                  <a:lnTo>
                    <a:pt x="446" y="467"/>
                  </a:lnTo>
                  <a:lnTo>
                    <a:pt x="442" y="472"/>
                  </a:lnTo>
                  <a:lnTo>
                    <a:pt x="456" y="479"/>
                  </a:lnTo>
                  <a:lnTo>
                    <a:pt x="429" y="499"/>
                  </a:lnTo>
                  <a:lnTo>
                    <a:pt x="403" y="503"/>
                  </a:lnTo>
                  <a:lnTo>
                    <a:pt x="393" y="486"/>
                  </a:lnTo>
                  <a:lnTo>
                    <a:pt x="312" y="472"/>
                  </a:lnTo>
                  <a:lnTo>
                    <a:pt x="305" y="514"/>
                  </a:lnTo>
                  <a:lnTo>
                    <a:pt x="307" y="524"/>
                  </a:lnTo>
                  <a:lnTo>
                    <a:pt x="350" y="499"/>
                  </a:lnTo>
                  <a:lnTo>
                    <a:pt x="372" y="493"/>
                  </a:lnTo>
                  <a:lnTo>
                    <a:pt x="386" y="502"/>
                  </a:lnTo>
                  <a:lnTo>
                    <a:pt x="367" y="524"/>
                  </a:lnTo>
                  <a:lnTo>
                    <a:pt x="374" y="541"/>
                  </a:lnTo>
                  <a:lnTo>
                    <a:pt x="342" y="538"/>
                  </a:lnTo>
                  <a:lnTo>
                    <a:pt x="328" y="566"/>
                  </a:lnTo>
                  <a:lnTo>
                    <a:pt x="328" y="580"/>
                  </a:lnTo>
                  <a:lnTo>
                    <a:pt x="317" y="589"/>
                  </a:lnTo>
                  <a:lnTo>
                    <a:pt x="271" y="571"/>
                  </a:lnTo>
                  <a:lnTo>
                    <a:pt x="261" y="577"/>
                  </a:lnTo>
                  <a:lnTo>
                    <a:pt x="268" y="592"/>
                  </a:lnTo>
                  <a:lnTo>
                    <a:pt x="252" y="595"/>
                  </a:lnTo>
                  <a:lnTo>
                    <a:pt x="241" y="539"/>
                  </a:lnTo>
                  <a:lnTo>
                    <a:pt x="209" y="522"/>
                  </a:lnTo>
                  <a:lnTo>
                    <a:pt x="127" y="559"/>
                  </a:lnTo>
                  <a:lnTo>
                    <a:pt x="98" y="531"/>
                  </a:lnTo>
                  <a:lnTo>
                    <a:pt x="70" y="539"/>
                  </a:lnTo>
                  <a:lnTo>
                    <a:pt x="71" y="503"/>
                  </a:lnTo>
                  <a:lnTo>
                    <a:pt x="49" y="451"/>
                  </a:lnTo>
                  <a:lnTo>
                    <a:pt x="52" y="425"/>
                  </a:lnTo>
                  <a:lnTo>
                    <a:pt x="38" y="397"/>
                  </a:lnTo>
                  <a:lnTo>
                    <a:pt x="38" y="361"/>
                  </a:lnTo>
                  <a:lnTo>
                    <a:pt x="52" y="333"/>
                  </a:lnTo>
                  <a:lnTo>
                    <a:pt x="14" y="278"/>
                  </a:lnTo>
                  <a:close/>
                </a:path>
              </a:pathLst>
            </a:custGeom>
            <a:noFill/>
            <a:ln w="3175">
              <a:solidFill>
                <a:schemeClr val="tx1">
                  <a:alpha val="80000"/>
                </a:schemeClr>
              </a:solidFill>
              <a:prstDash val="solid"/>
              <a:round/>
              <a:headEnd/>
              <a:tailEnd/>
            </a:ln>
          </p:spPr>
          <p:txBody>
            <a:bodyPr/>
            <a:lstStyle/>
            <a:p>
              <a:endParaRPr lang="ja-JP" altLang="en-US" sz="1400">
                <a:latin typeface="+mn-ea"/>
              </a:endParaRPr>
            </a:p>
          </p:txBody>
        </p:sp>
        <p:sp>
          <p:nvSpPr>
            <p:cNvPr id="65" name="Freeform 61">
              <a:extLst>
                <a:ext uri="{FF2B5EF4-FFF2-40B4-BE49-F238E27FC236}">
                  <a16:creationId xmlns:a16="http://schemas.microsoft.com/office/drawing/2014/main" id="{E73FE98A-A3E9-26A8-4707-C687290EFB1B}"/>
                </a:ext>
              </a:extLst>
            </p:cNvPr>
            <p:cNvSpPr>
              <a:spLocks noChangeAspect="1"/>
            </p:cNvSpPr>
            <p:nvPr/>
          </p:nvSpPr>
          <p:spPr bwMode="auto">
            <a:xfrm>
              <a:off x="7029181" y="5217149"/>
              <a:ext cx="194527" cy="85751"/>
            </a:xfrm>
            <a:custGeom>
              <a:avLst/>
              <a:gdLst>
                <a:gd name="T0" fmla="*/ 594 w 736"/>
                <a:gd name="T1" fmla="*/ 263 h 323"/>
                <a:gd name="T2" fmla="*/ 617 w 736"/>
                <a:gd name="T3" fmla="*/ 265 h 323"/>
                <a:gd name="T4" fmla="*/ 657 w 736"/>
                <a:gd name="T5" fmla="*/ 238 h 323"/>
                <a:gd name="T6" fmla="*/ 669 w 736"/>
                <a:gd name="T7" fmla="*/ 238 h 323"/>
                <a:gd name="T8" fmla="*/ 680 w 736"/>
                <a:gd name="T9" fmla="*/ 249 h 323"/>
                <a:gd name="T10" fmla="*/ 712 w 736"/>
                <a:gd name="T11" fmla="*/ 244 h 323"/>
                <a:gd name="T12" fmla="*/ 729 w 736"/>
                <a:gd name="T13" fmla="*/ 217 h 323"/>
                <a:gd name="T14" fmla="*/ 736 w 736"/>
                <a:gd name="T15" fmla="*/ 180 h 323"/>
                <a:gd name="T16" fmla="*/ 714 w 736"/>
                <a:gd name="T17" fmla="*/ 156 h 323"/>
                <a:gd name="T18" fmla="*/ 716 w 736"/>
                <a:gd name="T19" fmla="*/ 132 h 323"/>
                <a:gd name="T20" fmla="*/ 696 w 736"/>
                <a:gd name="T21" fmla="*/ 107 h 323"/>
                <a:gd name="T22" fmla="*/ 694 w 736"/>
                <a:gd name="T23" fmla="*/ 55 h 323"/>
                <a:gd name="T24" fmla="*/ 676 w 736"/>
                <a:gd name="T25" fmla="*/ 0 h 323"/>
                <a:gd name="T26" fmla="*/ 588 w 736"/>
                <a:gd name="T27" fmla="*/ 43 h 323"/>
                <a:gd name="T28" fmla="*/ 500 w 736"/>
                <a:gd name="T29" fmla="*/ 50 h 323"/>
                <a:gd name="T30" fmla="*/ 460 w 736"/>
                <a:gd name="T31" fmla="*/ 43 h 323"/>
                <a:gd name="T32" fmla="*/ 371 w 736"/>
                <a:gd name="T33" fmla="*/ 58 h 323"/>
                <a:gd name="T34" fmla="*/ 305 w 736"/>
                <a:gd name="T35" fmla="*/ 53 h 323"/>
                <a:gd name="T36" fmla="*/ 254 w 736"/>
                <a:gd name="T37" fmla="*/ 27 h 323"/>
                <a:gd name="T38" fmla="*/ 192 w 736"/>
                <a:gd name="T39" fmla="*/ 43 h 323"/>
                <a:gd name="T40" fmla="*/ 156 w 736"/>
                <a:gd name="T41" fmla="*/ 72 h 323"/>
                <a:gd name="T42" fmla="*/ 125 w 736"/>
                <a:gd name="T43" fmla="*/ 69 h 323"/>
                <a:gd name="T44" fmla="*/ 99 w 736"/>
                <a:gd name="T45" fmla="*/ 50 h 323"/>
                <a:gd name="T46" fmla="*/ 75 w 736"/>
                <a:gd name="T47" fmla="*/ 9 h 323"/>
                <a:gd name="T48" fmla="*/ 57 w 736"/>
                <a:gd name="T49" fmla="*/ 13 h 323"/>
                <a:gd name="T50" fmla="*/ 52 w 736"/>
                <a:gd name="T51" fmla="*/ 22 h 323"/>
                <a:gd name="T52" fmla="*/ 102 w 736"/>
                <a:gd name="T53" fmla="*/ 78 h 323"/>
                <a:gd name="T54" fmla="*/ 117 w 736"/>
                <a:gd name="T55" fmla="*/ 89 h 323"/>
                <a:gd name="T56" fmla="*/ 89 w 736"/>
                <a:gd name="T57" fmla="*/ 147 h 323"/>
                <a:gd name="T58" fmla="*/ 95 w 736"/>
                <a:gd name="T59" fmla="*/ 191 h 323"/>
                <a:gd name="T60" fmla="*/ 18 w 736"/>
                <a:gd name="T61" fmla="*/ 208 h 323"/>
                <a:gd name="T62" fmla="*/ 32 w 736"/>
                <a:gd name="T63" fmla="*/ 244 h 323"/>
                <a:gd name="T64" fmla="*/ 13 w 736"/>
                <a:gd name="T65" fmla="*/ 269 h 323"/>
                <a:gd name="T66" fmla="*/ 0 w 736"/>
                <a:gd name="T67" fmla="*/ 314 h 323"/>
                <a:gd name="T68" fmla="*/ 45 w 736"/>
                <a:gd name="T69" fmla="*/ 314 h 323"/>
                <a:gd name="T70" fmla="*/ 64 w 736"/>
                <a:gd name="T71" fmla="*/ 323 h 323"/>
                <a:gd name="T72" fmla="*/ 89 w 736"/>
                <a:gd name="T73" fmla="*/ 298 h 323"/>
                <a:gd name="T74" fmla="*/ 105 w 736"/>
                <a:gd name="T75" fmla="*/ 300 h 323"/>
                <a:gd name="T76" fmla="*/ 139 w 736"/>
                <a:gd name="T77" fmla="*/ 294 h 323"/>
                <a:gd name="T78" fmla="*/ 149 w 736"/>
                <a:gd name="T79" fmla="*/ 280 h 323"/>
                <a:gd name="T80" fmla="*/ 135 w 736"/>
                <a:gd name="T81" fmla="*/ 249 h 323"/>
                <a:gd name="T82" fmla="*/ 152 w 736"/>
                <a:gd name="T83" fmla="*/ 248 h 323"/>
                <a:gd name="T84" fmla="*/ 183 w 736"/>
                <a:gd name="T85" fmla="*/ 255 h 323"/>
                <a:gd name="T86" fmla="*/ 215 w 736"/>
                <a:gd name="T87" fmla="*/ 248 h 323"/>
                <a:gd name="T88" fmla="*/ 208 w 736"/>
                <a:gd name="T89" fmla="*/ 213 h 323"/>
                <a:gd name="T90" fmla="*/ 231 w 736"/>
                <a:gd name="T91" fmla="*/ 206 h 323"/>
                <a:gd name="T92" fmla="*/ 245 w 736"/>
                <a:gd name="T93" fmla="*/ 161 h 323"/>
                <a:gd name="T94" fmla="*/ 316 w 736"/>
                <a:gd name="T95" fmla="*/ 168 h 323"/>
                <a:gd name="T96" fmla="*/ 354 w 736"/>
                <a:gd name="T97" fmla="*/ 182 h 323"/>
                <a:gd name="T98" fmla="*/ 369 w 736"/>
                <a:gd name="T99" fmla="*/ 217 h 323"/>
                <a:gd name="T100" fmla="*/ 382 w 736"/>
                <a:gd name="T101" fmla="*/ 210 h 323"/>
                <a:gd name="T102" fmla="*/ 392 w 736"/>
                <a:gd name="T103" fmla="*/ 192 h 323"/>
                <a:gd name="T104" fmla="*/ 418 w 736"/>
                <a:gd name="T105" fmla="*/ 188 h 323"/>
                <a:gd name="T106" fmla="*/ 436 w 736"/>
                <a:gd name="T107" fmla="*/ 170 h 323"/>
                <a:gd name="T108" fmla="*/ 470 w 736"/>
                <a:gd name="T109" fmla="*/ 164 h 323"/>
                <a:gd name="T110" fmla="*/ 467 w 736"/>
                <a:gd name="T111" fmla="*/ 182 h 323"/>
                <a:gd name="T112" fmla="*/ 519 w 736"/>
                <a:gd name="T113" fmla="*/ 188 h 323"/>
                <a:gd name="T114" fmla="*/ 551 w 736"/>
                <a:gd name="T115" fmla="*/ 281 h 323"/>
                <a:gd name="T116" fmla="*/ 560 w 736"/>
                <a:gd name="T117" fmla="*/ 269 h 323"/>
                <a:gd name="T118" fmla="*/ 594 w 736"/>
                <a:gd name="T119" fmla="*/ 2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6" h="323">
                  <a:moveTo>
                    <a:pt x="594" y="263"/>
                  </a:moveTo>
                  <a:lnTo>
                    <a:pt x="617" y="265"/>
                  </a:lnTo>
                  <a:lnTo>
                    <a:pt x="657" y="238"/>
                  </a:lnTo>
                  <a:lnTo>
                    <a:pt x="669" y="238"/>
                  </a:lnTo>
                  <a:lnTo>
                    <a:pt x="680" y="249"/>
                  </a:lnTo>
                  <a:lnTo>
                    <a:pt x="712" y="244"/>
                  </a:lnTo>
                  <a:lnTo>
                    <a:pt x="729" y="217"/>
                  </a:lnTo>
                  <a:lnTo>
                    <a:pt x="736" y="180"/>
                  </a:lnTo>
                  <a:lnTo>
                    <a:pt x="714" y="156"/>
                  </a:lnTo>
                  <a:lnTo>
                    <a:pt x="716" y="132"/>
                  </a:lnTo>
                  <a:lnTo>
                    <a:pt x="696" y="107"/>
                  </a:lnTo>
                  <a:lnTo>
                    <a:pt x="694" y="55"/>
                  </a:lnTo>
                  <a:lnTo>
                    <a:pt x="676" y="0"/>
                  </a:lnTo>
                  <a:lnTo>
                    <a:pt x="588" y="43"/>
                  </a:lnTo>
                  <a:lnTo>
                    <a:pt x="500" y="50"/>
                  </a:lnTo>
                  <a:lnTo>
                    <a:pt x="460" y="43"/>
                  </a:lnTo>
                  <a:lnTo>
                    <a:pt x="371" y="58"/>
                  </a:lnTo>
                  <a:lnTo>
                    <a:pt x="305" y="53"/>
                  </a:lnTo>
                  <a:lnTo>
                    <a:pt x="254" y="27"/>
                  </a:lnTo>
                  <a:lnTo>
                    <a:pt x="192" y="43"/>
                  </a:lnTo>
                  <a:lnTo>
                    <a:pt x="156" y="72"/>
                  </a:lnTo>
                  <a:lnTo>
                    <a:pt x="125" y="69"/>
                  </a:lnTo>
                  <a:lnTo>
                    <a:pt x="99" y="50"/>
                  </a:lnTo>
                  <a:lnTo>
                    <a:pt x="75" y="9"/>
                  </a:lnTo>
                  <a:lnTo>
                    <a:pt x="57" y="13"/>
                  </a:lnTo>
                  <a:lnTo>
                    <a:pt x="52" y="22"/>
                  </a:lnTo>
                  <a:lnTo>
                    <a:pt x="102" y="78"/>
                  </a:lnTo>
                  <a:lnTo>
                    <a:pt x="117" y="89"/>
                  </a:lnTo>
                  <a:lnTo>
                    <a:pt x="89" y="147"/>
                  </a:lnTo>
                  <a:lnTo>
                    <a:pt x="95" y="191"/>
                  </a:lnTo>
                  <a:lnTo>
                    <a:pt x="18" y="208"/>
                  </a:lnTo>
                  <a:lnTo>
                    <a:pt x="32" y="244"/>
                  </a:lnTo>
                  <a:lnTo>
                    <a:pt x="13" y="269"/>
                  </a:lnTo>
                  <a:lnTo>
                    <a:pt x="0" y="314"/>
                  </a:lnTo>
                  <a:lnTo>
                    <a:pt x="45" y="314"/>
                  </a:lnTo>
                  <a:lnTo>
                    <a:pt x="64" y="323"/>
                  </a:lnTo>
                  <a:lnTo>
                    <a:pt x="89" y="298"/>
                  </a:lnTo>
                  <a:lnTo>
                    <a:pt x="105" y="300"/>
                  </a:lnTo>
                  <a:lnTo>
                    <a:pt x="139" y="294"/>
                  </a:lnTo>
                  <a:lnTo>
                    <a:pt x="149" y="280"/>
                  </a:lnTo>
                  <a:lnTo>
                    <a:pt x="135" y="249"/>
                  </a:lnTo>
                  <a:lnTo>
                    <a:pt x="152" y="248"/>
                  </a:lnTo>
                  <a:lnTo>
                    <a:pt x="183" y="255"/>
                  </a:lnTo>
                  <a:lnTo>
                    <a:pt x="215" y="248"/>
                  </a:lnTo>
                  <a:lnTo>
                    <a:pt x="208" y="213"/>
                  </a:lnTo>
                  <a:lnTo>
                    <a:pt x="231" y="206"/>
                  </a:lnTo>
                  <a:lnTo>
                    <a:pt x="245" y="161"/>
                  </a:lnTo>
                  <a:lnTo>
                    <a:pt x="316" y="168"/>
                  </a:lnTo>
                  <a:lnTo>
                    <a:pt x="354" y="182"/>
                  </a:lnTo>
                  <a:lnTo>
                    <a:pt x="369" y="217"/>
                  </a:lnTo>
                  <a:lnTo>
                    <a:pt x="382" y="210"/>
                  </a:lnTo>
                  <a:lnTo>
                    <a:pt x="392" y="192"/>
                  </a:lnTo>
                  <a:lnTo>
                    <a:pt x="418" y="188"/>
                  </a:lnTo>
                  <a:lnTo>
                    <a:pt x="436" y="170"/>
                  </a:lnTo>
                  <a:lnTo>
                    <a:pt x="470" y="164"/>
                  </a:lnTo>
                  <a:lnTo>
                    <a:pt x="467" y="182"/>
                  </a:lnTo>
                  <a:lnTo>
                    <a:pt x="519" y="188"/>
                  </a:lnTo>
                  <a:lnTo>
                    <a:pt x="551" y="281"/>
                  </a:lnTo>
                  <a:lnTo>
                    <a:pt x="560" y="269"/>
                  </a:lnTo>
                  <a:lnTo>
                    <a:pt x="594" y="263"/>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6" name="Freeform 62">
              <a:extLst>
                <a:ext uri="{FF2B5EF4-FFF2-40B4-BE49-F238E27FC236}">
                  <a16:creationId xmlns:a16="http://schemas.microsoft.com/office/drawing/2014/main" id="{D3DACE25-B3F6-8592-1BB7-B87FC5F04205}"/>
                </a:ext>
              </a:extLst>
            </p:cNvPr>
            <p:cNvSpPr>
              <a:spLocks noChangeAspect="1"/>
            </p:cNvSpPr>
            <p:nvPr/>
          </p:nvSpPr>
          <p:spPr bwMode="auto">
            <a:xfrm>
              <a:off x="6699676" y="5350539"/>
              <a:ext cx="195321" cy="150064"/>
            </a:xfrm>
            <a:custGeom>
              <a:avLst/>
              <a:gdLst>
                <a:gd name="T0" fmla="*/ 336 w 740"/>
                <a:gd name="T1" fmla="*/ 404 h 568"/>
                <a:gd name="T2" fmla="*/ 357 w 740"/>
                <a:gd name="T3" fmla="*/ 439 h 568"/>
                <a:gd name="T4" fmla="*/ 374 w 740"/>
                <a:gd name="T5" fmla="*/ 443 h 568"/>
                <a:gd name="T6" fmla="*/ 407 w 740"/>
                <a:gd name="T7" fmla="*/ 409 h 568"/>
                <a:gd name="T8" fmla="*/ 456 w 740"/>
                <a:gd name="T9" fmla="*/ 398 h 568"/>
                <a:gd name="T10" fmla="*/ 506 w 740"/>
                <a:gd name="T11" fmla="*/ 429 h 568"/>
                <a:gd name="T12" fmla="*/ 484 w 740"/>
                <a:gd name="T13" fmla="*/ 461 h 568"/>
                <a:gd name="T14" fmla="*/ 496 w 740"/>
                <a:gd name="T15" fmla="*/ 448 h 568"/>
                <a:gd name="T16" fmla="*/ 609 w 740"/>
                <a:gd name="T17" fmla="*/ 521 h 568"/>
                <a:gd name="T18" fmla="*/ 654 w 740"/>
                <a:gd name="T19" fmla="*/ 534 h 568"/>
                <a:gd name="T20" fmla="*/ 662 w 740"/>
                <a:gd name="T21" fmla="*/ 563 h 568"/>
                <a:gd name="T22" fmla="*/ 657 w 740"/>
                <a:gd name="T23" fmla="*/ 496 h 568"/>
                <a:gd name="T24" fmla="*/ 689 w 740"/>
                <a:gd name="T25" fmla="*/ 496 h 568"/>
                <a:gd name="T26" fmla="*/ 714 w 740"/>
                <a:gd name="T27" fmla="*/ 423 h 568"/>
                <a:gd name="T28" fmla="*/ 738 w 740"/>
                <a:gd name="T29" fmla="*/ 367 h 568"/>
                <a:gd name="T30" fmla="*/ 712 w 740"/>
                <a:gd name="T31" fmla="*/ 330 h 568"/>
                <a:gd name="T32" fmla="*/ 675 w 740"/>
                <a:gd name="T33" fmla="*/ 242 h 568"/>
                <a:gd name="T34" fmla="*/ 659 w 740"/>
                <a:gd name="T35" fmla="*/ 144 h 568"/>
                <a:gd name="T36" fmla="*/ 627 w 740"/>
                <a:gd name="T37" fmla="*/ 172 h 568"/>
                <a:gd name="T38" fmla="*/ 590 w 740"/>
                <a:gd name="T39" fmla="*/ 247 h 568"/>
                <a:gd name="T40" fmla="*/ 509 w 740"/>
                <a:gd name="T41" fmla="*/ 247 h 568"/>
                <a:gd name="T42" fmla="*/ 501 w 740"/>
                <a:gd name="T43" fmla="*/ 164 h 568"/>
                <a:gd name="T44" fmla="*/ 464 w 740"/>
                <a:gd name="T45" fmla="*/ 154 h 568"/>
                <a:gd name="T46" fmla="*/ 466 w 740"/>
                <a:gd name="T47" fmla="*/ 98 h 568"/>
                <a:gd name="T48" fmla="*/ 464 w 740"/>
                <a:gd name="T49" fmla="*/ 12 h 568"/>
                <a:gd name="T50" fmla="*/ 431 w 740"/>
                <a:gd name="T51" fmla="*/ 0 h 568"/>
                <a:gd name="T52" fmla="*/ 407 w 740"/>
                <a:gd name="T53" fmla="*/ 34 h 568"/>
                <a:gd name="T54" fmla="*/ 353 w 740"/>
                <a:gd name="T55" fmla="*/ 77 h 568"/>
                <a:gd name="T56" fmla="*/ 336 w 740"/>
                <a:gd name="T57" fmla="*/ 109 h 568"/>
                <a:gd name="T58" fmla="*/ 271 w 740"/>
                <a:gd name="T59" fmla="*/ 157 h 568"/>
                <a:gd name="T60" fmla="*/ 212 w 740"/>
                <a:gd name="T61" fmla="*/ 164 h 568"/>
                <a:gd name="T62" fmla="*/ 163 w 740"/>
                <a:gd name="T63" fmla="*/ 140 h 568"/>
                <a:gd name="T64" fmla="*/ 89 w 740"/>
                <a:gd name="T65" fmla="*/ 120 h 568"/>
                <a:gd name="T66" fmla="*/ 66 w 740"/>
                <a:gd name="T67" fmla="*/ 151 h 568"/>
                <a:gd name="T68" fmla="*/ 105 w 740"/>
                <a:gd name="T69" fmla="*/ 150 h 568"/>
                <a:gd name="T70" fmla="*/ 59 w 740"/>
                <a:gd name="T71" fmla="*/ 172 h 568"/>
                <a:gd name="T72" fmla="*/ 35 w 740"/>
                <a:gd name="T73" fmla="*/ 176 h 568"/>
                <a:gd name="T74" fmla="*/ 39 w 740"/>
                <a:gd name="T75" fmla="*/ 247 h 568"/>
                <a:gd name="T76" fmla="*/ 24 w 740"/>
                <a:gd name="T77" fmla="*/ 313 h 568"/>
                <a:gd name="T78" fmla="*/ 0 w 740"/>
                <a:gd name="T79" fmla="*/ 328 h 568"/>
                <a:gd name="T80" fmla="*/ 24 w 740"/>
                <a:gd name="T81" fmla="*/ 359 h 568"/>
                <a:gd name="T82" fmla="*/ 43 w 740"/>
                <a:gd name="T83" fmla="*/ 421 h 568"/>
                <a:gd name="T84" fmla="*/ 87 w 740"/>
                <a:gd name="T85" fmla="*/ 383 h 568"/>
                <a:gd name="T86" fmla="*/ 124 w 740"/>
                <a:gd name="T87" fmla="*/ 393 h 568"/>
                <a:gd name="T88" fmla="*/ 158 w 740"/>
                <a:gd name="T89" fmla="*/ 401 h 568"/>
                <a:gd name="T90" fmla="*/ 159 w 740"/>
                <a:gd name="T91" fmla="*/ 443 h 568"/>
                <a:gd name="T92" fmla="*/ 174 w 740"/>
                <a:gd name="T93" fmla="*/ 443 h 568"/>
                <a:gd name="T94" fmla="*/ 208 w 740"/>
                <a:gd name="T95" fmla="*/ 472 h 568"/>
                <a:gd name="T96" fmla="*/ 282 w 740"/>
                <a:gd name="T97" fmla="*/ 393 h 568"/>
                <a:gd name="T98" fmla="*/ 287 w 740"/>
                <a:gd name="T99" fmla="*/ 421 h 568"/>
                <a:gd name="T100" fmla="*/ 307 w 740"/>
                <a:gd name="T101" fmla="*/ 439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0" h="568">
                  <a:moveTo>
                    <a:pt x="318" y="409"/>
                  </a:moveTo>
                  <a:lnTo>
                    <a:pt x="336" y="404"/>
                  </a:lnTo>
                  <a:lnTo>
                    <a:pt x="344" y="429"/>
                  </a:lnTo>
                  <a:lnTo>
                    <a:pt x="357" y="439"/>
                  </a:lnTo>
                  <a:lnTo>
                    <a:pt x="374" y="423"/>
                  </a:lnTo>
                  <a:lnTo>
                    <a:pt x="374" y="443"/>
                  </a:lnTo>
                  <a:lnTo>
                    <a:pt x="393" y="440"/>
                  </a:lnTo>
                  <a:lnTo>
                    <a:pt x="407" y="409"/>
                  </a:lnTo>
                  <a:lnTo>
                    <a:pt x="420" y="418"/>
                  </a:lnTo>
                  <a:lnTo>
                    <a:pt x="456" y="398"/>
                  </a:lnTo>
                  <a:lnTo>
                    <a:pt x="477" y="404"/>
                  </a:lnTo>
                  <a:lnTo>
                    <a:pt x="506" y="429"/>
                  </a:lnTo>
                  <a:lnTo>
                    <a:pt x="489" y="440"/>
                  </a:lnTo>
                  <a:lnTo>
                    <a:pt x="484" y="461"/>
                  </a:lnTo>
                  <a:lnTo>
                    <a:pt x="503" y="461"/>
                  </a:lnTo>
                  <a:lnTo>
                    <a:pt x="496" y="448"/>
                  </a:lnTo>
                  <a:lnTo>
                    <a:pt x="521" y="444"/>
                  </a:lnTo>
                  <a:lnTo>
                    <a:pt x="609" y="521"/>
                  </a:lnTo>
                  <a:lnTo>
                    <a:pt x="627" y="514"/>
                  </a:lnTo>
                  <a:lnTo>
                    <a:pt x="654" y="534"/>
                  </a:lnTo>
                  <a:lnTo>
                    <a:pt x="657" y="568"/>
                  </a:lnTo>
                  <a:lnTo>
                    <a:pt x="662" y="563"/>
                  </a:lnTo>
                  <a:lnTo>
                    <a:pt x="666" y="546"/>
                  </a:lnTo>
                  <a:lnTo>
                    <a:pt x="657" y="496"/>
                  </a:lnTo>
                  <a:lnTo>
                    <a:pt x="669" y="486"/>
                  </a:lnTo>
                  <a:lnTo>
                    <a:pt x="689" y="496"/>
                  </a:lnTo>
                  <a:lnTo>
                    <a:pt x="704" y="486"/>
                  </a:lnTo>
                  <a:lnTo>
                    <a:pt x="714" y="423"/>
                  </a:lnTo>
                  <a:lnTo>
                    <a:pt x="705" y="387"/>
                  </a:lnTo>
                  <a:lnTo>
                    <a:pt x="738" y="367"/>
                  </a:lnTo>
                  <a:lnTo>
                    <a:pt x="740" y="333"/>
                  </a:lnTo>
                  <a:lnTo>
                    <a:pt x="712" y="330"/>
                  </a:lnTo>
                  <a:lnTo>
                    <a:pt x="690" y="309"/>
                  </a:lnTo>
                  <a:lnTo>
                    <a:pt x="675" y="242"/>
                  </a:lnTo>
                  <a:lnTo>
                    <a:pt x="651" y="222"/>
                  </a:lnTo>
                  <a:lnTo>
                    <a:pt x="659" y="144"/>
                  </a:lnTo>
                  <a:lnTo>
                    <a:pt x="630" y="157"/>
                  </a:lnTo>
                  <a:lnTo>
                    <a:pt x="627" y="172"/>
                  </a:lnTo>
                  <a:lnTo>
                    <a:pt x="625" y="208"/>
                  </a:lnTo>
                  <a:lnTo>
                    <a:pt x="590" y="247"/>
                  </a:lnTo>
                  <a:lnTo>
                    <a:pt x="566" y="235"/>
                  </a:lnTo>
                  <a:lnTo>
                    <a:pt x="509" y="247"/>
                  </a:lnTo>
                  <a:lnTo>
                    <a:pt x="492" y="208"/>
                  </a:lnTo>
                  <a:lnTo>
                    <a:pt x="501" y="164"/>
                  </a:lnTo>
                  <a:lnTo>
                    <a:pt x="474" y="166"/>
                  </a:lnTo>
                  <a:lnTo>
                    <a:pt x="464" y="154"/>
                  </a:lnTo>
                  <a:lnTo>
                    <a:pt x="456" y="105"/>
                  </a:lnTo>
                  <a:lnTo>
                    <a:pt x="466" y="98"/>
                  </a:lnTo>
                  <a:lnTo>
                    <a:pt x="477" y="53"/>
                  </a:lnTo>
                  <a:lnTo>
                    <a:pt x="464" y="12"/>
                  </a:lnTo>
                  <a:lnTo>
                    <a:pt x="450" y="13"/>
                  </a:lnTo>
                  <a:lnTo>
                    <a:pt x="431" y="0"/>
                  </a:lnTo>
                  <a:lnTo>
                    <a:pt x="420" y="26"/>
                  </a:lnTo>
                  <a:lnTo>
                    <a:pt x="407" y="34"/>
                  </a:lnTo>
                  <a:lnTo>
                    <a:pt x="372" y="76"/>
                  </a:lnTo>
                  <a:lnTo>
                    <a:pt x="353" y="77"/>
                  </a:lnTo>
                  <a:lnTo>
                    <a:pt x="336" y="94"/>
                  </a:lnTo>
                  <a:lnTo>
                    <a:pt x="336" y="109"/>
                  </a:lnTo>
                  <a:lnTo>
                    <a:pt x="318" y="150"/>
                  </a:lnTo>
                  <a:lnTo>
                    <a:pt x="271" y="157"/>
                  </a:lnTo>
                  <a:lnTo>
                    <a:pt x="254" y="172"/>
                  </a:lnTo>
                  <a:lnTo>
                    <a:pt x="212" y="164"/>
                  </a:lnTo>
                  <a:lnTo>
                    <a:pt x="177" y="166"/>
                  </a:lnTo>
                  <a:lnTo>
                    <a:pt x="163" y="140"/>
                  </a:lnTo>
                  <a:lnTo>
                    <a:pt x="109" y="140"/>
                  </a:lnTo>
                  <a:lnTo>
                    <a:pt x="89" y="120"/>
                  </a:lnTo>
                  <a:lnTo>
                    <a:pt x="68" y="137"/>
                  </a:lnTo>
                  <a:lnTo>
                    <a:pt x="66" y="151"/>
                  </a:lnTo>
                  <a:lnTo>
                    <a:pt x="81" y="144"/>
                  </a:lnTo>
                  <a:lnTo>
                    <a:pt x="105" y="150"/>
                  </a:lnTo>
                  <a:lnTo>
                    <a:pt x="106" y="157"/>
                  </a:lnTo>
                  <a:lnTo>
                    <a:pt x="59" y="172"/>
                  </a:lnTo>
                  <a:lnTo>
                    <a:pt x="38" y="166"/>
                  </a:lnTo>
                  <a:lnTo>
                    <a:pt x="35" y="176"/>
                  </a:lnTo>
                  <a:lnTo>
                    <a:pt x="29" y="218"/>
                  </a:lnTo>
                  <a:lnTo>
                    <a:pt x="39" y="247"/>
                  </a:lnTo>
                  <a:lnTo>
                    <a:pt x="43" y="288"/>
                  </a:lnTo>
                  <a:lnTo>
                    <a:pt x="24" y="313"/>
                  </a:lnTo>
                  <a:lnTo>
                    <a:pt x="4" y="313"/>
                  </a:lnTo>
                  <a:lnTo>
                    <a:pt x="0" y="328"/>
                  </a:lnTo>
                  <a:lnTo>
                    <a:pt x="18" y="359"/>
                  </a:lnTo>
                  <a:lnTo>
                    <a:pt x="24" y="359"/>
                  </a:lnTo>
                  <a:lnTo>
                    <a:pt x="21" y="405"/>
                  </a:lnTo>
                  <a:lnTo>
                    <a:pt x="43" y="421"/>
                  </a:lnTo>
                  <a:lnTo>
                    <a:pt x="66" y="421"/>
                  </a:lnTo>
                  <a:lnTo>
                    <a:pt x="87" y="383"/>
                  </a:lnTo>
                  <a:lnTo>
                    <a:pt x="99" y="379"/>
                  </a:lnTo>
                  <a:lnTo>
                    <a:pt x="124" y="393"/>
                  </a:lnTo>
                  <a:lnTo>
                    <a:pt x="142" y="421"/>
                  </a:lnTo>
                  <a:lnTo>
                    <a:pt x="158" y="401"/>
                  </a:lnTo>
                  <a:lnTo>
                    <a:pt x="166" y="426"/>
                  </a:lnTo>
                  <a:lnTo>
                    <a:pt x="159" y="443"/>
                  </a:lnTo>
                  <a:lnTo>
                    <a:pt x="163" y="453"/>
                  </a:lnTo>
                  <a:lnTo>
                    <a:pt x="174" y="443"/>
                  </a:lnTo>
                  <a:lnTo>
                    <a:pt x="183" y="444"/>
                  </a:lnTo>
                  <a:lnTo>
                    <a:pt x="208" y="472"/>
                  </a:lnTo>
                  <a:lnTo>
                    <a:pt x="254" y="447"/>
                  </a:lnTo>
                  <a:lnTo>
                    <a:pt x="282" y="393"/>
                  </a:lnTo>
                  <a:lnTo>
                    <a:pt x="287" y="393"/>
                  </a:lnTo>
                  <a:lnTo>
                    <a:pt x="287" y="421"/>
                  </a:lnTo>
                  <a:lnTo>
                    <a:pt x="298" y="421"/>
                  </a:lnTo>
                  <a:lnTo>
                    <a:pt x="307" y="439"/>
                  </a:lnTo>
                  <a:lnTo>
                    <a:pt x="318" y="409"/>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7" name="Freeform 63">
              <a:extLst>
                <a:ext uri="{FF2B5EF4-FFF2-40B4-BE49-F238E27FC236}">
                  <a16:creationId xmlns:a16="http://schemas.microsoft.com/office/drawing/2014/main" id="{6A120784-E55C-A666-C134-F04A7DA66CA3}"/>
                </a:ext>
              </a:extLst>
            </p:cNvPr>
            <p:cNvSpPr>
              <a:spLocks noChangeAspect="1"/>
            </p:cNvSpPr>
            <p:nvPr/>
          </p:nvSpPr>
          <p:spPr bwMode="auto">
            <a:xfrm>
              <a:off x="6881499" y="5481548"/>
              <a:ext cx="41287" cy="18262"/>
            </a:xfrm>
            <a:custGeom>
              <a:avLst/>
              <a:gdLst>
                <a:gd name="T0" fmla="*/ 18 w 154"/>
                <a:gd name="T1" fmla="*/ 57 h 67"/>
                <a:gd name="T2" fmla="*/ 30 w 154"/>
                <a:gd name="T3" fmla="*/ 50 h 67"/>
                <a:gd name="T4" fmla="*/ 43 w 154"/>
                <a:gd name="T5" fmla="*/ 50 h 67"/>
                <a:gd name="T6" fmla="*/ 49 w 154"/>
                <a:gd name="T7" fmla="*/ 40 h 67"/>
                <a:gd name="T8" fmla="*/ 85 w 154"/>
                <a:gd name="T9" fmla="*/ 67 h 67"/>
                <a:gd name="T10" fmla="*/ 100 w 154"/>
                <a:gd name="T11" fmla="*/ 65 h 67"/>
                <a:gd name="T12" fmla="*/ 110 w 154"/>
                <a:gd name="T13" fmla="*/ 40 h 67"/>
                <a:gd name="T14" fmla="*/ 154 w 154"/>
                <a:gd name="T15" fmla="*/ 18 h 67"/>
                <a:gd name="T16" fmla="*/ 128 w 154"/>
                <a:gd name="T17" fmla="*/ 8 h 67"/>
                <a:gd name="T18" fmla="*/ 118 w 154"/>
                <a:gd name="T19" fmla="*/ 22 h 67"/>
                <a:gd name="T20" fmla="*/ 93 w 154"/>
                <a:gd name="T21" fmla="*/ 33 h 67"/>
                <a:gd name="T22" fmla="*/ 76 w 154"/>
                <a:gd name="T23" fmla="*/ 28 h 67"/>
                <a:gd name="T24" fmla="*/ 62 w 154"/>
                <a:gd name="T25" fmla="*/ 8 h 67"/>
                <a:gd name="T26" fmla="*/ 23 w 154"/>
                <a:gd name="T27" fmla="*/ 0 h 67"/>
                <a:gd name="T28" fmla="*/ 11 w 154"/>
                <a:gd name="T29" fmla="*/ 1 h 67"/>
                <a:gd name="T30" fmla="*/ 0 w 154"/>
                <a:gd name="T31" fmla="*/ 28 h 67"/>
                <a:gd name="T32" fmla="*/ 18 w 154"/>
                <a:gd name="T33" fmla="*/ 5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67">
                  <a:moveTo>
                    <a:pt x="18" y="57"/>
                  </a:moveTo>
                  <a:lnTo>
                    <a:pt x="30" y="50"/>
                  </a:lnTo>
                  <a:lnTo>
                    <a:pt x="43" y="50"/>
                  </a:lnTo>
                  <a:lnTo>
                    <a:pt x="49" y="40"/>
                  </a:lnTo>
                  <a:lnTo>
                    <a:pt x="85" y="67"/>
                  </a:lnTo>
                  <a:lnTo>
                    <a:pt x="100" y="65"/>
                  </a:lnTo>
                  <a:lnTo>
                    <a:pt x="110" y="40"/>
                  </a:lnTo>
                  <a:lnTo>
                    <a:pt x="154" y="18"/>
                  </a:lnTo>
                  <a:lnTo>
                    <a:pt x="128" y="8"/>
                  </a:lnTo>
                  <a:lnTo>
                    <a:pt x="118" y="22"/>
                  </a:lnTo>
                  <a:lnTo>
                    <a:pt x="93" y="33"/>
                  </a:lnTo>
                  <a:lnTo>
                    <a:pt x="76" y="28"/>
                  </a:lnTo>
                  <a:lnTo>
                    <a:pt x="62" y="8"/>
                  </a:lnTo>
                  <a:lnTo>
                    <a:pt x="23" y="0"/>
                  </a:lnTo>
                  <a:lnTo>
                    <a:pt x="11" y="1"/>
                  </a:lnTo>
                  <a:lnTo>
                    <a:pt x="0" y="28"/>
                  </a:lnTo>
                  <a:lnTo>
                    <a:pt x="18" y="5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8" name="Freeform 64">
              <a:extLst>
                <a:ext uri="{FF2B5EF4-FFF2-40B4-BE49-F238E27FC236}">
                  <a16:creationId xmlns:a16="http://schemas.microsoft.com/office/drawing/2014/main" id="{F38F18EB-8A1C-967B-D32C-C0198175951E}"/>
                </a:ext>
              </a:extLst>
            </p:cNvPr>
            <p:cNvSpPr>
              <a:spLocks noChangeAspect="1"/>
            </p:cNvSpPr>
            <p:nvPr/>
          </p:nvSpPr>
          <p:spPr bwMode="auto">
            <a:xfrm>
              <a:off x="6871972" y="5291784"/>
              <a:ext cx="192939" cy="151652"/>
            </a:xfrm>
            <a:custGeom>
              <a:avLst/>
              <a:gdLst>
                <a:gd name="T0" fmla="*/ 711 w 729"/>
                <a:gd name="T1" fmla="*/ 421 h 574"/>
                <a:gd name="T2" fmla="*/ 729 w 729"/>
                <a:gd name="T3" fmla="*/ 383 h 574"/>
                <a:gd name="T4" fmla="*/ 710 w 729"/>
                <a:gd name="T5" fmla="*/ 305 h 574"/>
                <a:gd name="T6" fmla="*/ 696 w 729"/>
                <a:gd name="T7" fmla="*/ 241 h 574"/>
                <a:gd name="T8" fmla="*/ 672 w 729"/>
                <a:gd name="T9" fmla="*/ 158 h 574"/>
                <a:gd name="T10" fmla="*/ 686 w 729"/>
                <a:gd name="T11" fmla="*/ 80 h 574"/>
                <a:gd name="T12" fmla="*/ 639 w 729"/>
                <a:gd name="T13" fmla="*/ 33 h 574"/>
                <a:gd name="T14" fmla="*/ 579 w 729"/>
                <a:gd name="T15" fmla="*/ 21 h 574"/>
                <a:gd name="T16" fmla="*/ 513 w 729"/>
                <a:gd name="T17" fmla="*/ 0 h 574"/>
                <a:gd name="T18" fmla="*/ 470 w 729"/>
                <a:gd name="T19" fmla="*/ 0 h 574"/>
                <a:gd name="T20" fmla="*/ 411 w 729"/>
                <a:gd name="T21" fmla="*/ 42 h 574"/>
                <a:gd name="T22" fmla="*/ 330 w 729"/>
                <a:gd name="T23" fmla="*/ 116 h 574"/>
                <a:gd name="T24" fmla="*/ 361 w 729"/>
                <a:gd name="T25" fmla="*/ 158 h 574"/>
                <a:gd name="T26" fmla="*/ 273 w 729"/>
                <a:gd name="T27" fmla="*/ 179 h 574"/>
                <a:gd name="T28" fmla="*/ 212 w 729"/>
                <a:gd name="T29" fmla="*/ 169 h 574"/>
                <a:gd name="T30" fmla="*/ 177 w 729"/>
                <a:gd name="T31" fmla="*/ 171 h 574"/>
                <a:gd name="T32" fmla="*/ 124 w 729"/>
                <a:gd name="T33" fmla="*/ 167 h 574"/>
                <a:gd name="T34" fmla="*/ 50 w 729"/>
                <a:gd name="T35" fmla="*/ 218 h 574"/>
                <a:gd name="T36" fmla="*/ 34 w 729"/>
                <a:gd name="T37" fmla="*/ 275 h 574"/>
                <a:gd name="T38" fmla="*/ 32 w 729"/>
                <a:gd name="T39" fmla="*/ 327 h 574"/>
                <a:gd name="T40" fmla="*/ 8 w 729"/>
                <a:gd name="T41" fmla="*/ 366 h 574"/>
                <a:gd name="T42" fmla="*/ 24 w 729"/>
                <a:gd name="T43" fmla="*/ 464 h 574"/>
                <a:gd name="T44" fmla="*/ 61 w 729"/>
                <a:gd name="T45" fmla="*/ 552 h 574"/>
                <a:gd name="T46" fmla="*/ 80 w 729"/>
                <a:gd name="T47" fmla="*/ 520 h 574"/>
                <a:gd name="T48" fmla="*/ 148 w 729"/>
                <a:gd name="T49" fmla="*/ 468 h 574"/>
                <a:gd name="T50" fmla="*/ 209 w 729"/>
                <a:gd name="T51" fmla="*/ 465 h 574"/>
                <a:gd name="T52" fmla="*/ 236 w 729"/>
                <a:gd name="T53" fmla="*/ 469 h 574"/>
                <a:gd name="T54" fmla="*/ 238 w 729"/>
                <a:gd name="T55" fmla="*/ 535 h 574"/>
                <a:gd name="T56" fmla="*/ 250 w 729"/>
                <a:gd name="T57" fmla="*/ 570 h 574"/>
                <a:gd name="T58" fmla="*/ 279 w 729"/>
                <a:gd name="T59" fmla="*/ 552 h 574"/>
                <a:gd name="T60" fmla="*/ 330 w 729"/>
                <a:gd name="T61" fmla="*/ 559 h 574"/>
                <a:gd name="T62" fmla="*/ 363 w 729"/>
                <a:gd name="T63" fmla="*/ 525 h 574"/>
                <a:gd name="T64" fmla="*/ 409 w 729"/>
                <a:gd name="T65" fmla="*/ 518 h 574"/>
                <a:gd name="T66" fmla="*/ 499 w 729"/>
                <a:gd name="T67" fmla="*/ 506 h 574"/>
                <a:gd name="T68" fmla="*/ 534 w 729"/>
                <a:gd name="T69" fmla="*/ 475 h 574"/>
                <a:gd name="T70" fmla="*/ 598 w 729"/>
                <a:gd name="T71" fmla="*/ 469 h 574"/>
                <a:gd name="T72" fmla="*/ 637 w 729"/>
                <a:gd name="T73" fmla="*/ 449 h 574"/>
                <a:gd name="T74" fmla="*/ 646 w 729"/>
                <a:gd name="T75" fmla="*/ 475 h 574"/>
                <a:gd name="T76" fmla="*/ 689 w 729"/>
                <a:gd name="T77" fmla="*/ 469 h 574"/>
                <a:gd name="T78" fmla="*/ 683 w 729"/>
                <a:gd name="T79" fmla="*/ 43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9" h="574">
                  <a:moveTo>
                    <a:pt x="700" y="439"/>
                  </a:moveTo>
                  <a:lnTo>
                    <a:pt x="711" y="421"/>
                  </a:lnTo>
                  <a:lnTo>
                    <a:pt x="728" y="419"/>
                  </a:lnTo>
                  <a:lnTo>
                    <a:pt x="729" y="383"/>
                  </a:lnTo>
                  <a:lnTo>
                    <a:pt x="707" y="331"/>
                  </a:lnTo>
                  <a:lnTo>
                    <a:pt x="710" y="305"/>
                  </a:lnTo>
                  <a:lnTo>
                    <a:pt x="696" y="277"/>
                  </a:lnTo>
                  <a:lnTo>
                    <a:pt x="696" y="241"/>
                  </a:lnTo>
                  <a:lnTo>
                    <a:pt x="710" y="213"/>
                  </a:lnTo>
                  <a:lnTo>
                    <a:pt x="672" y="158"/>
                  </a:lnTo>
                  <a:lnTo>
                    <a:pt x="672" y="115"/>
                  </a:lnTo>
                  <a:lnTo>
                    <a:pt x="686" y="80"/>
                  </a:lnTo>
                  <a:lnTo>
                    <a:pt x="658" y="42"/>
                  </a:lnTo>
                  <a:lnTo>
                    <a:pt x="639" y="33"/>
                  </a:lnTo>
                  <a:lnTo>
                    <a:pt x="594" y="33"/>
                  </a:lnTo>
                  <a:lnTo>
                    <a:pt x="579" y="21"/>
                  </a:lnTo>
                  <a:lnTo>
                    <a:pt x="545" y="33"/>
                  </a:lnTo>
                  <a:lnTo>
                    <a:pt x="513" y="0"/>
                  </a:lnTo>
                  <a:lnTo>
                    <a:pt x="480" y="19"/>
                  </a:lnTo>
                  <a:lnTo>
                    <a:pt x="470" y="0"/>
                  </a:lnTo>
                  <a:lnTo>
                    <a:pt x="456" y="0"/>
                  </a:lnTo>
                  <a:lnTo>
                    <a:pt x="411" y="42"/>
                  </a:lnTo>
                  <a:lnTo>
                    <a:pt x="395" y="73"/>
                  </a:lnTo>
                  <a:lnTo>
                    <a:pt x="330" y="116"/>
                  </a:lnTo>
                  <a:lnTo>
                    <a:pt x="353" y="121"/>
                  </a:lnTo>
                  <a:lnTo>
                    <a:pt x="361" y="158"/>
                  </a:lnTo>
                  <a:lnTo>
                    <a:pt x="301" y="162"/>
                  </a:lnTo>
                  <a:lnTo>
                    <a:pt x="273" y="179"/>
                  </a:lnTo>
                  <a:lnTo>
                    <a:pt x="233" y="179"/>
                  </a:lnTo>
                  <a:lnTo>
                    <a:pt x="212" y="169"/>
                  </a:lnTo>
                  <a:lnTo>
                    <a:pt x="192" y="176"/>
                  </a:lnTo>
                  <a:lnTo>
                    <a:pt x="177" y="171"/>
                  </a:lnTo>
                  <a:lnTo>
                    <a:pt x="144" y="175"/>
                  </a:lnTo>
                  <a:lnTo>
                    <a:pt x="124" y="167"/>
                  </a:lnTo>
                  <a:lnTo>
                    <a:pt x="67" y="213"/>
                  </a:lnTo>
                  <a:lnTo>
                    <a:pt x="50" y="218"/>
                  </a:lnTo>
                  <a:lnTo>
                    <a:pt x="64" y="235"/>
                  </a:lnTo>
                  <a:lnTo>
                    <a:pt x="34" y="275"/>
                  </a:lnTo>
                  <a:lnTo>
                    <a:pt x="35" y="305"/>
                  </a:lnTo>
                  <a:lnTo>
                    <a:pt x="32" y="327"/>
                  </a:lnTo>
                  <a:lnTo>
                    <a:pt x="3" y="337"/>
                  </a:lnTo>
                  <a:lnTo>
                    <a:pt x="8" y="366"/>
                  </a:lnTo>
                  <a:lnTo>
                    <a:pt x="0" y="444"/>
                  </a:lnTo>
                  <a:lnTo>
                    <a:pt x="24" y="464"/>
                  </a:lnTo>
                  <a:lnTo>
                    <a:pt x="39" y="531"/>
                  </a:lnTo>
                  <a:lnTo>
                    <a:pt x="61" y="552"/>
                  </a:lnTo>
                  <a:lnTo>
                    <a:pt x="89" y="555"/>
                  </a:lnTo>
                  <a:lnTo>
                    <a:pt x="80" y="520"/>
                  </a:lnTo>
                  <a:lnTo>
                    <a:pt x="100" y="502"/>
                  </a:lnTo>
                  <a:lnTo>
                    <a:pt x="148" y="468"/>
                  </a:lnTo>
                  <a:lnTo>
                    <a:pt x="192" y="451"/>
                  </a:lnTo>
                  <a:lnTo>
                    <a:pt x="209" y="465"/>
                  </a:lnTo>
                  <a:lnTo>
                    <a:pt x="213" y="457"/>
                  </a:lnTo>
                  <a:lnTo>
                    <a:pt x="236" y="469"/>
                  </a:lnTo>
                  <a:lnTo>
                    <a:pt x="223" y="475"/>
                  </a:lnTo>
                  <a:lnTo>
                    <a:pt x="238" y="535"/>
                  </a:lnTo>
                  <a:lnTo>
                    <a:pt x="247" y="542"/>
                  </a:lnTo>
                  <a:lnTo>
                    <a:pt x="250" y="570"/>
                  </a:lnTo>
                  <a:lnTo>
                    <a:pt x="258" y="574"/>
                  </a:lnTo>
                  <a:lnTo>
                    <a:pt x="279" y="552"/>
                  </a:lnTo>
                  <a:lnTo>
                    <a:pt x="307" y="570"/>
                  </a:lnTo>
                  <a:lnTo>
                    <a:pt x="330" y="559"/>
                  </a:lnTo>
                  <a:lnTo>
                    <a:pt x="370" y="552"/>
                  </a:lnTo>
                  <a:lnTo>
                    <a:pt x="363" y="525"/>
                  </a:lnTo>
                  <a:lnTo>
                    <a:pt x="390" y="504"/>
                  </a:lnTo>
                  <a:lnTo>
                    <a:pt x="409" y="518"/>
                  </a:lnTo>
                  <a:lnTo>
                    <a:pt x="450" y="497"/>
                  </a:lnTo>
                  <a:lnTo>
                    <a:pt x="499" y="506"/>
                  </a:lnTo>
                  <a:lnTo>
                    <a:pt x="531" y="497"/>
                  </a:lnTo>
                  <a:lnTo>
                    <a:pt x="534" y="475"/>
                  </a:lnTo>
                  <a:lnTo>
                    <a:pt x="552" y="478"/>
                  </a:lnTo>
                  <a:lnTo>
                    <a:pt x="598" y="469"/>
                  </a:lnTo>
                  <a:lnTo>
                    <a:pt x="626" y="446"/>
                  </a:lnTo>
                  <a:lnTo>
                    <a:pt x="637" y="449"/>
                  </a:lnTo>
                  <a:lnTo>
                    <a:pt x="633" y="478"/>
                  </a:lnTo>
                  <a:lnTo>
                    <a:pt x="646" y="475"/>
                  </a:lnTo>
                  <a:lnTo>
                    <a:pt x="682" y="489"/>
                  </a:lnTo>
                  <a:lnTo>
                    <a:pt x="689" y="469"/>
                  </a:lnTo>
                  <a:lnTo>
                    <a:pt x="703" y="464"/>
                  </a:lnTo>
                  <a:lnTo>
                    <a:pt x="683" y="432"/>
                  </a:lnTo>
                  <a:lnTo>
                    <a:pt x="700" y="439"/>
                  </a:lnTo>
                  <a:close/>
                </a:path>
              </a:pathLst>
            </a:custGeom>
            <a:noFill/>
            <a:ln w="3175">
              <a:solidFill>
                <a:schemeClr val="tx1">
                  <a:alpha val="80000"/>
                </a:schemeClr>
              </a:solidFill>
              <a:prstDash val="solid"/>
              <a:round/>
              <a:headEnd/>
              <a:tailEnd/>
            </a:ln>
          </p:spPr>
          <p:txBody>
            <a:bodyPr/>
            <a:lstStyle/>
            <a:p>
              <a:endParaRPr lang="ja-JP" altLang="en-US" sz="1400">
                <a:solidFill>
                  <a:srgbClr val="C00000"/>
                </a:solidFill>
                <a:latin typeface="+mn-ea"/>
              </a:endParaRPr>
            </a:p>
          </p:txBody>
        </p:sp>
        <p:sp>
          <p:nvSpPr>
            <p:cNvPr id="69" name="Freeform 65">
              <a:extLst>
                <a:ext uri="{FF2B5EF4-FFF2-40B4-BE49-F238E27FC236}">
                  <a16:creationId xmlns:a16="http://schemas.microsoft.com/office/drawing/2014/main" id="{2581EADE-AC06-3AA0-3BA0-8416FA212327}"/>
                </a:ext>
              </a:extLst>
            </p:cNvPr>
            <p:cNvSpPr>
              <a:spLocks noChangeAspect="1"/>
            </p:cNvSpPr>
            <p:nvPr/>
          </p:nvSpPr>
          <p:spPr bwMode="auto">
            <a:xfrm>
              <a:off x="6921199" y="5444230"/>
              <a:ext cx="19850" cy="17468"/>
            </a:xfrm>
            <a:custGeom>
              <a:avLst/>
              <a:gdLst>
                <a:gd name="T0" fmla="*/ 57 w 75"/>
                <a:gd name="T1" fmla="*/ 4 h 66"/>
                <a:gd name="T2" fmla="*/ 67 w 75"/>
                <a:gd name="T3" fmla="*/ 12 h 66"/>
                <a:gd name="T4" fmla="*/ 54 w 75"/>
                <a:gd name="T5" fmla="*/ 25 h 66"/>
                <a:gd name="T6" fmla="*/ 54 w 75"/>
                <a:gd name="T7" fmla="*/ 42 h 66"/>
                <a:gd name="T8" fmla="*/ 74 w 75"/>
                <a:gd name="T9" fmla="*/ 38 h 66"/>
                <a:gd name="T10" fmla="*/ 75 w 75"/>
                <a:gd name="T11" fmla="*/ 54 h 66"/>
                <a:gd name="T12" fmla="*/ 67 w 75"/>
                <a:gd name="T13" fmla="*/ 66 h 66"/>
                <a:gd name="T14" fmla="*/ 47 w 75"/>
                <a:gd name="T15" fmla="*/ 54 h 66"/>
                <a:gd name="T16" fmla="*/ 5 w 75"/>
                <a:gd name="T17" fmla="*/ 66 h 66"/>
                <a:gd name="T18" fmla="*/ 0 w 75"/>
                <a:gd name="T19" fmla="*/ 52 h 66"/>
                <a:gd name="T20" fmla="*/ 36 w 75"/>
                <a:gd name="T21" fmla="*/ 35 h 66"/>
                <a:gd name="T22" fmla="*/ 31 w 75"/>
                <a:gd name="T23" fmla="*/ 24 h 66"/>
                <a:gd name="T24" fmla="*/ 47 w 75"/>
                <a:gd name="T25" fmla="*/ 0 h 66"/>
                <a:gd name="T26" fmla="*/ 57 w 75"/>
                <a:gd name="T2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66">
                  <a:moveTo>
                    <a:pt x="57" y="4"/>
                  </a:moveTo>
                  <a:lnTo>
                    <a:pt x="67" y="12"/>
                  </a:lnTo>
                  <a:lnTo>
                    <a:pt x="54" y="25"/>
                  </a:lnTo>
                  <a:lnTo>
                    <a:pt x="54" y="42"/>
                  </a:lnTo>
                  <a:lnTo>
                    <a:pt x="74" y="38"/>
                  </a:lnTo>
                  <a:lnTo>
                    <a:pt x="75" y="54"/>
                  </a:lnTo>
                  <a:lnTo>
                    <a:pt x="67" y="66"/>
                  </a:lnTo>
                  <a:lnTo>
                    <a:pt x="47" y="54"/>
                  </a:lnTo>
                  <a:lnTo>
                    <a:pt x="5" y="66"/>
                  </a:lnTo>
                  <a:lnTo>
                    <a:pt x="0" y="52"/>
                  </a:lnTo>
                  <a:lnTo>
                    <a:pt x="36" y="35"/>
                  </a:lnTo>
                  <a:lnTo>
                    <a:pt x="31" y="24"/>
                  </a:lnTo>
                  <a:lnTo>
                    <a:pt x="47" y="0"/>
                  </a:lnTo>
                  <a:lnTo>
                    <a:pt x="57" y="4"/>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0" name="Freeform 66">
              <a:extLst>
                <a:ext uri="{FF2B5EF4-FFF2-40B4-BE49-F238E27FC236}">
                  <a16:creationId xmlns:a16="http://schemas.microsoft.com/office/drawing/2014/main" id="{0DA140D4-22D3-73FC-9BEB-D88F234A0D68}"/>
                </a:ext>
              </a:extLst>
            </p:cNvPr>
            <p:cNvSpPr>
              <a:spLocks noChangeAspect="1"/>
            </p:cNvSpPr>
            <p:nvPr/>
          </p:nvSpPr>
          <p:spPr bwMode="auto">
            <a:xfrm>
              <a:off x="6915641" y="5425969"/>
              <a:ext cx="15086" cy="28584"/>
            </a:xfrm>
            <a:custGeom>
              <a:avLst/>
              <a:gdLst>
                <a:gd name="T0" fmla="*/ 11 w 57"/>
                <a:gd name="T1" fmla="*/ 24 h 108"/>
                <a:gd name="T2" fmla="*/ 42 w 57"/>
                <a:gd name="T3" fmla="*/ 50 h 108"/>
                <a:gd name="T4" fmla="*/ 46 w 57"/>
                <a:gd name="T5" fmla="*/ 45 h 108"/>
                <a:gd name="T6" fmla="*/ 36 w 57"/>
                <a:gd name="T7" fmla="*/ 24 h 108"/>
                <a:gd name="T8" fmla="*/ 26 w 57"/>
                <a:gd name="T9" fmla="*/ 28 h 108"/>
                <a:gd name="T10" fmla="*/ 24 w 57"/>
                <a:gd name="T11" fmla="*/ 11 h 108"/>
                <a:gd name="T12" fmla="*/ 52 w 57"/>
                <a:gd name="T13" fmla="*/ 0 h 108"/>
                <a:gd name="T14" fmla="*/ 57 w 57"/>
                <a:gd name="T15" fmla="*/ 7 h 108"/>
                <a:gd name="T16" fmla="*/ 52 w 57"/>
                <a:gd name="T17" fmla="*/ 62 h 108"/>
                <a:gd name="T18" fmla="*/ 42 w 57"/>
                <a:gd name="T19" fmla="*/ 63 h 108"/>
                <a:gd name="T20" fmla="*/ 39 w 57"/>
                <a:gd name="T21" fmla="*/ 75 h 108"/>
                <a:gd name="T22" fmla="*/ 45 w 57"/>
                <a:gd name="T23" fmla="*/ 101 h 108"/>
                <a:gd name="T24" fmla="*/ 24 w 57"/>
                <a:gd name="T25" fmla="*/ 108 h 108"/>
                <a:gd name="T26" fmla="*/ 15 w 57"/>
                <a:gd name="T27" fmla="*/ 98 h 108"/>
                <a:gd name="T28" fmla="*/ 26 w 57"/>
                <a:gd name="T29" fmla="*/ 75 h 108"/>
                <a:gd name="T30" fmla="*/ 0 w 57"/>
                <a:gd name="T31" fmla="*/ 45 h 108"/>
                <a:gd name="T32" fmla="*/ 0 w 57"/>
                <a:gd name="T33" fmla="*/ 15 h 108"/>
                <a:gd name="T34" fmla="*/ 11 w 57"/>
                <a:gd name="T35"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108">
                  <a:moveTo>
                    <a:pt x="11" y="24"/>
                  </a:moveTo>
                  <a:lnTo>
                    <a:pt x="42" y="50"/>
                  </a:lnTo>
                  <a:lnTo>
                    <a:pt x="46" y="45"/>
                  </a:lnTo>
                  <a:lnTo>
                    <a:pt x="36" y="24"/>
                  </a:lnTo>
                  <a:lnTo>
                    <a:pt x="26" y="28"/>
                  </a:lnTo>
                  <a:lnTo>
                    <a:pt x="24" y="11"/>
                  </a:lnTo>
                  <a:lnTo>
                    <a:pt x="52" y="0"/>
                  </a:lnTo>
                  <a:lnTo>
                    <a:pt x="57" y="7"/>
                  </a:lnTo>
                  <a:lnTo>
                    <a:pt x="52" y="62"/>
                  </a:lnTo>
                  <a:lnTo>
                    <a:pt x="42" y="63"/>
                  </a:lnTo>
                  <a:lnTo>
                    <a:pt x="39" y="75"/>
                  </a:lnTo>
                  <a:lnTo>
                    <a:pt x="45" y="101"/>
                  </a:lnTo>
                  <a:lnTo>
                    <a:pt x="24" y="108"/>
                  </a:lnTo>
                  <a:lnTo>
                    <a:pt x="15" y="98"/>
                  </a:lnTo>
                  <a:lnTo>
                    <a:pt x="26" y="75"/>
                  </a:lnTo>
                  <a:lnTo>
                    <a:pt x="0" y="45"/>
                  </a:lnTo>
                  <a:lnTo>
                    <a:pt x="0" y="15"/>
                  </a:lnTo>
                  <a:lnTo>
                    <a:pt x="11" y="24"/>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1" name="Freeform 67">
              <a:extLst>
                <a:ext uri="{FF2B5EF4-FFF2-40B4-BE49-F238E27FC236}">
                  <a16:creationId xmlns:a16="http://schemas.microsoft.com/office/drawing/2014/main" id="{533DFC90-7F86-E2AA-76FB-338662AAB26D}"/>
                </a:ext>
              </a:extLst>
            </p:cNvPr>
            <p:cNvSpPr>
              <a:spLocks noChangeAspect="1"/>
            </p:cNvSpPr>
            <p:nvPr/>
          </p:nvSpPr>
          <p:spPr bwMode="auto">
            <a:xfrm>
              <a:off x="6820362" y="5206827"/>
              <a:ext cx="239784" cy="208819"/>
            </a:xfrm>
            <a:custGeom>
              <a:avLst/>
              <a:gdLst>
                <a:gd name="T0" fmla="*/ 804 w 906"/>
                <a:gd name="T1" fmla="*/ 77 h 791"/>
                <a:gd name="T2" fmla="*/ 834 w 906"/>
                <a:gd name="T3" fmla="*/ 57 h 791"/>
                <a:gd name="T4" fmla="*/ 818 w 906"/>
                <a:gd name="T5" fmla="*/ 35 h 791"/>
                <a:gd name="T6" fmla="*/ 788 w 906"/>
                <a:gd name="T7" fmla="*/ 15 h 791"/>
                <a:gd name="T8" fmla="*/ 774 w 906"/>
                <a:gd name="T9" fmla="*/ 35 h 791"/>
                <a:gd name="T10" fmla="*/ 739 w 906"/>
                <a:gd name="T11" fmla="*/ 36 h 791"/>
                <a:gd name="T12" fmla="*/ 677 w 906"/>
                <a:gd name="T13" fmla="*/ 56 h 791"/>
                <a:gd name="T14" fmla="*/ 599 w 906"/>
                <a:gd name="T15" fmla="*/ 73 h 791"/>
                <a:gd name="T16" fmla="*/ 551 w 906"/>
                <a:gd name="T17" fmla="*/ 92 h 791"/>
                <a:gd name="T18" fmla="*/ 556 w 906"/>
                <a:gd name="T19" fmla="*/ 124 h 791"/>
                <a:gd name="T20" fmla="*/ 418 w 906"/>
                <a:gd name="T21" fmla="*/ 246 h 791"/>
                <a:gd name="T22" fmla="*/ 351 w 906"/>
                <a:gd name="T23" fmla="*/ 332 h 791"/>
                <a:gd name="T24" fmla="*/ 244 w 906"/>
                <a:gd name="T25" fmla="*/ 391 h 791"/>
                <a:gd name="T26" fmla="*/ 125 w 906"/>
                <a:gd name="T27" fmla="*/ 491 h 791"/>
                <a:gd name="T28" fmla="*/ 8 w 906"/>
                <a:gd name="T29" fmla="*/ 556 h 791"/>
                <a:gd name="T30" fmla="*/ 10 w 906"/>
                <a:gd name="T31" fmla="*/ 642 h 791"/>
                <a:gd name="T32" fmla="*/ 8 w 906"/>
                <a:gd name="T33" fmla="*/ 698 h 791"/>
                <a:gd name="T34" fmla="*/ 45 w 906"/>
                <a:gd name="T35" fmla="*/ 708 h 791"/>
                <a:gd name="T36" fmla="*/ 53 w 906"/>
                <a:gd name="T37" fmla="*/ 791 h 791"/>
                <a:gd name="T38" fmla="*/ 134 w 906"/>
                <a:gd name="T39" fmla="*/ 791 h 791"/>
                <a:gd name="T40" fmla="*/ 171 w 906"/>
                <a:gd name="T41" fmla="*/ 716 h 791"/>
                <a:gd name="T42" fmla="*/ 203 w 906"/>
                <a:gd name="T43" fmla="*/ 688 h 791"/>
                <a:gd name="T44" fmla="*/ 227 w 906"/>
                <a:gd name="T45" fmla="*/ 649 h 791"/>
                <a:gd name="T46" fmla="*/ 229 w 906"/>
                <a:gd name="T47" fmla="*/ 597 h 791"/>
                <a:gd name="T48" fmla="*/ 245 w 906"/>
                <a:gd name="T49" fmla="*/ 540 h 791"/>
                <a:gd name="T50" fmla="*/ 319 w 906"/>
                <a:gd name="T51" fmla="*/ 489 h 791"/>
                <a:gd name="T52" fmla="*/ 372 w 906"/>
                <a:gd name="T53" fmla="*/ 493 h 791"/>
                <a:gd name="T54" fmla="*/ 407 w 906"/>
                <a:gd name="T55" fmla="*/ 491 h 791"/>
                <a:gd name="T56" fmla="*/ 468 w 906"/>
                <a:gd name="T57" fmla="*/ 501 h 791"/>
                <a:gd name="T58" fmla="*/ 556 w 906"/>
                <a:gd name="T59" fmla="*/ 480 h 791"/>
                <a:gd name="T60" fmla="*/ 525 w 906"/>
                <a:gd name="T61" fmla="*/ 438 h 791"/>
                <a:gd name="T62" fmla="*/ 606 w 906"/>
                <a:gd name="T63" fmla="*/ 364 h 791"/>
                <a:gd name="T64" fmla="*/ 665 w 906"/>
                <a:gd name="T65" fmla="*/ 322 h 791"/>
                <a:gd name="T66" fmla="*/ 708 w 906"/>
                <a:gd name="T67" fmla="*/ 322 h 791"/>
                <a:gd name="T68" fmla="*/ 774 w 906"/>
                <a:gd name="T69" fmla="*/ 343 h 791"/>
                <a:gd name="T70" fmla="*/ 802 w 906"/>
                <a:gd name="T71" fmla="*/ 310 h 791"/>
                <a:gd name="T72" fmla="*/ 807 w 906"/>
                <a:gd name="T73" fmla="*/ 249 h 791"/>
                <a:gd name="T74" fmla="*/ 878 w 906"/>
                <a:gd name="T75" fmla="*/ 188 h 791"/>
                <a:gd name="T76" fmla="*/ 891 w 906"/>
                <a:gd name="T77" fmla="*/ 119 h 791"/>
                <a:gd name="T78" fmla="*/ 810 w 906"/>
                <a:gd name="T79" fmla="*/ 10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6" h="791">
                  <a:moveTo>
                    <a:pt x="810" y="106"/>
                  </a:moveTo>
                  <a:lnTo>
                    <a:pt x="804" y="77"/>
                  </a:lnTo>
                  <a:lnTo>
                    <a:pt x="821" y="54"/>
                  </a:lnTo>
                  <a:lnTo>
                    <a:pt x="834" y="57"/>
                  </a:lnTo>
                  <a:lnTo>
                    <a:pt x="891" y="36"/>
                  </a:lnTo>
                  <a:lnTo>
                    <a:pt x="818" y="35"/>
                  </a:lnTo>
                  <a:lnTo>
                    <a:pt x="792" y="0"/>
                  </a:lnTo>
                  <a:lnTo>
                    <a:pt x="788" y="15"/>
                  </a:lnTo>
                  <a:lnTo>
                    <a:pt x="774" y="18"/>
                  </a:lnTo>
                  <a:lnTo>
                    <a:pt x="774" y="35"/>
                  </a:lnTo>
                  <a:lnTo>
                    <a:pt x="750" y="42"/>
                  </a:lnTo>
                  <a:lnTo>
                    <a:pt x="739" y="36"/>
                  </a:lnTo>
                  <a:lnTo>
                    <a:pt x="728" y="48"/>
                  </a:lnTo>
                  <a:lnTo>
                    <a:pt x="677" y="56"/>
                  </a:lnTo>
                  <a:lnTo>
                    <a:pt x="633" y="73"/>
                  </a:lnTo>
                  <a:lnTo>
                    <a:pt x="599" y="73"/>
                  </a:lnTo>
                  <a:lnTo>
                    <a:pt x="606" y="92"/>
                  </a:lnTo>
                  <a:lnTo>
                    <a:pt x="551" y="92"/>
                  </a:lnTo>
                  <a:lnTo>
                    <a:pt x="542" y="110"/>
                  </a:lnTo>
                  <a:lnTo>
                    <a:pt x="556" y="124"/>
                  </a:lnTo>
                  <a:lnTo>
                    <a:pt x="556" y="180"/>
                  </a:lnTo>
                  <a:lnTo>
                    <a:pt x="418" y="246"/>
                  </a:lnTo>
                  <a:lnTo>
                    <a:pt x="407" y="279"/>
                  </a:lnTo>
                  <a:lnTo>
                    <a:pt x="351" y="332"/>
                  </a:lnTo>
                  <a:lnTo>
                    <a:pt x="319" y="335"/>
                  </a:lnTo>
                  <a:lnTo>
                    <a:pt x="244" y="391"/>
                  </a:lnTo>
                  <a:lnTo>
                    <a:pt x="227" y="426"/>
                  </a:lnTo>
                  <a:lnTo>
                    <a:pt x="125" y="491"/>
                  </a:lnTo>
                  <a:lnTo>
                    <a:pt x="102" y="537"/>
                  </a:lnTo>
                  <a:lnTo>
                    <a:pt x="8" y="556"/>
                  </a:lnTo>
                  <a:lnTo>
                    <a:pt x="21" y="597"/>
                  </a:lnTo>
                  <a:lnTo>
                    <a:pt x="10" y="642"/>
                  </a:lnTo>
                  <a:lnTo>
                    <a:pt x="0" y="649"/>
                  </a:lnTo>
                  <a:lnTo>
                    <a:pt x="8" y="698"/>
                  </a:lnTo>
                  <a:lnTo>
                    <a:pt x="18" y="710"/>
                  </a:lnTo>
                  <a:lnTo>
                    <a:pt x="45" y="708"/>
                  </a:lnTo>
                  <a:lnTo>
                    <a:pt x="36" y="752"/>
                  </a:lnTo>
                  <a:lnTo>
                    <a:pt x="53" y="791"/>
                  </a:lnTo>
                  <a:lnTo>
                    <a:pt x="110" y="779"/>
                  </a:lnTo>
                  <a:lnTo>
                    <a:pt x="134" y="791"/>
                  </a:lnTo>
                  <a:lnTo>
                    <a:pt x="169" y="752"/>
                  </a:lnTo>
                  <a:lnTo>
                    <a:pt x="171" y="716"/>
                  </a:lnTo>
                  <a:lnTo>
                    <a:pt x="174" y="701"/>
                  </a:lnTo>
                  <a:lnTo>
                    <a:pt x="203" y="688"/>
                  </a:lnTo>
                  <a:lnTo>
                    <a:pt x="198" y="659"/>
                  </a:lnTo>
                  <a:lnTo>
                    <a:pt x="227" y="649"/>
                  </a:lnTo>
                  <a:lnTo>
                    <a:pt x="230" y="627"/>
                  </a:lnTo>
                  <a:lnTo>
                    <a:pt x="229" y="597"/>
                  </a:lnTo>
                  <a:lnTo>
                    <a:pt x="259" y="557"/>
                  </a:lnTo>
                  <a:lnTo>
                    <a:pt x="245" y="540"/>
                  </a:lnTo>
                  <a:lnTo>
                    <a:pt x="262" y="535"/>
                  </a:lnTo>
                  <a:lnTo>
                    <a:pt x="319" y="489"/>
                  </a:lnTo>
                  <a:lnTo>
                    <a:pt x="339" y="497"/>
                  </a:lnTo>
                  <a:lnTo>
                    <a:pt x="372" y="493"/>
                  </a:lnTo>
                  <a:lnTo>
                    <a:pt x="387" y="498"/>
                  </a:lnTo>
                  <a:lnTo>
                    <a:pt x="407" y="491"/>
                  </a:lnTo>
                  <a:lnTo>
                    <a:pt x="428" y="501"/>
                  </a:lnTo>
                  <a:lnTo>
                    <a:pt x="468" y="501"/>
                  </a:lnTo>
                  <a:lnTo>
                    <a:pt x="496" y="484"/>
                  </a:lnTo>
                  <a:lnTo>
                    <a:pt x="556" y="480"/>
                  </a:lnTo>
                  <a:lnTo>
                    <a:pt x="548" y="443"/>
                  </a:lnTo>
                  <a:lnTo>
                    <a:pt x="525" y="438"/>
                  </a:lnTo>
                  <a:lnTo>
                    <a:pt x="590" y="395"/>
                  </a:lnTo>
                  <a:lnTo>
                    <a:pt x="606" y="364"/>
                  </a:lnTo>
                  <a:lnTo>
                    <a:pt x="651" y="322"/>
                  </a:lnTo>
                  <a:lnTo>
                    <a:pt x="665" y="322"/>
                  </a:lnTo>
                  <a:lnTo>
                    <a:pt x="675" y="341"/>
                  </a:lnTo>
                  <a:lnTo>
                    <a:pt x="708" y="322"/>
                  </a:lnTo>
                  <a:lnTo>
                    <a:pt x="740" y="355"/>
                  </a:lnTo>
                  <a:lnTo>
                    <a:pt x="774" y="343"/>
                  </a:lnTo>
                  <a:lnTo>
                    <a:pt x="789" y="355"/>
                  </a:lnTo>
                  <a:lnTo>
                    <a:pt x="802" y="310"/>
                  </a:lnTo>
                  <a:lnTo>
                    <a:pt x="821" y="285"/>
                  </a:lnTo>
                  <a:lnTo>
                    <a:pt x="807" y="249"/>
                  </a:lnTo>
                  <a:lnTo>
                    <a:pt x="884" y="232"/>
                  </a:lnTo>
                  <a:lnTo>
                    <a:pt x="878" y="188"/>
                  </a:lnTo>
                  <a:lnTo>
                    <a:pt x="906" y="130"/>
                  </a:lnTo>
                  <a:lnTo>
                    <a:pt x="891" y="119"/>
                  </a:lnTo>
                  <a:lnTo>
                    <a:pt x="824" y="115"/>
                  </a:lnTo>
                  <a:lnTo>
                    <a:pt x="810" y="10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2" name="Freeform 68">
              <a:extLst>
                <a:ext uri="{FF2B5EF4-FFF2-40B4-BE49-F238E27FC236}">
                  <a16:creationId xmlns:a16="http://schemas.microsoft.com/office/drawing/2014/main" id="{541AB5B2-051D-7F0C-78ED-3DFB0166D165}"/>
                </a:ext>
              </a:extLst>
            </p:cNvPr>
            <p:cNvSpPr>
              <a:spLocks noChangeAspect="1"/>
            </p:cNvSpPr>
            <p:nvPr/>
          </p:nvSpPr>
          <p:spPr bwMode="auto">
            <a:xfrm>
              <a:off x="7049031" y="5080583"/>
              <a:ext cx="28584" cy="31760"/>
            </a:xfrm>
            <a:custGeom>
              <a:avLst/>
              <a:gdLst>
                <a:gd name="T0" fmla="*/ 0 w 110"/>
                <a:gd name="T1" fmla="*/ 92 h 120"/>
                <a:gd name="T2" fmla="*/ 20 w 110"/>
                <a:gd name="T3" fmla="*/ 102 h 120"/>
                <a:gd name="T4" fmla="*/ 24 w 110"/>
                <a:gd name="T5" fmla="*/ 120 h 120"/>
                <a:gd name="T6" fmla="*/ 57 w 110"/>
                <a:gd name="T7" fmla="*/ 116 h 120"/>
                <a:gd name="T8" fmla="*/ 81 w 110"/>
                <a:gd name="T9" fmla="*/ 120 h 120"/>
                <a:gd name="T10" fmla="*/ 76 w 110"/>
                <a:gd name="T11" fmla="*/ 110 h 120"/>
                <a:gd name="T12" fmla="*/ 92 w 110"/>
                <a:gd name="T13" fmla="*/ 102 h 120"/>
                <a:gd name="T14" fmla="*/ 110 w 110"/>
                <a:gd name="T15" fmla="*/ 61 h 120"/>
                <a:gd name="T16" fmla="*/ 53 w 110"/>
                <a:gd name="T17" fmla="*/ 0 h 120"/>
                <a:gd name="T18" fmla="*/ 50 w 110"/>
                <a:gd name="T19" fmla="*/ 15 h 120"/>
                <a:gd name="T20" fmla="*/ 34 w 110"/>
                <a:gd name="T21" fmla="*/ 12 h 120"/>
                <a:gd name="T22" fmla="*/ 0 w 110"/>
                <a:gd name="T23" fmla="*/ 57 h 120"/>
                <a:gd name="T24" fmla="*/ 0 w 110"/>
                <a:gd name="T25"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20">
                  <a:moveTo>
                    <a:pt x="0" y="92"/>
                  </a:moveTo>
                  <a:lnTo>
                    <a:pt x="20" y="102"/>
                  </a:lnTo>
                  <a:lnTo>
                    <a:pt x="24" y="120"/>
                  </a:lnTo>
                  <a:lnTo>
                    <a:pt x="57" y="116"/>
                  </a:lnTo>
                  <a:lnTo>
                    <a:pt x="81" y="120"/>
                  </a:lnTo>
                  <a:lnTo>
                    <a:pt x="76" y="110"/>
                  </a:lnTo>
                  <a:lnTo>
                    <a:pt x="92" y="102"/>
                  </a:lnTo>
                  <a:lnTo>
                    <a:pt x="110" y="61"/>
                  </a:lnTo>
                  <a:lnTo>
                    <a:pt x="53" y="0"/>
                  </a:lnTo>
                  <a:lnTo>
                    <a:pt x="50" y="15"/>
                  </a:lnTo>
                  <a:lnTo>
                    <a:pt x="34" y="12"/>
                  </a:lnTo>
                  <a:lnTo>
                    <a:pt x="0" y="57"/>
                  </a:lnTo>
                  <a:lnTo>
                    <a:pt x="0" y="9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3" name="Freeform 69">
              <a:extLst>
                <a:ext uri="{FF2B5EF4-FFF2-40B4-BE49-F238E27FC236}">
                  <a16:creationId xmlns:a16="http://schemas.microsoft.com/office/drawing/2014/main" id="{1A34ADB9-8167-76FA-BC45-DF3199E3483A}"/>
                </a:ext>
              </a:extLst>
            </p:cNvPr>
            <p:cNvSpPr>
              <a:spLocks noChangeAspect="1"/>
            </p:cNvSpPr>
            <p:nvPr/>
          </p:nvSpPr>
          <p:spPr bwMode="auto">
            <a:xfrm>
              <a:off x="7014095" y="5113930"/>
              <a:ext cx="20644" cy="15880"/>
            </a:xfrm>
            <a:custGeom>
              <a:avLst/>
              <a:gdLst>
                <a:gd name="T0" fmla="*/ 28 w 77"/>
                <a:gd name="T1" fmla="*/ 50 h 59"/>
                <a:gd name="T2" fmla="*/ 25 w 77"/>
                <a:gd name="T3" fmla="*/ 29 h 59"/>
                <a:gd name="T4" fmla="*/ 36 w 77"/>
                <a:gd name="T5" fmla="*/ 27 h 59"/>
                <a:gd name="T6" fmla="*/ 43 w 77"/>
                <a:gd name="T7" fmla="*/ 42 h 59"/>
                <a:gd name="T8" fmla="*/ 56 w 77"/>
                <a:gd name="T9" fmla="*/ 46 h 59"/>
                <a:gd name="T10" fmla="*/ 55 w 77"/>
                <a:gd name="T11" fmla="*/ 20 h 59"/>
                <a:gd name="T12" fmla="*/ 77 w 77"/>
                <a:gd name="T13" fmla="*/ 13 h 59"/>
                <a:gd name="T14" fmla="*/ 71 w 77"/>
                <a:gd name="T15" fmla="*/ 6 h 59"/>
                <a:gd name="T16" fmla="*/ 45 w 77"/>
                <a:gd name="T17" fmla="*/ 0 h 59"/>
                <a:gd name="T18" fmla="*/ 0 w 77"/>
                <a:gd name="T19" fmla="*/ 36 h 59"/>
                <a:gd name="T20" fmla="*/ 0 w 77"/>
                <a:gd name="T21" fmla="*/ 42 h 59"/>
                <a:gd name="T22" fmla="*/ 25 w 77"/>
                <a:gd name="T23" fmla="*/ 59 h 59"/>
                <a:gd name="T24" fmla="*/ 28 w 77"/>
                <a:gd name="T25"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59">
                  <a:moveTo>
                    <a:pt x="28" y="50"/>
                  </a:moveTo>
                  <a:lnTo>
                    <a:pt x="25" y="29"/>
                  </a:lnTo>
                  <a:lnTo>
                    <a:pt x="36" y="27"/>
                  </a:lnTo>
                  <a:lnTo>
                    <a:pt x="43" y="42"/>
                  </a:lnTo>
                  <a:lnTo>
                    <a:pt x="56" y="46"/>
                  </a:lnTo>
                  <a:lnTo>
                    <a:pt x="55" y="20"/>
                  </a:lnTo>
                  <a:lnTo>
                    <a:pt x="77" y="13"/>
                  </a:lnTo>
                  <a:lnTo>
                    <a:pt x="71" y="6"/>
                  </a:lnTo>
                  <a:lnTo>
                    <a:pt x="45" y="0"/>
                  </a:lnTo>
                  <a:lnTo>
                    <a:pt x="0" y="36"/>
                  </a:lnTo>
                  <a:lnTo>
                    <a:pt x="0" y="42"/>
                  </a:lnTo>
                  <a:lnTo>
                    <a:pt x="25" y="59"/>
                  </a:lnTo>
                  <a:lnTo>
                    <a:pt x="28" y="5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4" name="Freeform 70">
              <a:extLst>
                <a:ext uri="{FF2B5EF4-FFF2-40B4-BE49-F238E27FC236}">
                  <a16:creationId xmlns:a16="http://schemas.microsoft.com/office/drawing/2014/main" id="{F1CF2A5B-6B9A-03BE-7DDB-F93FF2678B89}"/>
                </a:ext>
              </a:extLst>
            </p:cNvPr>
            <p:cNvSpPr>
              <a:spLocks noChangeAspect="1"/>
            </p:cNvSpPr>
            <p:nvPr/>
          </p:nvSpPr>
          <p:spPr bwMode="auto">
            <a:xfrm>
              <a:off x="7030769" y="5119488"/>
              <a:ext cx="14292" cy="11910"/>
            </a:xfrm>
            <a:custGeom>
              <a:avLst/>
              <a:gdLst>
                <a:gd name="T0" fmla="*/ 6 w 53"/>
                <a:gd name="T1" fmla="*/ 46 h 46"/>
                <a:gd name="T2" fmla="*/ 0 w 53"/>
                <a:gd name="T3" fmla="*/ 5 h 46"/>
                <a:gd name="T4" fmla="*/ 17 w 53"/>
                <a:gd name="T5" fmla="*/ 0 h 46"/>
                <a:gd name="T6" fmla="*/ 37 w 53"/>
                <a:gd name="T7" fmla="*/ 0 h 46"/>
                <a:gd name="T8" fmla="*/ 37 w 53"/>
                <a:gd name="T9" fmla="*/ 16 h 46"/>
                <a:gd name="T10" fmla="*/ 53 w 53"/>
                <a:gd name="T11" fmla="*/ 25 h 46"/>
                <a:gd name="T12" fmla="*/ 27 w 53"/>
                <a:gd name="T13" fmla="*/ 35 h 46"/>
                <a:gd name="T14" fmla="*/ 17 w 53"/>
                <a:gd name="T15" fmla="*/ 29 h 46"/>
                <a:gd name="T16" fmla="*/ 6 w 53"/>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46">
                  <a:moveTo>
                    <a:pt x="6" y="46"/>
                  </a:moveTo>
                  <a:lnTo>
                    <a:pt x="0" y="5"/>
                  </a:lnTo>
                  <a:lnTo>
                    <a:pt x="17" y="0"/>
                  </a:lnTo>
                  <a:lnTo>
                    <a:pt x="37" y="0"/>
                  </a:lnTo>
                  <a:lnTo>
                    <a:pt x="37" y="16"/>
                  </a:lnTo>
                  <a:lnTo>
                    <a:pt x="53" y="25"/>
                  </a:lnTo>
                  <a:lnTo>
                    <a:pt x="27" y="35"/>
                  </a:lnTo>
                  <a:lnTo>
                    <a:pt x="17" y="29"/>
                  </a:lnTo>
                  <a:lnTo>
                    <a:pt x="6" y="4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5" name="Freeform 71">
              <a:extLst>
                <a:ext uri="{FF2B5EF4-FFF2-40B4-BE49-F238E27FC236}">
                  <a16:creationId xmlns:a16="http://schemas.microsoft.com/office/drawing/2014/main" id="{130FD77C-2C3A-FF7B-167C-DE4CBBBDFEAA}"/>
                </a:ext>
              </a:extLst>
            </p:cNvPr>
            <p:cNvSpPr>
              <a:spLocks noChangeAspect="1"/>
            </p:cNvSpPr>
            <p:nvPr/>
          </p:nvSpPr>
          <p:spPr bwMode="auto">
            <a:xfrm>
              <a:off x="7022035" y="5132986"/>
              <a:ext cx="9528" cy="6352"/>
            </a:xfrm>
            <a:custGeom>
              <a:avLst/>
              <a:gdLst>
                <a:gd name="T0" fmla="*/ 0 w 37"/>
                <a:gd name="T1" fmla="*/ 16 h 23"/>
                <a:gd name="T2" fmla="*/ 2 w 37"/>
                <a:gd name="T3" fmla="*/ 0 h 23"/>
                <a:gd name="T4" fmla="*/ 37 w 37"/>
                <a:gd name="T5" fmla="*/ 16 h 23"/>
                <a:gd name="T6" fmla="*/ 31 w 37"/>
                <a:gd name="T7" fmla="*/ 23 h 23"/>
                <a:gd name="T8" fmla="*/ 0 w 37"/>
                <a:gd name="T9" fmla="*/ 16 h 23"/>
              </a:gdLst>
              <a:ahLst/>
              <a:cxnLst>
                <a:cxn ang="0">
                  <a:pos x="T0" y="T1"/>
                </a:cxn>
                <a:cxn ang="0">
                  <a:pos x="T2" y="T3"/>
                </a:cxn>
                <a:cxn ang="0">
                  <a:pos x="T4" y="T5"/>
                </a:cxn>
                <a:cxn ang="0">
                  <a:pos x="T6" y="T7"/>
                </a:cxn>
                <a:cxn ang="0">
                  <a:pos x="T8" y="T9"/>
                </a:cxn>
              </a:cxnLst>
              <a:rect l="0" t="0" r="r" b="b"/>
              <a:pathLst>
                <a:path w="37" h="23">
                  <a:moveTo>
                    <a:pt x="0" y="16"/>
                  </a:moveTo>
                  <a:lnTo>
                    <a:pt x="2" y="0"/>
                  </a:lnTo>
                  <a:lnTo>
                    <a:pt x="37" y="16"/>
                  </a:lnTo>
                  <a:lnTo>
                    <a:pt x="31" y="23"/>
                  </a:lnTo>
                  <a:lnTo>
                    <a:pt x="0" y="1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6" name="Freeform 72">
              <a:extLst>
                <a:ext uri="{FF2B5EF4-FFF2-40B4-BE49-F238E27FC236}">
                  <a16:creationId xmlns:a16="http://schemas.microsoft.com/office/drawing/2014/main" id="{2CFEA664-22B2-419C-249A-47B527609B2A}"/>
                </a:ext>
              </a:extLst>
            </p:cNvPr>
            <p:cNvSpPr>
              <a:spLocks noChangeAspect="1"/>
            </p:cNvSpPr>
            <p:nvPr/>
          </p:nvSpPr>
          <p:spPr bwMode="auto">
            <a:xfrm>
              <a:off x="6998215" y="5227471"/>
              <a:ext cx="23026" cy="12704"/>
            </a:xfrm>
            <a:custGeom>
              <a:avLst/>
              <a:gdLst>
                <a:gd name="T0" fmla="*/ 0 w 88"/>
                <a:gd name="T1" fmla="*/ 16 h 49"/>
                <a:gd name="T2" fmla="*/ 43 w 88"/>
                <a:gd name="T3" fmla="*/ 0 h 49"/>
                <a:gd name="T4" fmla="*/ 85 w 88"/>
                <a:gd name="T5" fmla="*/ 13 h 49"/>
                <a:gd name="T6" fmla="*/ 88 w 88"/>
                <a:gd name="T7" fmla="*/ 28 h 49"/>
                <a:gd name="T8" fmla="*/ 10 w 88"/>
                <a:gd name="T9" fmla="*/ 49 h 49"/>
                <a:gd name="T10" fmla="*/ 0 w 88"/>
                <a:gd name="T11" fmla="*/ 16 h 49"/>
              </a:gdLst>
              <a:ahLst/>
              <a:cxnLst>
                <a:cxn ang="0">
                  <a:pos x="T0" y="T1"/>
                </a:cxn>
                <a:cxn ang="0">
                  <a:pos x="T2" y="T3"/>
                </a:cxn>
                <a:cxn ang="0">
                  <a:pos x="T4" y="T5"/>
                </a:cxn>
                <a:cxn ang="0">
                  <a:pos x="T6" y="T7"/>
                </a:cxn>
                <a:cxn ang="0">
                  <a:pos x="T8" y="T9"/>
                </a:cxn>
                <a:cxn ang="0">
                  <a:pos x="T10" y="T11"/>
                </a:cxn>
              </a:cxnLst>
              <a:rect l="0" t="0" r="r" b="b"/>
              <a:pathLst>
                <a:path w="88" h="49">
                  <a:moveTo>
                    <a:pt x="0" y="16"/>
                  </a:moveTo>
                  <a:lnTo>
                    <a:pt x="43" y="0"/>
                  </a:lnTo>
                  <a:lnTo>
                    <a:pt x="85" y="13"/>
                  </a:lnTo>
                  <a:lnTo>
                    <a:pt x="88" y="28"/>
                  </a:lnTo>
                  <a:lnTo>
                    <a:pt x="10" y="49"/>
                  </a:lnTo>
                  <a:lnTo>
                    <a:pt x="0" y="1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7" name="Freeform 73">
              <a:extLst>
                <a:ext uri="{FF2B5EF4-FFF2-40B4-BE49-F238E27FC236}">
                  <a16:creationId xmlns:a16="http://schemas.microsoft.com/office/drawing/2014/main" id="{548DFE61-E4CD-BA7A-2CD4-B3457750A4EF}"/>
                </a:ext>
              </a:extLst>
            </p:cNvPr>
            <p:cNvSpPr>
              <a:spLocks noChangeAspect="1"/>
            </p:cNvSpPr>
            <p:nvPr/>
          </p:nvSpPr>
          <p:spPr bwMode="auto">
            <a:xfrm>
              <a:off x="7970849" y="5199681"/>
              <a:ext cx="15880" cy="6352"/>
            </a:xfrm>
            <a:custGeom>
              <a:avLst/>
              <a:gdLst>
                <a:gd name="T0" fmla="*/ 47 w 61"/>
                <a:gd name="T1" fmla="*/ 22 h 22"/>
                <a:gd name="T2" fmla="*/ 47 w 61"/>
                <a:gd name="T3" fmla="*/ 14 h 22"/>
                <a:gd name="T4" fmla="*/ 0 w 61"/>
                <a:gd name="T5" fmla="*/ 0 h 22"/>
                <a:gd name="T6" fmla="*/ 47 w 61"/>
                <a:gd name="T7" fmla="*/ 1 h 22"/>
                <a:gd name="T8" fmla="*/ 61 w 61"/>
                <a:gd name="T9" fmla="*/ 14 h 22"/>
                <a:gd name="T10" fmla="*/ 47 w 61"/>
                <a:gd name="T11" fmla="*/ 22 h 22"/>
              </a:gdLst>
              <a:ahLst/>
              <a:cxnLst>
                <a:cxn ang="0">
                  <a:pos x="T0" y="T1"/>
                </a:cxn>
                <a:cxn ang="0">
                  <a:pos x="T2" y="T3"/>
                </a:cxn>
                <a:cxn ang="0">
                  <a:pos x="T4" y="T5"/>
                </a:cxn>
                <a:cxn ang="0">
                  <a:pos x="T6" y="T7"/>
                </a:cxn>
                <a:cxn ang="0">
                  <a:pos x="T8" y="T9"/>
                </a:cxn>
                <a:cxn ang="0">
                  <a:pos x="T10" y="T11"/>
                </a:cxn>
              </a:cxnLst>
              <a:rect l="0" t="0" r="r" b="b"/>
              <a:pathLst>
                <a:path w="61" h="22">
                  <a:moveTo>
                    <a:pt x="47" y="22"/>
                  </a:moveTo>
                  <a:lnTo>
                    <a:pt x="47" y="14"/>
                  </a:lnTo>
                  <a:lnTo>
                    <a:pt x="0" y="0"/>
                  </a:lnTo>
                  <a:lnTo>
                    <a:pt x="47" y="1"/>
                  </a:lnTo>
                  <a:lnTo>
                    <a:pt x="61" y="14"/>
                  </a:lnTo>
                  <a:lnTo>
                    <a:pt x="47" y="2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8" name="Freeform 74">
              <a:extLst>
                <a:ext uri="{FF2B5EF4-FFF2-40B4-BE49-F238E27FC236}">
                  <a16:creationId xmlns:a16="http://schemas.microsoft.com/office/drawing/2014/main" id="{6ABBF58E-7098-A371-A8AA-F5DE04BBF227}"/>
                </a:ext>
              </a:extLst>
            </p:cNvPr>
            <p:cNvSpPr>
              <a:spLocks noChangeAspect="1"/>
            </p:cNvSpPr>
            <p:nvPr/>
          </p:nvSpPr>
          <p:spPr bwMode="auto">
            <a:xfrm>
              <a:off x="7988317" y="5209209"/>
              <a:ext cx="19056" cy="15086"/>
            </a:xfrm>
            <a:custGeom>
              <a:avLst/>
              <a:gdLst>
                <a:gd name="T0" fmla="*/ 0 w 74"/>
                <a:gd name="T1" fmla="*/ 30 h 55"/>
                <a:gd name="T2" fmla="*/ 35 w 74"/>
                <a:gd name="T3" fmla="*/ 55 h 55"/>
                <a:gd name="T4" fmla="*/ 39 w 74"/>
                <a:gd name="T5" fmla="*/ 37 h 55"/>
                <a:gd name="T6" fmla="*/ 71 w 74"/>
                <a:gd name="T7" fmla="*/ 55 h 55"/>
                <a:gd name="T8" fmla="*/ 74 w 74"/>
                <a:gd name="T9" fmla="*/ 45 h 55"/>
                <a:gd name="T10" fmla="*/ 70 w 74"/>
                <a:gd name="T11" fmla="*/ 0 h 55"/>
                <a:gd name="T12" fmla="*/ 46 w 74"/>
                <a:gd name="T13" fmla="*/ 0 h 55"/>
                <a:gd name="T14" fmla="*/ 63 w 74"/>
                <a:gd name="T15" fmla="*/ 25 h 55"/>
                <a:gd name="T16" fmla="*/ 62 w 74"/>
                <a:gd name="T17" fmla="*/ 37 h 55"/>
                <a:gd name="T18" fmla="*/ 0 w 74"/>
                <a:gd name="T19"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5">
                  <a:moveTo>
                    <a:pt x="0" y="30"/>
                  </a:moveTo>
                  <a:lnTo>
                    <a:pt x="35" y="55"/>
                  </a:lnTo>
                  <a:lnTo>
                    <a:pt x="39" y="37"/>
                  </a:lnTo>
                  <a:lnTo>
                    <a:pt x="71" y="55"/>
                  </a:lnTo>
                  <a:lnTo>
                    <a:pt x="74" y="45"/>
                  </a:lnTo>
                  <a:lnTo>
                    <a:pt x="70" y="0"/>
                  </a:lnTo>
                  <a:lnTo>
                    <a:pt x="46" y="0"/>
                  </a:lnTo>
                  <a:lnTo>
                    <a:pt x="63" y="25"/>
                  </a:lnTo>
                  <a:lnTo>
                    <a:pt x="62" y="37"/>
                  </a:lnTo>
                  <a:lnTo>
                    <a:pt x="0" y="3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9" name="Freeform 75">
              <a:extLst>
                <a:ext uri="{FF2B5EF4-FFF2-40B4-BE49-F238E27FC236}">
                  <a16:creationId xmlns:a16="http://schemas.microsoft.com/office/drawing/2014/main" id="{FBD28D6F-5436-0478-F3DE-46F16C24148B}"/>
                </a:ext>
              </a:extLst>
            </p:cNvPr>
            <p:cNvSpPr>
              <a:spLocks noChangeAspect="1"/>
            </p:cNvSpPr>
            <p:nvPr/>
          </p:nvSpPr>
          <p:spPr bwMode="auto">
            <a:xfrm>
              <a:off x="7860485" y="4837622"/>
              <a:ext cx="250106" cy="201673"/>
            </a:xfrm>
            <a:custGeom>
              <a:avLst/>
              <a:gdLst>
                <a:gd name="T0" fmla="*/ 556 w 945"/>
                <a:gd name="T1" fmla="*/ 113 h 761"/>
                <a:gd name="T2" fmla="*/ 557 w 945"/>
                <a:gd name="T3" fmla="*/ 0 h 761"/>
                <a:gd name="T4" fmla="*/ 606 w 945"/>
                <a:gd name="T5" fmla="*/ 13 h 761"/>
                <a:gd name="T6" fmla="*/ 642 w 945"/>
                <a:gd name="T7" fmla="*/ 8 h 761"/>
                <a:gd name="T8" fmla="*/ 665 w 945"/>
                <a:gd name="T9" fmla="*/ 52 h 761"/>
                <a:gd name="T10" fmla="*/ 740 w 945"/>
                <a:gd name="T11" fmla="*/ 45 h 761"/>
                <a:gd name="T12" fmla="*/ 787 w 945"/>
                <a:gd name="T13" fmla="*/ 124 h 761"/>
                <a:gd name="T14" fmla="*/ 807 w 945"/>
                <a:gd name="T15" fmla="*/ 102 h 761"/>
                <a:gd name="T16" fmla="*/ 851 w 945"/>
                <a:gd name="T17" fmla="*/ 52 h 761"/>
                <a:gd name="T18" fmla="*/ 899 w 945"/>
                <a:gd name="T19" fmla="*/ 77 h 761"/>
                <a:gd name="T20" fmla="*/ 915 w 945"/>
                <a:gd name="T21" fmla="*/ 109 h 761"/>
                <a:gd name="T22" fmla="*/ 945 w 945"/>
                <a:gd name="T23" fmla="*/ 332 h 761"/>
                <a:gd name="T24" fmla="*/ 913 w 945"/>
                <a:gd name="T25" fmla="*/ 637 h 761"/>
                <a:gd name="T26" fmla="*/ 833 w 945"/>
                <a:gd name="T27" fmla="*/ 684 h 761"/>
                <a:gd name="T28" fmla="*/ 787 w 945"/>
                <a:gd name="T29" fmla="*/ 712 h 761"/>
                <a:gd name="T30" fmla="*/ 719 w 945"/>
                <a:gd name="T31" fmla="*/ 662 h 761"/>
                <a:gd name="T32" fmla="*/ 719 w 945"/>
                <a:gd name="T33" fmla="*/ 706 h 761"/>
                <a:gd name="T34" fmla="*/ 660 w 945"/>
                <a:gd name="T35" fmla="*/ 761 h 761"/>
                <a:gd name="T36" fmla="*/ 610 w 945"/>
                <a:gd name="T37" fmla="*/ 731 h 761"/>
                <a:gd name="T38" fmla="*/ 573 w 945"/>
                <a:gd name="T39" fmla="*/ 671 h 761"/>
                <a:gd name="T40" fmla="*/ 545 w 945"/>
                <a:gd name="T41" fmla="*/ 599 h 761"/>
                <a:gd name="T42" fmla="*/ 501 w 945"/>
                <a:gd name="T43" fmla="*/ 577 h 761"/>
                <a:gd name="T44" fmla="*/ 394 w 945"/>
                <a:gd name="T45" fmla="*/ 529 h 761"/>
                <a:gd name="T46" fmla="*/ 329 w 945"/>
                <a:gd name="T47" fmla="*/ 547 h 761"/>
                <a:gd name="T48" fmla="*/ 270 w 945"/>
                <a:gd name="T49" fmla="*/ 579 h 761"/>
                <a:gd name="T50" fmla="*/ 149 w 945"/>
                <a:gd name="T51" fmla="*/ 651 h 761"/>
                <a:gd name="T52" fmla="*/ 40 w 945"/>
                <a:gd name="T53" fmla="*/ 667 h 761"/>
                <a:gd name="T54" fmla="*/ 30 w 945"/>
                <a:gd name="T55" fmla="*/ 507 h 761"/>
                <a:gd name="T56" fmla="*/ 9 w 945"/>
                <a:gd name="T57" fmla="*/ 494 h 761"/>
                <a:gd name="T58" fmla="*/ 0 w 945"/>
                <a:gd name="T59" fmla="*/ 462 h 761"/>
                <a:gd name="T60" fmla="*/ 15 w 945"/>
                <a:gd name="T61" fmla="*/ 348 h 761"/>
                <a:gd name="T62" fmla="*/ 117 w 945"/>
                <a:gd name="T63" fmla="*/ 316 h 761"/>
                <a:gd name="T64" fmla="*/ 196 w 945"/>
                <a:gd name="T65" fmla="*/ 289 h 761"/>
                <a:gd name="T66" fmla="*/ 185 w 945"/>
                <a:gd name="T67" fmla="*/ 205 h 761"/>
                <a:gd name="T68" fmla="*/ 251 w 945"/>
                <a:gd name="T69" fmla="*/ 124 h 761"/>
                <a:gd name="T70" fmla="*/ 305 w 945"/>
                <a:gd name="T71" fmla="*/ 87 h 761"/>
                <a:gd name="T72" fmla="*/ 347 w 945"/>
                <a:gd name="T73" fmla="*/ 89 h 761"/>
                <a:gd name="T74" fmla="*/ 382 w 945"/>
                <a:gd name="T75" fmla="*/ 96 h 761"/>
                <a:gd name="T76" fmla="*/ 443 w 945"/>
                <a:gd name="T77" fmla="*/ 130 h 761"/>
                <a:gd name="T78" fmla="*/ 517 w 945"/>
                <a:gd name="T79" fmla="*/ 13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5" h="761">
                  <a:moveTo>
                    <a:pt x="535" y="148"/>
                  </a:moveTo>
                  <a:lnTo>
                    <a:pt x="556" y="113"/>
                  </a:lnTo>
                  <a:lnTo>
                    <a:pt x="549" y="96"/>
                  </a:lnTo>
                  <a:lnTo>
                    <a:pt x="557" y="0"/>
                  </a:lnTo>
                  <a:lnTo>
                    <a:pt x="589" y="15"/>
                  </a:lnTo>
                  <a:lnTo>
                    <a:pt x="606" y="13"/>
                  </a:lnTo>
                  <a:lnTo>
                    <a:pt x="616" y="0"/>
                  </a:lnTo>
                  <a:lnTo>
                    <a:pt x="642" y="8"/>
                  </a:lnTo>
                  <a:lnTo>
                    <a:pt x="656" y="39"/>
                  </a:lnTo>
                  <a:lnTo>
                    <a:pt x="665" y="52"/>
                  </a:lnTo>
                  <a:lnTo>
                    <a:pt x="711" y="28"/>
                  </a:lnTo>
                  <a:lnTo>
                    <a:pt x="740" y="45"/>
                  </a:lnTo>
                  <a:lnTo>
                    <a:pt x="759" y="102"/>
                  </a:lnTo>
                  <a:lnTo>
                    <a:pt x="787" y="124"/>
                  </a:lnTo>
                  <a:lnTo>
                    <a:pt x="810" y="124"/>
                  </a:lnTo>
                  <a:lnTo>
                    <a:pt x="807" y="102"/>
                  </a:lnTo>
                  <a:lnTo>
                    <a:pt x="833" y="102"/>
                  </a:lnTo>
                  <a:lnTo>
                    <a:pt x="851" y="52"/>
                  </a:lnTo>
                  <a:lnTo>
                    <a:pt x="885" y="48"/>
                  </a:lnTo>
                  <a:lnTo>
                    <a:pt x="899" y="77"/>
                  </a:lnTo>
                  <a:lnTo>
                    <a:pt x="902" y="113"/>
                  </a:lnTo>
                  <a:lnTo>
                    <a:pt x="915" y="109"/>
                  </a:lnTo>
                  <a:lnTo>
                    <a:pt x="921" y="136"/>
                  </a:lnTo>
                  <a:lnTo>
                    <a:pt x="945" y="332"/>
                  </a:lnTo>
                  <a:lnTo>
                    <a:pt x="927" y="431"/>
                  </a:lnTo>
                  <a:lnTo>
                    <a:pt x="913" y="637"/>
                  </a:lnTo>
                  <a:lnTo>
                    <a:pt x="889" y="662"/>
                  </a:lnTo>
                  <a:lnTo>
                    <a:pt x="833" y="684"/>
                  </a:lnTo>
                  <a:lnTo>
                    <a:pt x="826" y="725"/>
                  </a:lnTo>
                  <a:lnTo>
                    <a:pt x="787" y="712"/>
                  </a:lnTo>
                  <a:lnTo>
                    <a:pt x="736" y="681"/>
                  </a:lnTo>
                  <a:lnTo>
                    <a:pt x="719" y="662"/>
                  </a:lnTo>
                  <a:lnTo>
                    <a:pt x="711" y="667"/>
                  </a:lnTo>
                  <a:lnTo>
                    <a:pt x="719" y="706"/>
                  </a:lnTo>
                  <a:lnTo>
                    <a:pt x="695" y="718"/>
                  </a:lnTo>
                  <a:lnTo>
                    <a:pt x="660" y="761"/>
                  </a:lnTo>
                  <a:lnTo>
                    <a:pt x="649" y="759"/>
                  </a:lnTo>
                  <a:lnTo>
                    <a:pt x="610" y="731"/>
                  </a:lnTo>
                  <a:lnTo>
                    <a:pt x="606" y="704"/>
                  </a:lnTo>
                  <a:lnTo>
                    <a:pt x="573" y="671"/>
                  </a:lnTo>
                  <a:lnTo>
                    <a:pt x="550" y="667"/>
                  </a:lnTo>
                  <a:lnTo>
                    <a:pt x="545" y="599"/>
                  </a:lnTo>
                  <a:lnTo>
                    <a:pt x="535" y="610"/>
                  </a:lnTo>
                  <a:lnTo>
                    <a:pt x="501" y="577"/>
                  </a:lnTo>
                  <a:lnTo>
                    <a:pt x="451" y="542"/>
                  </a:lnTo>
                  <a:lnTo>
                    <a:pt x="394" y="529"/>
                  </a:lnTo>
                  <a:lnTo>
                    <a:pt x="343" y="533"/>
                  </a:lnTo>
                  <a:lnTo>
                    <a:pt x="329" y="547"/>
                  </a:lnTo>
                  <a:lnTo>
                    <a:pt x="333" y="564"/>
                  </a:lnTo>
                  <a:lnTo>
                    <a:pt x="270" y="579"/>
                  </a:lnTo>
                  <a:lnTo>
                    <a:pt x="202" y="624"/>
                  </a:lnTo>
                  <a:lnTo>
                    <a:pt x="149" y="651"/>
                  </a:lnTo>
                  <a:lnTo>
                    <a:pt x="115" y="685"/>
                  </a:lnTo>
                  <a:lnTo>
                    <a:pt x="40" y="667"/>
                  </a:lnTo>
                  <a:lnTo>
                    <a:pt x="50" y="604"/>
                  </a:lnTo>
                  <a:lnTo>
                    <a:pt x="30" y="507"/>
                  </a:lnTo>
                  <a:lnTo>
                    <a:pt x="22" y="491"/>
                  </a:lnTo>
                  <a:lnTo>
                    <a:pt x="9" y="494"/>
                  </a:lnTo>
                  <a:lnTo>
                    <a:pt x="4" y="482"/>
                  </a:lnTo>
                  <a:lnTo>
                    <a:pt x="0" y="462"/>
                  </a:lnTo>
                  <a:lnTo>
                    <a:pt x="28" y="373"/>
                  </a:lnTo>
                  <a:lnTo>
                    <a:pt x="15" y="348"/>
                  </a:lnTo>
                  <a:lnTo>
                    <a:pt x="34" y="330"/>
                  </a:lnTo>
                  <a:lnTo>
                    <a:pt x="117" y="316"/>
                  </a:lnTo>
                  <a:lnTo>
                    <a:pt x="126" y="285"/>
                  </a:lnTo>
                  <a:lnTo>
                    <a:pt x="196" y="289"/>
                  </a:lnTo>
                  <a:lnTo>
                    <a:pt x="202" y="281"/>
                  </a:lnTo>
                  <a:lnTo>
                    <a:pt x="185" y="205"/>
                  </a:lnTo>
                  <a:lnTo>
                    <a:pt x="231" y="180"/>
                  </a:lnTo>
                  <a:lnTo>
                    <a:pt x="251" y="124"/>
                  </a:lnTo>
                  <a:lnTo>
                    <a:pt x="285" y="89"/>
                  </a:lnTo>
                  <a:lnTo>
                    <a:pt x="305" y="87"/>
                  </a:lnTo>
                  <a:lnTo>
                    <a:pt x="320" y="105"/>
                  </a:lnTo>
                  <a:lnTo>
                    <a:pt x="347" y="89"/>
                  </a:lnTo>
                  <a:lnTo>
                    <a:pt x="375" y="105"/>
                  </a:lnTo>
                  <a:lnTo>
                    <a:pt x="382" y="96"/>
                  </a:lnTo>
                  <a:lnTo>
                    <a:pt x="411" y="140"/>
                  </a:lnTo>
                  <a:lnTo>
                    <a:pt x="443" y="130"/>
                  </a:lnTo>
                  <a:lnTo>
                    <a:pt x="474" y="163"/>
                  </a:lnTo>
                  <a:lnTo>
                    <a:pt x="517" y="134"/>
                  </a:lnTo>
                  <a:lnTo>
                    <a:pt x="535" y="148"/>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0" name="Freeform 76">
              <a:extLst>
                <a:ext uri="{FF2B5EF4-FFF2-40B4-BE49-F238E27FC236}">
                  <a16:creationId xmlns:a16="http://schemas.microsoft.com/office/drawing/2014/main" id="{703B9ECB-7690-7B17-2579-0E01B572285C}"/>
                </a:ext>
              </a:extLst>
            </p:cNvPr>
            <p:cNvSpPr>
              <a:spLocks noChangeAspect="1"/>
            </p:cNvSpPr>
            <p:nvPr/>
          </p:nvSpPr>
          <p:spPr bwMode="auto">
            <a:xfrm>
              <a:off x="8007373" y="4655798"/>
              <a:ext cx="181823" cy="215171"/>
            </a:xfrm>
            <a:custGeom>
              <a:avLst/>
              <a:gdLst>
                <a:gd name="T0" fmla="*/ 621 w 685"/>
                <a:gd name="T1" fmla="*/ 250 h 811"/>
                <a:gd name="T2" fmla="*/ 583 w 685"/>
                <a:gd name="T3" fmla="*/ 289 h 811"/>
                <a:gd name="T4" fmla="*/ 618 w 685"/>
                <a:gd name="T5" fmla="*/ 303 h 811"/>
                <a:gd name="T6" fmla="*/ 625 w 685"/>
                <a:gd name="T7" fmla="*/ 338 h 811"/>
                <a:gd name="T8" fmla="*/ 598 w 685"/>
                <a:gd name="T9" fmla="*/ 317 h 811"/>
                <a:gd name="T10" fmla="*/ 609 w 685"/>
                <a:gd name="T11" fmla="*/ 376 h 811"/>
                <a:gd name="T12" fmla="*/ 600 w 685"/>
                <a:gd name="T13" fmla="*/ 393 h 811"/>
                <a:gd name="T14" fmla="*/ 621 w 685"/>
                <a:gd name="T15" fmla="*/ 400 h 811"/>
                <a:gd name="T16" fmla="*/ 604 w 685"/>
                <a:gd name="T17" fmla="*/ 408 h 811"/>
                <a:gd name="T18" fmla="*/ 618 w 685"/>
                <a:gd name="T19" fmla="*/ 472 h 811"/>
                <a:gd name="T20" fmla="*/ 575 w 685"/>
                <a:gd name="T21" fmla="*/ 443 h 811"/>
                <a:gd name="T22" fmla="*/ 569 w 685"/>
                <a:gd name="T23" fmla="*/ 414 h 811"/>
                <a:gd name="T24" fmla="*/ 542 w 685"/>
                <a:gd name="T25" fmla="*/ 408 h 811"/>
                <a:gd name="T26" fmla="*/ 534 w 685"/>
                <a:gd name="T27" fmla="*/ 400 h 811"/>
                <a:gd name="T28" fmla="*/ 425 w 685"/>
                <a:gd name="T29" fmla="*/ 429 h 811"/>
                <a:gd name="T30" fmla="*/ 388 w 685"/>
                <a:gd name="T31" fmla="*/ 428 h 811"/>
                <a:gd name="T32" fmla="*/ 389 w 685"/>
                <a:gd name="T33" fmla="*/ 454 h 811"/>
                <a:gd name="T34" fmla="*/ 356 w 685"/>
                <a:gd name="T35" fmla="*/ 514 h 811"/>
                <a:gd name="T36" fmla="*/ 304 w 685"/>
                <a:gd name="T37" fmla="*/ 629 h 811"/>
                <a:gd name="T38" fmla="*/ 294 w 685"/>
                <a:gd name="T39" fmla="*/ 739 h 811"/>
                <a:gd name="T40" fmla="*/ 250 w 685"/>
                <a:gd name="T41" fmla="*/ 789 h 811"/>
                <a:gd name="T42" fmla="*/ 230 w 685"/>
                <a:gd name="T43" fmla="*/ 811 h 811"/>
                <a:gd name="T44" fmla="*/ 183 w 685"/>
                <a:gd name="T45" fmla="*/ 732 h 811"/>
                <a:gd name="T46" fmla="*/ 108 w 685"/>
                <a:gd name="T47" fmla="*/ 739 h 811"/>
                <a:gd name="T48" fmla="*/ 85 w 685"/>
                <a:gd name="T49" fmla="*/ 695 h 811"/>
                <a:gd name="T50" fmla="*/ 49 w 685"/>
                <a:gd name="T51" fmla="*/ 700 h 811"/>
                <a:gd name="T52" fmla="*/ 0 w 685"/>
                <a:gd name="T53" fmla="*/ 687 h 811"/>
                <a:gd name="T54" fmla="*/ 71 w 685"/>
                <a:gd name="T55" fmla="*/ 617 h 811"/>
                <a:gd name="T56" fmla="*/ 99 w 685"/>
                <a:gd name="T57" fmla="*/ 485 h 811"/>
                <a:gd name="T58" fmla="*/ 148 w 685"/>
                <a:gd name="T59" fmla="*/ 416 h 811"/>
                <a:gd name="T60" fmla="*/ 165 w 685"/>
                <a:gd name="T61" fmla="*/ 351 h 811"/>
                <a:gd name="T62" fmla="*/ 145 w 685"/>
                <a:gd name="T63" fmla="*/ 285 h 811"/>
                <a:gd name="T64" fmla="*/ 137 w 685"/>
                <a:gd name="T65" fmla="*/ 239 h 811"/>
                <a:gd name="T66" fmla="*/ 168 w 685"/>
                <a:gd name="T67" fmla="*/ 242 h 811"/>
                <a:gd name="T68" fmla="*/ 140 w 685"/>
                <a:gd name="T69" fmla="*/ 102 h 811"/>
                <a:gd name="T70" fmla="*/ 154 w 685"/>
                <a:gd name="T71" fmla="*/ 91 h 811"/>
                <a:gd name="T72" fmla="*/ 201 w 685"/>
                <a:gd name="T73" fmla="*/ 77 h 811"/>
                <a:gd name="T74" fmla="*/ 258 w 685"/>
                <a:gd name="T75" fmla="*/ 33 h 811"/>
                <a:gd name="T76" fmla="*/ 307 w 685"/>
                <a:gd name="T77" fmla="*/ 58 h 811"/>
                <a:gd name="T78" fmla="*/ 403 w 685"/>
                <a:gd name="T79" fmla="*/ 79 h 811"/>
                <a:gd name="T80" fmla="*/ 424 w 685"/>
                <a:gd name="T81" fmla="*/ 106 h 811"/>
                <a:gd name="T82" fmla="*/ 425 w 685"/>
                <a:gd name="T83" fmla="*/ 127 h 811"/>
                <a:gd name="T84" fmla="*/ 474 w 685"/>
                <a:gd name="T85" fmla="*/ 168 h 811"/>
                <a:gd name="T86" fmla="*/ 548 w 685"/>
                <a:gd name="T87" fmla="*/ 132 h 811"/>
                <a:gd name="T88" fmla="*/ 569 w 685"/>
                <a:gd name="T89" fmla="*/ 147 h 811"/>
                <a:gd name="T90" fmla="*/ 600 w 685"/>
                <a:gd name="T91" fmla="*/ 41 h 811"/>
                <a:gd name="T92" fmla="*/ 632 w 685"/>
                <a:gd name="T93" fmla="*/ 0 h 811"/>
                <a:gd name="T94" fmla="*/ 685 w 685"/>
                <a:gd name="T95" fmla="*/ 95 h 811"/>
                <a:gd name="T96" fmla="*/ 648 w 685"/>
                <a:gd name="T97" fmla="*/ 125 h 811"/>
                <a:gd name="T98" fmla="*/ 635 w 685"/>
                <a:gd name="T99" fmla="*/ 183 h 811"/>
                <a:gd name="T100" fmla="*/ 618 w 685"/>
                <a:gd name="T101" fmla="*/ 200 h 811"/>
                <a:gd name="T102" fmla="*/ 580 w 685"/>
                <a:gd name="T103" fmla="*/ 2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5" h="811">
                  <a:moveTo>
                    <a:pt x="572" y="234"/>
                  </a:moveTo>
                  <a:lnTo>
                    <a:pt x="621" y="250"/>
                  </a:lnTo>
                  <a:lnTo>
                    <a:pt x="615" y="267"/>
                  </a:lnTo>
                  <a:lnTo>
                    <a:pt x="583" y="289"/>
                  </a:lnTo>
                  <a:lnTo>
                    <a:pt x="604" y="309"/>
                  </a:lnTo>
                  <a:lnTo>
                    <a:pt x="618" y="303"/>
                  </a:lnTo>
                  <a:lnTo>
                    <a:pt x="625" y="314"/>
                  </a:lnTo>
                  <a:lnTo>
                    <a:pt x="625" y="338"/>
                  </a:lnTo>
                  <a:lnTo>
                    <a:pt x="618" y="341"/>
                  </a:lnTo>
                  <a:lnTo>
                    <a:pt x="598" y="317"/>
                  </a:lnTo>
                  <a:lnTo>
                    <a:pt x="600" y="361"/>
                  </a:lnTo>
                  <a:lnTo>
                    <a:pt x="609" y="376"/>
                  </a:lnTo>
                  <a:lnTo>
                    <a:pt x="591" y="376"/>
                  </a:lnTo>
                  <a:lnTo>
                    <a:pt x="600" y="393"/>
                  </a:lnTo>
                  <a:lnTo>
                    <a:pt x="614" y="387"/>
                  </a:lnTo>
                  <a:lnTo>
                    <a:pt x="621" y="400"/>
                  </a:lnTo>
                  <a:lnTo>
                    <a:pt x="619" y="405"/>
                  </a:lnTo>
                  <a:lnTo>
                    <a:pt x="604" y="408"/>
                  </a:lnTo>
                  <a:lnTo>
                    <a:pt x="619" y="429"/>
                  </a:lnTo>
                  <a:lnTo>
                    <a:pt x="618" y="472"/>
                  </a:lnTo>
                  <a:lnTo>
                    <a:pt x="572" y="462"/>
                  </a:lnTo>
                  <a:lnTo>
                    <a:pt x="575" y="443"/>
                  </a:lnTo>
                  <a:lnTo>
                    <a:pt x="562" y="441"/>
                  </a:lnTo>
                  <a:lnTo>
                    <a:pt x="569" y="414"/>
                  </a:lnTo>
                  <a:lnTo>
                    <a:pt x="566" y="402"/>
                  </a:lnTo>
                  <a:lnTo>
                    <a:pt x="542" y="408"/>
                  </a:lnTo>
                  <a:lnTo>
                    <a:pt x="562" y="384"/>
                  </a:lnTo>
                  <a:lnTo>
                    <a:pt x="534" y="400"/>
                  </a:lnTo>
                  <a:lnTo>
                    <a:pt x="506" y="393"/>
                  </a:lnTo>
                  <a:lnTo>
                    <a:pt x="425" y="429"/>
                  </a:lnTo>
                  <a:lnTo>
                    <a:pt x="406" y="421"/>
                  </a:lnTo>
                  <a:lnTo>
                    <a:pt x="388" y="428"/>
                  </a:lnTo>
                  <a:lnTo>
                    <a:pt x="370" y="453"/>
                  </a:lnTo>
                  <a:lnTo>
                    <a:pt x="389" y="454"/>
                  </a:lnTo>
                  <a:lnTo>
                    <a:pt x="389" y="472"/>
                  </a:lnTo>
                  <a:lnTo>
                    <a:pt x="356" y="514"/>
                  </a:lnTo>
                  <a:lnTo>
                    <a:pt x="314" y="629"/>
                  </a:lnTo>
                  <a:lnTo>
                    <a:pt x="304" y="629"/>
                  </a:lnTo>
                  <a:lnTo>
                    <a:pt x="328" y="735"/>
                  </a:lnTo>
                  <a:lnTo>
                    <a:pt x="294" y="739"/>
                  </a:lnTo>
                  <a:lnTo>
                    <a:pt x="276" y="789"/>
                  </a:lnTo>
                  <a:lnTo>
                    <a:pt x="250" y="789"/>
                  </a:lnTo>
                  <a:lnTo>
                    <a:pt x="253" y="811"/>
                  </a:lnTo>
                  <a:lnTo>
                    <a:pt x="230" y="811"/>
                  </a:lnTo>
                  <a:lnTo>
                    <a:pt x="202" y="789"/>
                  </a:lnTo>
                  <a:lnTo>
                    <a:pt x="183" y="732"/>
                  </a:lnTo>
                  <a:lnTo>
                    <a:pt x="154" y="715"/>
                  </a:lnTo>
                  <a:lnTo>
                    <a:pt x="108" y="739"/>
                  </a:lnTo>
                  <a:lnTo>
                    <a:pt x="99" y="726"/>
                  </a:lnTo>
                  <a:lnTo>
                    <a:pt x="85" y="695"/>
                  </a:lnTo>
                  <a:lnTo>
                    <a:pt x="59" y="687"/>
                  </a:lnTo>
                  <a:lnTo>
                    <a:pt x="49" y="700"/>
                  </a:lnTo>
                  <a:lnTo>
                    <a:pt x="32" y="702"/>
                  </a:lnTo>
                  <a:lnTo>
                    <a:pt x="0" y="687"/>
                  </a:lnTo>
                  <a:lnTo>
                    <a:pt x="0" y="626"/>
                  </a:lnTo>
                  <a:lnTo>
                    <a:pt x="71" y="617"/>
                  </a:lnTo>
                  <a:lnTo>
                    <a:pt x="105" y="531"/>
                  </a:lnTo>
                  <a:lnTo>
                    <a:pt x="99" y="485"/>
                  </a:lnTo>
                  <a:lnTo>
                    <a:pt x="126" y="440"/>
                  </a:lnTo>
                  <a:lnTo>
                    <a:pt x="148" y="416"/>
                  </a:lnTo>
                  <a:lnTo>
                    <a:pt x="168" y="370"/>
                  </a:lnTo>
                  <a:lnTo>
                    <a:pt x="165" y="351"/>
                  </a:lnTo>
                  <a:lnTo>
                    <a:pt x="148" y="341"/>
                  </a:lnTo>
                  <a:lnTo>
                    <a:pt x="145" y="285"/>
                  </a:lnTo>
                  <a:lnTo>
                    <a:pt x="126" y="246"/>
                  </a:lnTo>
                  <a:lnTo>
                    <a:pt x="137" y="239"/>
                  </a:lnTo>
                  <a:lnTo>
                    <a:pt x="154" y="252"/>
                  </a:lnTo>
                  <a:lnTo>
                    <a:pt x="168" y="242"/>
                  </a:lnTo>
                  <a:lnTo>
                    <a:pt x="181" y="165"/>
                  </a:lnTo>
                  <a:lnTo>
                    <a:pt x="140" y="102"/>
                  </a:lnTo>
                  <a:lnTo>
                    <a:pt x="138" y="86"/>
                  </a:lnTo>
                  <a:lnTo>
                    <a:pt x="154" y="91"/>
                  </a:lnTo>
                  <a:lnTo>
                    <a:pt x="172" y="76"/>
                  </a:lnTo>
                  <a:lnTo>
                    <a:pt x="201" y="77"/>
                  </a:lnTo>
                  <a:lnTo>
                    <a:pt x="237" y="33"/>
                  </a:lnTo>
                  <a:lnTo>
                    <a:pt x="258" y="33"/>
                  </a:lnTo>
                  <a:lnTo>
                    <a:pt x="283" y="38"/>
                  </a:lnTo>
                  <a:lnTo>
                    <a:pt x="307" y="58"/>
                  </a:lnTo>
                  <a:lnTo>
                    <a:pt x="367" y="86"/>
                  </a:lnTo>
                  <a:lnTo>
                    <a:pt x="403" y="79"/>
                  </a:lnTo>
                  <a:lnTo>
                    <a:pt x="420" y="87"/>
                  </a:lnTo>
                  <a:lnTo>
                    <a:pt x="424" y="106"/>
                  </a:lnTo>
                  <a:lnTo>
                    <a:pt x="410" y="123"/>
                  </a:lnTo>
                  <a:lnTo>
                    <a:pt x="425" y="127"/>
                  </a:lnTo>
                  <a:lnTo>
                    <a:pt x="434" y="141"/>
                  </a:lnTo>
                  <a:lnTo>
                    <a:pt x="474" y="168"/>
                  </a:lnTo>
                  <a:lnTo>
                    <a:pt x="513" y="118"/>
                  </a:lnTo>
                  <a:lnTo>
                    <a:pt x="548" y="132"/>
                  </a:lnTo>
                  <a:lnTo>
                    <a:pt x="562" y="155"/>
                  </a:lnTo>
                  <a:lnTo>
                    <a:pt x="569" y="147"/>
                  </a:lnTo>
                  <a:lnTo>
                    <a:pt x="590" y="119"/>
                  </a:lnTo>
                  <a:lnTo>
                    <a:pt x="600" y="41"/>
                  </a:lnTo>
                  <a:lnTo>
                    <a:pt x="594" y="5"/>
                  </a:lnTo>
                  <a:lnTo>
                    <a:pt x="632" y="0"/>
                  </a:lnTo>
                  <a:lnTo>
                    <a:pt x="665" y="21"/>
                  </a:lnTo>
                  <a:lnTo>
                    <a:pt x="685" y="95"/>
                  </a:lnTo>
                  <a:lnTo>
                    <a:pt x="648" y="76"/>
                  </a:lnTo>
                  <a:lnTo>
                    <a:pt x="648" y="125"/>
                  </a:lnTo>
                  <a:lnTo>
                    <a:pt x="615" y="150"/>
                  </a:lnTo>
                  <a:lnTo>
                    <a:pt x="635" y="183"/>
                  </a:lnTo>
                  <a:lnTo>
                    <a:pt x="635" y="211"/>
                  </a:lnTo>
                  <a:lnTo>
                    <a:pt x="618" y="200"/>
                  </a:lnTo>
                  <a:lnTo>
                    <a:pt x="604" y="217"/>
                  </a:lnTo>
                  <a:lnTo>
                    <a:pt x="580" y="224"/>
                  </a:lnTo>
                  <a:lnTo>
                    <a:pt x="572" y="234"/>
                  </a:lnTo>
                  <a:close/>
                </a:path>
              </a:pathLst>
            </a:custGeom>
            <a:solidFill>
              <a:schemeClr val="accent5"/>
            </a:solidFill>
            <a:ln w="3175">
              <a:solidFill>
                <a:srgbClr val="0000FF">
                  <a:alpha val="80000"/>
                </a:srgbClr>
              </a:solidFill>
              <a:prstDash val="solid"/>
              <a:round/>
              <a:headEnd/>
              <a:tailEnd/>
            </a:ln>
          </p:spPr>
          <p:txBody>
            <a:bodyPr/>
            <a:lstStyle/>
            <a:p>
              <a:endParaRPr lang="ja-JP" altLang="en-US" sz="1400" dirty="0">
                <a:latin typeface="+mn-ea"/>
              </a:endParaRPr>
            </a:p>
          </p:txBody>
        </p:sp>
        <p:sp>
          <p:nvSpPr>
            <p:cNvPr id="81" name="Freeform 77">
              <a:extLst>
                <a:ext uri="{FF2B5EF4-FFF2-40B4-BE49-F238E27FC236}">
                  <a16:creationId xmlns:a16="http://schemas.microsoft.com/office/drawing/2014/main" id="{2A59B8BA-9842-CB9C-DAFF-29A156675A5B}"/>
                </a:ext>
              </a:extLst>
            </p:cNvPr>
            <p:cNvSpPr>
              <a:spLocks noChangeAspect="1"/>
            </p:cNvSpPr>
            <p:nvPr/>
          </p:nvSpPr>
          <p:spPr bwMode="auto">
            <a:xfrm>
              <a:off x="7911300" y="4635154"/>
              <a:ext cx="144506" cy="246137"/>
            </a:xfrm>
            <a:custGeom>
              <a:avLst/>
              <a:gdLst>
                <a:gd name="T0" fmla="*/ 189 w 545"/>
                <a:gd name="T1" fmla="*/ 861 h 928"/>
                <a:gd name="T2" fmla="*/ 250 w 545"/>
                <a:gd name="T3" fmla="*/ 895 h 928"/>
                <a:gd name="T4" fmla="*/ 324 w 545"/>
                <a:gd name="T5" fmla="*/ 899 h 928"/>
                <a:gd name="T6" fmla="*/ 363 w 545"/>
                <a:gd name="T7" fmla="*/ 878 h 928"/>
                <a:gd name="T8" fmla="*/ 364 w 545"/>
                <a:gd name="T9" fmla="*/ 765 h 928"/>
                <a:gd name="T10" fmla="*/ 435 w 545"/>
                <a:gd name="T11" fmla="*/ 695 h 928"/>
                <a:gd name="T12" fmla="*/ 463 w 545"/>
                <a:gd name="T13" fmla="*/ 563 h 928"/>
                <a:gd name="T14" fmla="*/ 512 w 545"/>
                <a:gd name="T15" fmla="*/ 494 h 928"/>
                <a:gd name="T16" fmla="*/ 529 w 545"/>
                <a:gd name="T17" fmla="*/ 429 h 928"/>
                <a:gd name="T18" fmla="*/ 509 w 545"/>
                <a:gd name="T19" fmla="*/ 363 h 928"/>
                <a:gd name="T20" fmla="*/ 501 w 545"/>
                <a:gd name="T21" fmla="*/ 317 h 928"/>
                <a:gd name="T22" fmla="*/ 532 w 545"/>
                <a:gd name="T23" fmla="*/ 320 h 928"/>
                <a:gd name="T24" fmla="*/ 504 w 545"/>
                <a:gd name="T25" fmla="*/ 180 h 928"/>
                <a:gd name="T26" fmla="*/ 456 w 545"/>
                <a:gd name="T27" fmla="*/ 130 h 928"/>
                <a:gd name="T28" fmla="*/ 417 w 545"/>
                <a:gd name="T29" fmla="*/ 85 h 928"/>
                <a:gd name="T30" fmla="*/ 382 w 545"/>
                <a:gd name="T31" fmla="*/ 80 h 928"/>
                <a:gd name="T32" fmla="*/ 329 w 545"/>
                <a:gd name="T33" fmla="*/ 52 h 928"/>
                <a:gd name="T34" fmla="*/ 299 w 545"/>
                <a:gd name="T35" fmla="*/ 42 h 928"/>
                <a:gd name="T36" fmla="*/ 244 w 545"/>
                <a:gd name="T37" fmla="*/ 0 h 928"/>
                <a:gd name="T38" fmla="*/ 170 w 545"/>
                <a:gd name="T39" fmla="*/ 2 h 928"/>
                <a:gd name="T40" fmla="*/ 143 w 545"/>
                <a:gd name="T41" fmla="*/ 119 h 928"/>
                <a:gd name="T42" fmla="*/ 98 w 545"/>
                <a:gd name="T43" fmla="*/ 233 h 928"/>
                <a:gd name="T44" fmla="*/ 0 w 545"/>
                <a:gd name="T45" fmla="*/ 367 h 928"/>
                <a:gd name="T46" fmla="*/ 81 w 545"/>
                <a:gd name="T47" fmla="*/ 480 h 928"/>
                <a:gd name="T48" fmla="*/ 140 w 545"/>
                <a:gd name="T49" fmla="*/ 511 h 928"/>
                <a:gd name="T50" fmla="*/ 161 w 545"/>
                <a:gd name="T51" fmla="*/ 568 h 928"/>
                <a:gd name="T52" fmla="*/ 70 w 545"/>
                <a:gd name="T53" fmla="*/ 612 h 928"/>
                <a:gd name="T54" fmla="*/ 58 w 545"/>
                <a:gd name="T55" fmla="*/ 684 h 928"/>
                <a:gd name="T56" fmla="*/ 51 w 545"/>
                <a:gd name="T57" fmla="*/ 726 h 928"/>
                <a:gd name="T58" fmla="*/ 59 w 545"/>
                <a:gd name="T59" fmla="*/ 834 h 928"/>
                <a:gd name="T60" fmla="*/ 92 w 545"/>
                <a:gd name="T61" fmla="*/ 854 h 928"/>
                <a:gd name="T62" fmla="*/ 127 w 545"/>
                <a:gd name="T63" fmla="*/ 870 h 928"/>
                <a:gd name="T64" fmla="*/ 182 w 545"/>
                <a:gd name="T65" fmla="*/ 87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5" h="928">
                  <a:moveTo>
                    <a:pt x="182" y="870"/>
                  </a:moveTo>
                  <a:lnTo>
                    <a:pt x="189" y="861"/>
                  </a:lnTo>
                  <a:lnTo>
                    <a:pt x="218" y="905"/>
                  </a:lnTo>
                  <a:lnTo>
                    <a:pt x="250" y="895"/>
                  </a:lnTo>
                  <a:lnTo>
                    <a:pt x="281" y="928"/>
                  </a:lnTo>
                  <a:lnTo>
                    <a:pt x="324" y="899"/>
                  </a:lnTo>
                  <a:lnTo>
                    <a:pt x="342" y="913"/>
                  </a:lnTo>
                  <a:lnTo>
                    <a:pt x="363" y="878"/>
                  </a:lnTo>
                  <a:lnTo>
                    <a:pt x="356" y="861"/>
                  </a:lnTo>
                  <a:lnTo>
                    <a:pt x="364" y="765"/>
                  </a:lnTo>
                  <a:lnTo>
                    <a:pt x="364" y="704"/>
                  </a:lnTo>
                  <a:lnTo>
                    <a:pt x="435" y="695"/>
                  </a:lnTo>
                  <a:lnTo>
                    <a:pt x="469" y="609"/>
                  </a:lnTo>
                  <a:lnTo>
                    <a:pt x="463" y="563"/>
                  </a:lnTo>
                  <a:lnTo>
                    <a:pt x="490" y="518"/>
                  </a:lnTo>
                  <a:lnTo>
                    <a:pt x="512" y="494"/>
                  </a:lnTo>
                  <a:lnTo>
                    <a:pt x="532" y="448"/>
                  </a:lnTo>
                  <a:lnTo>
                    <a:pt x="529" y="429"/>
                  </a:lnTo>
                  <a:lnTo>
                    <a:pt x="512" y="419"/>
                  </a:lnTo>
                  <a:lnTo>
                    <a:pt x="509" y="363"/>
                  </a:lnTo>
                  <a:lnTo>
                    <a:pt x="490" y="324"/>
                  </a:lnTo>
                  <a:lnTo>
                    <a:pt x="501" y="317"/>
                  </a:lnTo>
                  <a:lnTo>
                    <a:pt x="518" y="330"/>
                  </a:lnTo>
                  <a:lnTo>
                    <a:pt x="532" y="320"/>
                  </a:lnTo>
                  <a:lnTo>
                    <a:pt x="545" y="243"/>
                  </a:lnTo>
                  <a:lnTo>
                    <a:pt x="504" y="180"/>
                  </a:lnTo>
                  <a:lnTo>
                    <a:pt x="502" y="164"/>
                  </a:lnTo>
                  <a:lnTo>
                    <a:pt x="456" y="130"/>
                  </a:lnTo>
                  <a:lnTo>
                    <a:pt x="442" y="95"/>
                  </a:lnTo>
                  <a:lnTo>
                    <a:pt x="417" y="85"/>
                  </a:lnTo>
                  <a:lnTo>
                    <a:pt x="405" y="66"/>
                  </a:lnTo>
                  <a:lnTo>
                    <a:pt x="382" y="80"/>
                  </a:lnTo>
                  <a:lnTo>
                    <a:pt x="342" y="67"/>
                  </a:lnTo>
                  <a:lnTo>
                    <a:pt x="329" y="52"/>
                  </a:lnTo>
                  <a:lnTo>
                    <a:pt x="314" y="53"/>
                  </a:lnTo>
                  <a:lnTo>
                    <a:pt x="299" y="42"/>
                  </a:lnTo>
                  <a:lnTo>
                    <a:pt x="268" y="32"/>
                  </a:lnTo>
                  <a:lnTo>
                    <a:pt x="244" y="0"/>
                  </a:lnTo>
                  <a:lnTo>
                    <a:pt x="219" y="14"/>
                  </a:lnTo>
                  <a:lnTo>
                    <a:pt x="170" y="2"/>
                  </a:lnTo>
                  <a:lnTo>
                    <a:pt x="179" y="49"/>
                  </a:lnTo>
                  <a:lnTo>
                    <a:pt x="143" y="119"/>
                  </a:lnTo>
                  <a:lnTo>
                    <a:pt x="122" y="193"/>
                  </a:lnTo>
                  <a:lnTo>
                    <a:pt x="98" y="233"/>
                  </a:lnTo>
                  <a:lnTo>
                    <a:pt x="38" y="295"/>
                  </a:lnTo>
                  <a:lnTo>
                    <a:pt x="0" y="367"/>
                  </a:lnTo>
                  <a:lnTo>
                    <a:pt x="85" y="425"/>
                  </a:lnTo>
                  <a:lnTo>
                    <a:pt x="81" y="480"/>
                  </a:lnTo>
                  <a:lnTo>
                    <a:pt x="90" y="506"/>
                  </a:lnTo>
                  <a:lnTo>
                    <a:pt x="140" y="511"/>
                  </a:lnTo>
                  <a:lnTo>
                    <a:pt x="169" y="550"/>
                  </a:lnTo>
                  <a:lnTo>
                    <a:pt x="161" y="568"/>
                  </a:lnTo>
                  <a:lnTo>
                    <a:pt x="113" y="610"/>
                  </a:lnTo>
                  <a:lnTo>
                    <a:pt x="70" y="612"/>
                  </a:lnTo>
                  <a:lnTo>
                    <a:pt x="65" y="624"/>
                  </a:lnTo>
                  <a:lnTo>
                    <a:pt x="58" y="684"/>
                  </a:lnTo>
                  <a:lnTo>
                    <a:pt x="62" y="704"/>
                  </a:lnTo>
                  <a:lnTo>
                    <a:pt x="51" y="726"/>
                  </a:lnTo>
                  <a:lnTo>
                    <a:pt x="38" y="793"/>
                  </a:lnTo>
                  <a:lnTo>
                    <a:pt x="59" y="834"/>
                  </a:lnTo>
                  <a:lnTo>
                    <a:pt x="87" y="846"/>
                  </a:lnTo>
                  <a:lnTo>
                    <a:pt x="92" y="854"/>
                  </a:lnTo>
                  <a:lnTo>
                    <a:pt x="112" y="852"/>
                  </a:lnTo>
                  <a:lnTo>
                    <a:pt x="127" y="870"/>
                  </a:lnTo>
                  <a:lnTo>
                    <a:pt x="154" y="854"/>
                  </a:lnTo>
                  <a:lnTo>
                    <a:pt x="182" y="87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2" name="Freeform 79">
              <a:extLst>
                <a:ext uri="{FF2B5EF4-FFF2-40B4-BE49-F238E27FC236}">
                  <a16:creationId xmlns:a16="http://schemas.microsoft.com/office/drawing/2014/main" id="{9D7D50A4-8644-4E3E-DEE9-4800C86A7879}"/>
                </a:ext>
              </a:extLst>
            </p:cNvPr>
            <p:cNvSpPr>
              <a:spLocks noChangeAspect="1"/>
            </p:cNvSpPr>
            <p:nvPr/>
          </p:nvSpPr>
          <p:spPr bwMode="auto">
            <a:xfrm>
              <a:off x="7954970" y="4219898"/>
              <a:ext cx="234226" cy="226287"/>
            </a:xfrm>
            <a:custGeom>
              <a:avLst/>
              <a:gdLst>
                <a:gd name="T0" fmla="*/ 833 w 883"/>
                <a:gd name="T1" fmla="*/ 764 h 854"/>
                <a:gd name="T2" fmla="*/ 883 w 883"/>
                <a:gd name="T3" fmla="*/ 704 h 854"/>
                <a:gd name="T4" fmla="*/ 802 w 883"/>
                <a:gd name="T5" fmla="*/ 641 h 854"/>
                <a:gd name="T6" fmla="*/ 752 w 883"/>
                <a:gd name="T7" fmla="*/ 510 h 854"/>
                <a:gd name="T8" fmla="*/ 711 w 883"/>
                <a:gd name="T9" fmla="*/ 480 h 854"/>
                <a:gd name="T10" fmla="*/ 696 w 883"/>
                <a:gd name="T11" fmla="*/ 523 h 854"/>
                <a:gd name="T12" fmla="*/ 701 w 883"/>
                <a:gd name="T13" fmla="*/ 507 h 854"/>
                <a:gd name="T14" fmla="*/ 715 w 883"/>
                <a:gd name="T15" fmla="*/ 443 h 854"/>
                <a:gd name="T16" fmla="*/ 724 w 883"/>
                <a:gd name="T17" fmla="*/ 251 h 854"/>
                <a:gd name="T18" fmla="*/ 757 w 883"/>
                <a:gd name="T19" fmla="*/ 73 h 854"/>
                <a:gd name="T20" fmla="*/ 678 w 883"/>
                <a:gd name="T21" fmla="*/ 119 h 854"/>
                <a:gd name="T22" fmla="*/ 562 w 883"/>
                <a:gd name="T23" fmla="*/ 34 h 854"/>
                <a:gd name="T24" fmla="*/ 492 w 883"/>
                <a:gd name="T25" fmla="*/ 0 h 854"/>
                <a:gd name="T26" fmla="*/ 467 w 883"/>
                <a:gd name="T27" fmla="*/ 64 h 854"/>
                <a:gd name="T28" fmla="*/ 439 w 883"/>
                <a:gd name="T29" fmla="*/ 195 h 854"/>
                <a:gd name="T30" fmla="*/ 428 w 883"/>
                <a:gd name="T31" fmla="*/ 265 h 854"/>
                <a:gd name="T32" fmla="*/ 530 w 883"/>
                <a:gd name="T33" fmla="*/ 222 h 854"/>
                <a:gd name="T34" fmla="*/ 608 w 883"/>
                <a:gd name="T35" fmla="*/ 205 h 854"/>
                <a:gd name="T36" fmla="*/ 623 w 883"/>
                <a:gd name="T37" fmla="*/ 169 h 854"/>
                <a:gd name="T38" fmla="*/ 669 w 883"/>
                <a:gd name="T39" fmla="*/ 230 h 854"/>
                <a:gd name="T40" fmla="*/ 658 w 883"/>
                <a:gd name="T41" fmla="*/ 295 h 854"/>
                <a:gd name="T42" fmla="*/ 626 w 883"/>
                <a:gd name="T43" fmla="*/ 398 h 854"/>
                <a:gd name="T44" fmla="*/ 597 w 883"/>
                <a:gd name="T45" fmla="*/ 417 h 854"/>
                <a:gd name="T46" fmla="*/ 529 w 883"/>
                <a:gd name="T47" fmla="*/ 388 h 854"/>
                <a:gd name="T48" fmla="*/ 502 w 883"/>
                <a:gd name="T49" fmla="*/ 335 h 854"/>
                <a:gd name="T50" fmla="*/ 469 w 883"/>
                <a:gd name="T51" fmla="*/ 381 h 854"/>
                <a:gd name="T52" fmla="*/ 459 w 883"/>
                <a:gd name="T53" fmla="*/ 438 h 854"/>
                <a:gd name="T54" fmla="*/ 389 w 883"/>
                <a:gd name="T55" fmla="*/ 406 h 854"/>
                <a:gd name="T56" fmla="*/ 371 w 883"/>
                <a:gd name="T57" fmla="*/ 235 h 854"/>
                <a:gd name="T58" fmla="*/ 320 w 883"/>
                <a:gd name="T59" fmla="*/ 209 h 854"/>
                <a:gd name="T60" fmla="*/ 276 w 883"/>
                <a:gd name="T61" fmla="*/ 232 h 854"/>
                <a:gd name="T62" fmla="*/ 226 w 883"/>
                <a:gd name="T63" fmla="*/ 232 h 854"/>
                <a:gd name="T64" fmla="*/ 187 w 883"/>
                <a:gd name="T65" fmla="*/ 262 h 854"/>
                <a:gd name="T66" fmla="*/ 198 w 883"/>
                <a:gd name="T67" fmla="*/ 282 h 854"/>
                <a:gd name="T68" fmla="*/ 215 w 883"/>
                <a:gd name="T69" fmla="*/ 388 h 854"/>
                <a:gd name="T70" fmla="*/ 180 w 883"/>
                <a:gd name="T71" fmla="*/ 491 h 854"/>
                <a:gd name="T72" fmla="*/ 84 w 883"/>
                <a:gd name="T73" fmla="*/ 507 h 854"/>
                <a:gd name="T74" fmla="*/ 0 w 883"/>
                <a:gd name="T75" fmla="*/ 603 h 854"/>
                <a:gd name="T76" fmla="*/ 41 w 883"/>
                <a:gd name="T77" fmla="*/ 631 h 854"/>
                <a:gd name="T78" fmla="*/ 74 w 883"/>
                <a:gd name="T79" fmla="*/ 722 h 854"/>
                <a:gd name="T80" fmla="*/ 106 w 883"/>
                <a:gd name="T81" fmla="*/ 704 h 854"/>
                <a:gd name="T82" fmla="*/ 225 w 883"/>
                <a:gd name="T83" fmla="*/ 716 h 854"/>
                <a:gd name="T84" fmla="*/ 297 w 883"/>
                <a:gd name="T85" fmla="*/ 715 h 854"/>
                <a:gd name="T86" fmla="*/ 346 w 883"/>
                <a:gd name="T87" fmla="*/ 724 h 854"/>
                <a:gd name="T88" fmla="*/ 416 w 883"/>
                <a:gd name="T89" fmla="*/ 724 h 854"/>
                <a:gd name="T90" fmla="*/ 495 w 883"/>
                <a:gd name="T91" fmla="*/ 670 h 854"/>
                <a:gd name="T92" fmla="*/ 523 w 883"/>
                <a:gd name="T93" fmla="*/ 706 h 854"/>
                <a:gd name="T94" fmla="*/ 508 w 883"/>
                <a:gd name="T95" fmla="*/ 719 h 854"/>
                <a:gd name="T96" fmla="*/ 541 w 883"/>
                <a:gd name="T97" fmla="*/ 773 h 854"/>
                <a:gd name="T98" fmla="*/ 526 w 883"/>
                <a:gd name="T99" fmla="*/ 846 h 854"/>
                <a:gd name="T100" fmla="*/ 573 w 883"/>
                <a:gd name="T101" fmla="*/ 853 h 854"/>
                <a:gd name="T102" fmla="*/ 622 w 883"/>
                <a:gd name="T103" fmla="*/ 805 h 854"/>
                <a:gd name="T104" fmla="*/ 674 w 883"/>
                <a:gd name="T105" fmla="*/ 777 h 854"/>
                <a:gd name="T106" fmla="*/ 694 w 883"/>
                <a:gd name="T107" fmla="*/ 759 h 854"/>
                <a:gd name="T108" fmla="*/ 768 w 883"/>
                <a:gd name="T109" fmla="*/ 754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3" h="854">
                  <a:moveTo>
                    <a:pt x="816" y="782"/>
                  </a:moveTo>
                  <a:lnTo>
                    <a:pt x="833" y="764"/>
                  </a:lnTo>
                  <a:lnTo>
                    <a:pt x="842" y="731"/>
                  </a:lnTo>
                  <a:lnTo>
                    <a:pt x="883" y="704"/>
                  </a:lnTo>
                  <a:lnTo>
                    <a:pt x="834" y="641"/>
                  </a:lnTo>
                  <a:lnTo>
                    <a:pt x="802" y="641"/>
                  </a:lnTo>
                  <a:lnTo>
                    <a:pt x="773" y="599"/>
                  </a:lnTo>
                  <a:lnTo>
                    <a:pt x="752" y="510"/>
                  </a:lnTo>
                  <a:lnTo>
                    <a:pt x="740" y="420"/>
                  </a:lnTo>
                  <a:lnTo>
                    <a:pt x="711" y="480"/>
                  </a:lnTo>
                  <a:lnTo>
                    <a:pt x="718" y="519"/>
                  </a:lnTo>
                  <a:lnTo>
                    <a:pt x="696" y="523"/>
                  </a:lnTo>
                  <a:lnTo>
                    <a:pt x="690" y="510"/>
                  </a:lnTo>
                  <a:lnTo>
                    <a:pt x="701" y="507"/>
                  </a:lnTo>
                  <a:lnTo>
                    <a:pt x="701" y="443"/>
                  </a:lnTo>
                  <a:lnTo>
                    <a:pt x="715" y="443"/>
                  </a:lnTo>
                  <a:lnTo>
                    <a:pt x="736" y="410"/>
                  </a:lnTo>
                  <a:lnTo>
                    <a:pt x="724" y="251"/>
                  </a:lnTo>
                  <a:lnTo>
                    <a:pt x="749" y="163"/>
                  </a:lnTo>
                  <a:lnTo>
                    <a:pt x="757" y="73"/>
                  </a:lnTo>
                  <a:lnTo>
                    <a:pt x="740" y="101"/>
                  </a:lnTo>
                  <a:lnTo>
                    <a:pt x="678" y="119"/>
                  </a:lnTo>
                  <a:lnTo>
                    <a:pt x="639" y="101"/>
                  </a:lnTo>
                  <a:lnTo>
                    <a:pt x="562" y="34"/>
                  </a:lnTo>
                  <a:lnTo>
                    <a:pt x="540" y="36"/>
                  </a:lnTo>
                  <a:lnTo>
                    <a:pt x="492" y="0"/>
                  </a:lnTo>
                  <a:lnTo>
                    <a:pt x="484" y="46"/>
                  </a:lnTo>
                  <a:lnTo>
                    <a:pt x="467" y="64"/>
                  </a:lnTo>
                  <a:lnTo>
                    <a:pt x="451" y="113"/>
                  </a:lnTo>
                  <a:lnTo>
                    <a:pt x="439" y="195"/>
                  </a:lnTo>
                  <a:lnTo>
                    <a:pt x="431" y="222"/>
                  </a:lnTo>
                  <a:lnTo>
                    <a:pt x="428" y="265"/>
                  </a:lnTo>
                  <a:lnTo>
                    <a:pt x="456" y="268"/>
                  </a:lnTo>
                  <a:lnTo>
                    <a:pt x="530" y="222"/>
                  </a:lnTo>
                  <a:lnTo>
                    <a:pt x="568" y="232"/>
                  </a:lnTo>
                  <a:lnTo>
                    <a:pt x="608" y="205"/>
                  </a:lnTo>
                  <a:lnTo>
                    <a:pt x="616" y="173"/>
                  </a:lnTo>
                  <a:lnTo>
                    <a:pt x="623" y="169"/>
                  </a:lnTo>
                  <a:lnTo>
                    <a:pt x="640" y="173"/>
                  </a:lnTo>
                  <a:lnTo>
                    <a:pt x="669" y="230"/>
                  </a:lnTo>
                  <a:lnTo>
                    <a:pt x="672" y="262"/>
                  </a:lnTo>
                  <a:lnTo>
                    <a:pt x="658" y="295"/>
                  </a:lnTo>
                  <a:lnTo>
                    <a:pt x="653" y="352"/>
                  </a:lnTo>
                  <a:lnTo>
                    <a:pt x="626" y="398"/>
                  </a:lnTo>
                  <a:lnTo>
                    <a:pt x="615" y="416"/>
                  </a:lnTo>
                  <a:lnTo>
                    <a:pt x="597" y="417"/>
                  </a:lnTo>
                  <a:lnTo>
                    <a:pt x="566" y="385"/>
                  </a:lnTo>
                  <a:lnTo>
                    <a:pt x="529" y="388"/>
                  </a:lnTo>
                  <a:lnTo>
                    <a:pt x="523" y="355"/>
                  </a:lnTo>
                  <a:lnTo>
                    <a:pt x="502" y="335"/>
                  </a:lnTo>
                  <a:lnTo>
                    <a:pt x="490" y="335"/>
                  </a:lnTo>
                  <a:lnTo>
                    <a:pt x="469" y="381"/>
                  </a:lnTo>
                  <a:lnTo>
                    <a:pt x="478" y="391"/>
                  </a:lnTo>
                  <a:lnTo>
                    <a:pt x="459" y="438"/>
                  </a:lnTo>
                  <a:lnTo>
                    <a:pt x="412" y="452"/>
                  </a:lnTo>
                  <a:lnTo>
                    <a:pt x="389" y="406"/>
                  </a:lnTo>
                  <a:lnTo>
                    <a:pt x="371" y="317"/>
                  </a:lnTo>
                  <a:lnTo>
                    <a:pt x="371" y="235"/>
                  </a:lnTo>
                  <a:lnTo>
                    <a:pt x="352" y="216"/>
                  </a:lnTo>
                  <a:lnTo>
                    <a:pt x="320" y="209"/>
                  </a:lnTo>
                  <a:lnTo>
                    <a:pt x="306" y="223"/>
                  </a:lnTo>
                  <a:lnTo>
                    <a:pt x="276" y="232"/>
                  </a:lnTo>
                  <a:lnTo>
                    <a:pt x="228" y="177"/>
                  </a:lnTo>
                  <a:lnTo>
                    <a:pt x="226" y="232"/>
                  </a:lnTo>
                  <a:lnTo>
                    <a:pt x="219" y="251"/>
                  </a:lnTo>
                  <a:lnTo>
                    <a:pt x="187" y="262"/>
                  </a:lnTo>
                  <a:lnTo>
                    <a:pt x="187" y="274"/>
                  </a:lnTo>
                  <a:lnTo>
                    <a:pt x="198" y="282"/>
                  </a:lnTo>
                  <a:lnTo>
                    <a:pt x="216" y="306"/>
                  </a:lnTo>
                  <a:lnTo>
                    <a:pt x="215" y="388"/>
                  </a:lnTo>
                  <a:lnTo>
                    <a:pt x="197" y="455"/>
                  </a:lnTo>
                  <a:lnTo>
                    <a:pt x="180" y="491"/>
                  </a:lnTo>
                  <a:lnTo>
                    <a:pt x="115" y="512"/>
                  </a:lnTo>
                  <a:lnTo>
                    <a:pt x="84" y="507"/>
                  </a:lnTo>
                  <a:lnTo>
                    <a:pt x="42" y="568"/>
                  </a:lnTo>
                  <a:lnTo>
                    <a:pt x="0" y="603"/>
                  </a:lnTo>
                  <a:lnTo>
                    <a:pt x="3" y="611"/>
                  </a:lnTo>
                  <a:lnTo>
                    <a:pt x="41" y="631"/>
                  </a:lnTo>
                  <a:lnTo>
                    <a:pt x="48" y="722"/>
                  </a:lnTo>
                  <a:lnTo>
                    <a:pt x="74" y="722"/>
                  </a:lnTo>
                  <a:lnTo>
                    <a:pt x="88" y="698"/>
                  </a:lnTo>
                  <a:lnTo>
                    <a:pt x="106" y="704"/>
                  </a:lnTo>
                  <a:lnTo>
                    <a:pt x="145" y="722"/>
                  </a:lnTo>
                  <a:lnTo>
                    <a:pt x="225" y="716"/>
                  </a:lnTo>
                  <a:lnTo>
                    <a:pt x="251" y="691"/>
                  </a:lnTo>
                  <a:lnTo>
                    <a:pt x="297" y="715"/>
                  </a:lnTo>
                  <a:lnTo>
                    <a:pt x="324" y="747"/>
                  </a:lnTo>
                  <a:lnTo>
                    <a:pt x="346" y="724"/>
                  </a:lnTo>
                  <a:lnTo>
                    <a:pt x="381" y="744"/>
                  </a:lnTo>
                  <a:lnTo>
                    <a:pt x="416" y="724"/>
                  </a:lnTo>
                  <a:lnTo>
                    <a:pt x="456" y="681"/>
                  </a:lnTo>
                  <a:lnTo>
                    <a:pt x="495" y="670"/>
                  </a:lnTo>
                  <a:lnTo>
                    <a:pt x="517" y="677"/>
                  </a:lnTo>
                  <a:lnTo>
                    <a:pt x="523" y="706"/>
                  </a:lnTo>
                  <a:lnTo>
                    <a:pt x="506" y="704"/>
                  </a:lnTo>
                  <a:lnTo>
                    <a:pt x="508" y="719"/>
                  </a:lnTo>
                  <a:lnTo>
                    <a:pt x="534" y="724"/>
                  </a:lnTo>
                  <a:lnTo>
                    <a:pt x="541" y="773"/>
                  </a:lnTo>
                  <a:lnTo>
                    <a:pt x="523" y="805"/>
                  </a:lnTo>
                  <a:lnTo>
                    <a:pt x="526" y="846"/>
                  </a:lnTo>
                  <a:lnTo>
                    <a:pt x="540" y="854"/>
                  </a:lnTo>
                  <a:lnTo>
                    <a:pt x="573" y="853"/>
                  </a:lnTo>
                  <a:lnTo>
                    <a:pt x="593" y="818"/>
                  </a:lnTo>
                  <a:lnTo>
                    <a:pt x="622" y="805"/>
                  </a:lnTo>
                  <a:lnTo>
                    <a:pt x="661" y="794"/>
                  </a:lnTo>
                  <a:lnTo>
                    <a:pt x="674" y="777"/>
                  </a:lnTo>
                  <a:lnTo>
                    <a:pt x="694" y="773"/>
                  </a:lnTo>
                  <a:lnTo>
                    <a:pt x="694" y="759"/>
                  </a:lnTo>
                  <a:lnTo>
                    <a:pt x="715" y="784"/>
                  </a:lnTo>
                  <a:lnTo>
                    <a:pt x="768" y="754"/>
                  </a:lnTo>
                  <a:lnTo>
                    <a:pt x="816" y="78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3" name="Freeform 80">
              <a:extLst>
                <a:ext uri="{FF2B5EF4-FFF2-40B4-BE49-F238E27FC236}">
                  <a16:creationId xmlns:a16="http://schemas.microsoft.com/office/drawing/2014/main" id="{2A3537CC-A605-06C8-BD21-1ABDC88574C0}"/>
                </a:ext>
              </a:extLst>
            </p:cNvPr>
            <p:cNvSpPr>
              <a:spLocks noChangeAspect="1"/>
            </p:cNvSpPr>
            <p:nvPr/>
          </p:nvSpPr>
          <p:spPr bwMode="auto">
            <a:xfrm>
              <a:off x="7934326" y="4396957"/>
              <a:ext cx="164355" cy="283454"/>
            </a:xfrm>
            <a:custGeom>
              <a:avLst/>
              <a:gdLst>
                <a:gd name="T0" fmla="*/ 167 w 620"/>
                <a:gd name="T1" fmla="*/ 28 h 1069"/>
                <a:gd name="T2" fmla="*/ 224 w 620"/>
                <a:gd name="T3" fmla="*/ 52 h 1069"/>
                <a:gd name="T4" fmla="*/ 330 w 620"/>
                <a:gd name="T5" fmla="*/ 21 h 1069"/>
                <a:gd name="T6" fmla="*/ 403 w 620"/>
                <a:gd name="T7" fmla="*/ 77 h 1069"/>
                <a:gd name="T8" fmla="*/ 460 w 620"/>
                <a:gd name="T9" fmla="*/ 74 h 1069"/>
                <a:gd name="T10" fmla="*/ 535 w 620"/>
                <a:gd name="T11" fmla="*/ 11 h 1069"/>
                <a:gd name="T12" fmla="*/ 549 w 620"/>
                <a:gd name="T13" fmla="*/ 18 h 1069"/>
                <a:gd name="T14" fmla="*/ 574 w 620"/>
                <a:gd name="T15" fmla="*/ 61 h 1069"/>
                <a:gd name="T16" fmla="*/ 587 w 620"/>
                <a:gd name="T17" fmla="*/ 49 h 1069"/>
                <a:gd name="T18" fmla="*/ 620 w 620"/>
                <a:gd name="T19" fmla="*/ 103 h 1069"/>
                <a:gd name="T20" fmla="*/ 605 w 620"/>
                <a:gd name="T21" fmla="*/ 176 h 1069"/>
                <a:gd name="T22" fmla="*/ 563 w 620"/>
                <a:gd name="T23" fmla="*/ 222 h 1069"/>
                <a:gd name="T24" fmla="*/ 549 w 620"/>
                <a:gd name="T25" fmla="*/ 293 h 1069"/>
                <a:gd name="T26" fmla="*/ 564 w 620"/>
                <a:gd name="T27" fmla="*/ 416 h 1069"/>
                <a:gd name="T28" fmla="*/ 541 w 620"/>
                <a:gd name="T29" fmla="*/ 410 h 1069"/>
                <a:gd name="T30" fmla="*/ 530 w 620"/>
                <a:gd name="T31" fmla="*/ 442 h 1069"/>
                <a:gd name="T32" fmla="*/ 557 w 620"/>
                <a:gd name="T33" fmla="*/ 466 h 1069"/>
                <a:gd name="T34" fmla="*/ 530 w 620"/>
                <a:gd name="T35" fmla="*/ 501 h 1069"/>
                <a:gd name="T36" fmla="*/ 538 w 620"/>
                <a:gd name="T37" fmla="*/ 557 h 1069"/>
                <a:gd name="T38" fmla="*/ 507 w 620"/>
                <a:gd name="T39" fmla="*/ 621 h 1069"/>
                <a:gd name="T40" fmla="*/ 470 w 620"/>
                <a:gd name="T41" fmla="*/ 723 h 1069"/>
                <a:gd name="T42" fmla="*/ 489 w 620"/>
                <a:gd name="T43" fmla="*/ 758 h 1069"/>
                <a:gd name="T44" fmla="*/ 510 w 620"/>
                <a:gd name="T45" fmla="*/ 818 h 1069"/>
                <a:gd name="T46" fmla="*/ 523 w 620"/>
                <a:gd name="T47" fmla="*/ 853 h 1069"/>
                <a:gd name="T48" fmla="*/ 517 w 620"/>
                <a:gd name="T49" fmla="*/ 924 h 1069"/>
                <a:gd name="T50" fmla="*/ 537 w 620"/>
                <a:gd name="T51" fmla="*/ 964 h 1069"/>
                <a:gd name="T52" fmla="*/ 535 w 620"/>
                <a:gd name="T53" fmla="*/ 1011 h 1069"/>
                <a:gd name="T54" fmla="*/ 478 w 620"/>
                <a:gd name="T55" fmla="*/ 1055 h 1069"/>
                <a:gd name="T56" fmla="*/ 431 w 620"/>
                <a:gd name="T57" fmla="*/ 1069 h 1069"/>
                <a:gd name="T58" fmla="*/ 369 w 620"/>
                <a:gd name="T59" fmla="*/ 1030 h 1069"/>
                <a:gd name="T60" fmla="*/ 330 w 620"/>
                <a:gd name="T61" fmla="*/ 985 h 1069"/>
                <a:gd name="T62" fmla="*/ 295 w 620"/>
                <a:gd name="T63" fmla="*/ 980 h 1069"/>
                <a:gd name="T64" fmla="*/ 242 w 620"/>
                <a:gd name="T65" fmla="*/ 952 h 1069"/>
                <a:gd name="T66" fmla="*/ 212 w 620"/>
                <a:gd name="T67" fmla="*/ 942 h 1069"/>
                <a:gd name="T68" fmla="*/ 157 w 620"/>
                <a:gd name="T69" fmla="*/ 900 h 1069"/>
                <a:gd name="T70" fmla="*/ 83 w 620"/>
                <a:gd name="T71" fmla="*/ 902 h 1069"/>
                <a:gd name="T72" fmla="*/ 95 w 620"/>
                <a:gd name="T73" fmla="*/ 812 h 1069"/>
                <a:gd name="T74" fmla="*/ 157 w 620"/>
                <a:gd name="T75" fmla="*/ 703 h 1069"/>
                <a:gd name="T76" fmla="*/ 180 w 620"/>
                <a:gd name="T77" fmla="*/ 487 h 1069"/>
                <a:gd name="T78" fmla="*/ 102 w 620"/>
                <a:gd name="T79" fmla="*/ 399 h 1069"/>
                <a:gd name="T80" fmla="*/ 29 w 620"/>
                <a:gd name="T81" fmla="*/ 422 h 1069"/>
                <a:gd name="T82" fmla="*/ 0 w 620"/>
                <a:gd name="T83" fmla="*/ 320 h 1069"/>
                <a:gd name="T84" fmla="*/ 47 w 620"/>
                <a:gd name="T85" fmla="*/ 357 h 1069"/>
                <a:gd name="T86" fmla="*/ 120 w 620"/>
                <a:gd name="T87" fmla="*/ 307 h 1069"/>
                <a:gd name="T88" fmla="*/ 157 w 620"/>
                <a:gd name="T89" fmla="*/ 94 h 1069"/>
                <a:gd name="T90" fmla="*/ 153 w 620"/>
                <a:gd name="T91" fmla="*/ 52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0" h="1069">
                  <a:moveTo>
                    <a:pt x="153" y="52"/>
                  </a:moveTo>
                  <a:lnTo>
                    <a:pt x="167" y="28"/>
                  </a:lnTo>
                  <a:lnTo>
                    <a:pt x="185" y="34"/>
                  </a:lnTo>
                  <a:lnTo>
                    <a:pt x="224" y="52"/>
                  </a:lnTo>
                  <a:lnTo>
                    <a:pt x="304" y="46"/>
                  </a:lnTo>
                  <a:lnTo>
                    <a:pt x="330" y="21"/>
                  </a:lnTo>
                  <a:lnTo>
                    <a:pt x="376" y="45"/>
                  </a:lnTo>
                  <a:lnTo>
                    <a:pt x="403" y="77"/>
                  </a:lnTo>
                  <a:lnTo>
                    <a:pt x="425" y="54"/>
                  </a:lnTo>
                  <a:lnTo>
                    <a:pt x="460" y="74"/>
                  </a:lnTo>
                  <a:lnTo>
                    <a:pt x="495" y="54"/>
                  </a:lnTo>
                  <a:lnTo>
                    <a:pt x="535" y="11"/>
                  </a:lnTo>
                  <a:lnTo>
                    <a:pt x="574" y="0"/>
                  </a:lnTo>
                  <a:lnTo>
                    <a:pt x="549" y="18"/>
                  </a:lnTo>
                  <a:lnTo>
                    <a:pt x="546" y="28"/>
                  </a:lnTo>
                  <a:lnTo>
                    <a:pt x="574" y="61"/>
                  </a:lnTo>
                  <a:lnTo>
                    <a:pt x="574" y="45"/>
                  </a:lnTo>
                  <a:lnTo>
                    <a:pt x="587" y="49"/>
                  </a:lnTo>
                  <a:lnTo>
                    <a:pt x="613" y="54"/>
                  </a:lnTo>
                  <a:lnTo>
                    <a:pt x="620" y="103"/>
                  </a:lnTo>
                  <a:lnTo>
                    <a:pt x="602" y="135"/>
                  </a:lnTo>
                  <a:lnTo>
                    <a:pt x="605" y="176"/>
                  </a:lnTo>
                  <a:lnTo>
                    <a:pt x="576" y="194"/>
                  </a:lnTo>
                  <a:lnTo>
                    <a:pt x="563" y="222"/>
                  </a:lnTo>
                  <a:lnTo>
                    <a:pt x="564" y="274"/>
                  </a:lnTo>
                  <a:lnTo>
                    <a:pt x="549" y="293"/>
                  </a:lnTo>
                  <a:lnTo>
                    <a:pt x="549" y="352"/>
                  </a:lnTo>
                  <a:lnTo>
                    <a:pt x="564" y="416"/>
                  </a:lnTo>
                  <a:lnTo>
                    <a:pt x="563" y="427"/>
                  </a:lnTo>
                  <a:lnTo>
                    <a:pt x="541" y="410"/>
                  </a:lnTo>
                  <a:lnTo>
                    <a:pt x="527" y="424"/>
                  </a:lnTo>
                  <a:lnTo>
                    <a:pt x="530" y="442"/>
                  </a:lnTo>
                  <a:lnTo>
                    <a:pt x="553" y="449"/>
                  </a:lnTo>
                  <a:lnTo>
                    <a:pt x="557" y="466"/>
                  </a:lnTo>
                  <a:lnTo>
                    <a:pt x="552" y="483"/>
                  </a:lnTo>
                  <a:lnTo>
                    <a:pt x="530" y="501"/>
                  </a:lnTo>
                  <a:lnTo>
                    <a:pt x="525" y="523"/>
                  </a:lnTo>
                  <a:lnTo>
                    <a:pt x="538" y="557"/>
                  </a:lnTo>
                  <a:lnTo>
                    <a:pt x="535" y="592"/>
                  </a:lnTo>
                  <a:lnTo>
                    <a:pt x="507" y="621"/>
                  </a:lnTo>
                  <a:lnTo>
                    <a:pt x="507" y="643"/>
                  </a:lnTo>
                  <a:lnTo>
                    <a:pt x="470" y="723"/>
                  </a:lnTo>
                  <a:lnTo>
                    <a:pt x="470" y="744"/>
                  </a:lnTo>
                  <a:lnTo>
                    <a:pt x="489" y="758"/>
                  </a:lnTo>
                  <a:lnTo>
                    <a:pt x="489" y="779"/>
                  </a:lnTo>
                  <a:lnTo>
                    <a:pt x="510" y="818"/>
                  </a:lnTo>
                  <a:lnTo>
                    <a:pt x="525" y="822"/>
                  </a:lnTo>
                  <a:lnTo>
                    <a:pt x="523" y="853"/>
                  </a:lnTo>
                  <a:lnTo>
                    <a:pt x="535" y="861"/>
                  </a:lnTo>
                  <a:lnTo>
                    <a:pt x="517" y="924"/>
                  </a:lnTo>
                  <a:lnTo>
                    <a:pt x="537" y="932"/>
                  </a:lnTo>
                  <a:lnTo>
                    <a:pt x="537" y="964"/>
                  </a:lnTo>
                  <a:lnTo>
                    <a:pt x="523" y="991"/>
                  </a:lnTo>
                  <a:lnTo>
                    <a:pt x="535" y="1011"/>
                  </a:lnTo>
                  <a:lnTo>
                    <a:pt x="514" y="1011"/>
                  </a:lnTo>
                  <a:lnTo>
                    <a:pt x="478" y="1055"/>
                  </a:lnTo>
                  <a:lnTo>
                    <a:pt x="449" y="1054"/>
                  </a:lnTo>
                  <a:lnTo>
                    <a:pt x="431" y="1069"/>
                  </a:lnTo>
                  <a:lnTo>
                    <a:pt x="415" y="1064"/>
                  </a:lnTo>
                  <a:lnTo>
                    <a:pt x="369" y="1030"/>
                  </a:lnTo>
                  <a:lnTo>
                    <a:pt x="355" y="995"/>
                  </a:lnTo>
                  <a:lnTo>
                    <a:pt x="330" y="985"/>
                  </a:lnTo>
                  <a:lnTo>
                    <a:pt x="318" y="966"/>
                  </a:lnTo>
                  <a:lnTo>
                    <a:pt x="295" y="980"/>
                  </a:lnTo>
                  <a:lnTo>
                    <a:pt x="255" y="967"/>
                  </a:lnTo>
                  <a:lnTo>
                    <a:pt x="242" y="952"/>
                  </a:lnTo>
                  <a:lnTo>
                    <a:pt x="227" y="953"/>
                  </a:lnTo>
                  <a:lnTo>
                    <a:pt x="212" y="942"/>
                  </a:lnTo>
                  <a:lnTo>
                    <a:pt x="181" y="932"/>
                  </a:lnTo>
                  <a:lnTo>
                    <a:pt x="157" y="900"/>
                  </a:lnTo>
                  <a:lnTo>
                    <a:pt x="132" y="914"/>
                  </a:lnTo>
                  <a:lnTo>
                    <a:pt x="83" y="902"/>
                  </a:lnTo>
                  <a:lnTo>
                    <a:pt x="95" y="840"/>
                  </a:lnTo>
                  <a:lnTo>
                    <a:pt x="95" y="812"/>
                  </a:lnTo>
                  <a:lnTo>
                    <a:pt x="131" y="779"/>
                  </a:lnTo>
                  <a:lnTo>
                    <a:pt x="157" y="703"/>
                  </a:lnTo>
                  <a:lnTo>
                    <a:pt x="182" y="523"/>
                  </a:lnTo>
                  <a:lnTo>
                    <a:pt x="180" y="487"/>
                  </a:lnTo>
                  <a:lnTo>
                    <a:pt x="138" y="420"/>
                  </a:lnTo>
                  <a:lnTo>
                    <a:pt x="102" y="399"/>
                  </a:lnTo>
                  <a:lnTo>
                    <a:pt x="56" y="427"/>
                  </a:lnTo>
                  <a:lnTo>
                    <a:pt x="29" y="422"/>
                  </a:lnTo>
                  <a:lnTo>
                    <a:pt x="3" y="374"/>
                  </a:lnTo>
                  <a:lnTo>
                    <a:pt x="0" y="320"/>
                  </a:lnTo>
                  <a:lnTo>
                    <a:pt x="29" y="352"/>
                  </a:lnTo>
                  <a:lnTo>
                    <a:pt x="47" y="357"/>
                  </a:lnTo>
                  <a:lnTo>
                    <a:pt x="64" y="352"/>
                  </a:lnTo>
                  <a:lnTo>
                    <a:pt x="120" y="307"/>
                  </a:lnTo>
                  <a:lnTo>
                    <a:pt x="160" y="148"/>
                  </a:lnTo>
                  <a:lnTo>
                    <a:pt x="157" y="94"/>
                  </a:lnTo>
                  <a:lnTo>
                    <a:pt x="127" y="52"/>
                  </a:lnTo>
                  <a:lnTo>
                    <a:pt x="153" y="5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4" name="Freeform 81">
              <a:extLst>
                <a:ext uri="{FF2B5EF4-FFF2-40B4-BE49-F238E27FC236}">
                  <a16:creationId xmlns:a16="http://schemas.microsoft.com/office/drawing/2014/main" id="{DDF424FE-AE76-00E6-65BA-B2E941DCB26F}"/>
                </a:ext>
              </a:extLst>
            </p:cNvPr>
            <p:cNvSpPr>
              <a:spLocks noChangeAspect="1"/>
            </p:cNvSpPr>
            <p:nvPr/>
          </p:nvSpPr>
          <p:spPr bwMode="auto">
            <a:xfrm>
              <a:off x="7964497" y="4469211"/>
              <a:ext cx="18262" cy="38112"/>
            </a:xfrm>
            <a:custGeom>
              <a:avLst/>
              <a:gdLst>
                <a:gd name="T0" fmla="*/ 14 w 69"/>
                <a:gd name="T1" fmla="*/ 128 h 145"/>
                <a:gd name="T2" fmla="*/ 18 w 69"/>
                <a:gd name="T3" fmla="*/ 123 h 145"/>
                <a:gd name="T4" fmla="*/ 44 w 69"/>
                <a:gd name="T5" fmla="*/ 123 h 145"/>
                <a:gd name="T6" fmla="*/ 62 w 69"/>
                <a:gd name="T7" fmla="*/ 145 h 145"/>
                <a:gd name="T8" fmla="*/ 68 w 69"/>
                <a:gd name="T9" fmla="*/ 125 h 145"/>
                <a:gd name="T10" fmla="*/ 69 w 69"/>
                <a:gd name="T11" fmla="*/ 29 h 145"/>
                <a:gd name="T12" fmla="*/ 36 w 69"/>
                <a:gd name="T13" fmla="*/ 0 h 145"/>
                <a:gd name="T14" fmla="*/ 0 w 69"/>
                <a:gd name="T15" fmla="*/ 77 h 145"/>
                <a:gd name="T16" fmla="*/ 14 w 69"/>
                <a:gd name="T17" fmla="*/ 1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45">
                  <a:moveTo>
                    <a:pt x="14" y="128"/>
                  </a:moveTo>
                  <a:lnTo>
                    <a:pt x="18" y="123"/>
                  </a:lnTo>
                  <a:lnTo>
                    <a:pt x="44" y="123"/>
                  </a:lnTo>
                  <a:lnTo>
                    <a:pt x="62" y="145"/>
                  </a:lnTo>
                  <a:lnTo>
                    <a:pt x="68" y="125"/>
                  </a:lnTo>
                  <a:lnTo>
                    <a:pt x="69" y="29"/>
                  </a:lnTo>
                  <a:lnTo>
                    <a:pt x="36" y="0"/>
                  </a:lnTo>
                  <a:lnTo>
                    <a:pt x="0" y="77"/>
                  </a:lnTo>
                  <a:lnTo>
                    <a:pt x="14" y="128"/>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5" name="Freeform 82">
              <a:extLst>
                <a:ext uri="{FF2B5EF4-FFF2-40B4-BE49-F238E27FC236}">
                  <a16:creationId xmlns:a16="http://schemas.microsoft.com/office/drawing/2014/main" id="{F6DD2BEE-F89A-1B4F-74B6-5E8C8E66356F}"/>
                </a:ext>
              </a:extLst>
            </p:cNvPr>
            <p:cNvSpPr>
              <a:spLocks noChangeAspect="1"/>
            </p:cNvSpPr>
            <p:nvPr/>
          </p:nvSpPr>
          <p:spPr bwMode="auto">
            <a:xfrm>
              <a:off x="7291991" y="5320368"/>
              <a:ext cx="91308" cy="134184"/>
            </a:xfrm>
            <a:custGeom>
              <a:avLst/>
              <a:gdLst>
                <a:gd name="T0" fmla="*/ 151 w 343"/>
                <a:gd name="T1" fmla="*/ 6 h 506"/>
                <a:gd name="T2" fmla="*/ 162 w 343"/>
                <a:gd name="T3" fmla="*/ 35 h 506"/>
                <a:gd name="T4" fmla="*/ 154 w 343"/>
                <a:gd name="T5" fmla="*/ 66 h 506"/>
                <a:gd name="T6" fmla="*/ 207 w 343"/>
                <a:gd name="T7" fmla="*/ 85 h 506"/>
                <a:gd name="T8" fmla="*/ 216 w 343"/>
                <a:gd name="T9" fmla="*/ 101 h 506"/>
                <a:gd name="T10" fmla="*/ 197 w 343"/>
                <a:gd name="T11" fmla="*/ 95 h 506"/>
                <a:gd name="T12" fmla="*/ 202 w 343"/>
                <a:gd name="T13" fmla="*/ 111 h 506"/>
                <a:gd name="T14" fmla="*/ 183 w 343"/>
                <a:gd name="T15" fmla="*/ 155 h 506"/>
                <a:gd name="T16" fmla="*/ 207 w 343"/>
                <a:gd name="T17" fmla="*/ 214 h 506"/>
                <a:gd name="T18" fmla="*/ 197 w 343"/>
                <a:gd name="T19" fmla="*/ 250 h 506"/>
                <a:gd name="T20" fmla="*/ 184 w 343"/>
                <a:gd name="T21" fmla="*/ 263 h 506"/>
                <a:gd name="T22" fmla="*/ 200 w 343"/>
                <a:gd name="T23" fmla="*/ 285 h 506"/>
                <a:gd name="T24" fmla="*/ 208 w 343"/>
                <a:gd name="T25" fmla="*/ 292 h 506"/>
                <a:gd name="T26" fmla="*/ 201 w 343"/>
                <a:gd name="T27" fmla="*/ 299 h 506"/>
                <a:gd name="T28" fmla="*/ 197 w 343"/>
                <a:gd name="T29" fmla="*/ 327 h 506"/>
                <a:gd name="T30" fmla="*/ 176 w 343"/>
                <a:gd name="T31" fmla="*/ 366 h 506"/>
                <a:gd name="T32" fmla="*/ 159 w 343"/>
                <a:gd name="T33" fmla="*/ 376 h 506"/>
                <a:gd name="T34" fmla="*/ 138 w 343"/>
                <a:gd name="T35" fmla="*/ 411 h 506"/>
                <a:gd name="T36" fmla="*/ 63 w 343"/>
                <a:gd name="T37" fmla="*/ 472 h 506"/>
                <a:gd name="T38" fmla="*/ 32 w 343"/>
                <a:gd name="T39" fmla="*/ 485 h 506"/>
                <a:gd name="T40" fmla="*/ 13 w 343"/>
                <a:gd name="T41" fmla="*/ 476 h 506"/>
                <a:gd name="T42" fmla="*/ 0 w 343"/>
                <a:gd name="T43" fmla="*/ 487 h 506"/>
                <a:gd name="T44" fmla="*/ 7 w 343"/>
                <a:gd name="T45" fmla="*/ 506 h 506"/>
                <a:gd name="T46" fmla="*/ 35 w 343"/>
                <a:gd name="T47" fmla="*/ 506 h 506"/>
                <a:gd name="T48" fmla="*/ 57 w 343"/>
                <a:gd name="T49" fmla="*/ 496 h 506"/>
                <a:gd name="T50" fmla="*/ 115 w 343"/>
                <a:gd name="T51" fmla="*/ 496 h 506"/>
                <a:gd name="T52" fmla="*/ 138 w 343"/>
                <a:gd name="T53" fmla="*/ 473 h 506"/>
                <a:gd name="T54" fmla="*/ 233 w 343"/>
                <a:gd name="T55" fmla="*/ 472 h 506"/>
                <a:gd name="T56" fmla="*/ 254 w 343"/>
                <a:gd name="T57" fmla="*/ 457 h 506"/>
                <a:gd name="T58" fmla="*/ 296 w 343"/>
                <a:gd name="T59" fmla="*/ 450 h 506"/>
                <a:gd name="T60" fmla="*/ 319 w 343"/>
                <a:gd name="T61" fmla="*/ 411 h 506"/>
                <a:gd name="T62" fmla="*/ 310 w 343"/>
                <a:gd name="T63" fmla="*/ 359 h 506"/>
                <a:gd name="T64" fmla="*/ 300 w 343"/>
                <a:gd name="T65" fmla="*/ 342 h 506"/>
                <a:gd name="T66" fmla="*/ 319 w 343"/>
                <a:gd name="T67" fmla="*/ 331 h 506"/>
                <a:gd name="T68" fmla="*/ 297 w 343"/>
                <a:gd name="T69" fmla="*/ 307 h 506"/>
                <a:gd name="T70" fmla="*/ 296 w 343"/>
                <a:gd name="T71" fmla="*/ 285 h 506"/>
                <a:gd name="T72" fmla="*/ 317 w 343"/>
                <a:gd name="T73" fmla="*/ 270 h 506"/>
                <a:gd name="T74" fmla="*/ 331 w 343"/>
                <a:gd name="T75" fmla="*/ 233 h 506"/>
                <a:gd name="T76" fmla="*/ 326 w 343"/>
                <a:gd name="T77" fmla="*/ 196 h 506"/>
                <a:gd name="T78" fmla="*/ 343 w 343"/>
                <a:gd name="T79" fmla="*/ 168 h 506"/>
                <a:gd name="T80" fmla="*/ 297 w 343"/>
                <a:gd name="T81" fmla="*/ 95 h 506"/>
                <a:gd name="T82" fmla="*/ 293 w 343"/>
                <a:gd name="T83" fmla="*/ 95 h 506"/>
                <a:gd name="T84" fmla="*/ 267 w 343"/>
                <a:gd name="T85" fmla="*/ 106 h 506"/>
                <a:gd name="T86" fmla="*/ 236 w 343"/>
                <a:gd name="T87" fmla="*/ 95 h 506"/>
                <a:gd name="T88" fmla="*/ 218 w 343"/>
                <a:gd name="T89" fmla="*/ 49 h 506"/>
                <a:gd name="T90" fmla="*/ 184 w 343"/>
                <a:gd name="T91" fmla="*/ 35 h 506"/>
                <a:gd name="T92" fmla="*/ 172 w 343"/>
                <a:gd name="T93" fmla="*/ 0 h 506"/>
                <a:gd name="T94" fmla="*/ 151 w 343"/>
                <a:gd name="T95" fmla="*/ 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3" h="506">
                  <a:moveTo>
                    <a:pt x="151" y="6"/>
                  </a:moveTo>
                  <a:lnTo>
                    <a:pt x="162" y="35"/>
                  </a:lnTo>
                  <a:lnTo>
                    <a:pt x="154" y="66"/>
                  </a:lnTo>
                  <a:lnTo>
                    <a:pt x="207" y="85"/>
                  </a:lnTo>
                  <a:lnTo>
                    <a:pt x="216" y="101"/>
                  </a:lnTo>
                  <a:lnTo>
                    <a:pt x="197" y="95"/>
                  </a:lnTo>
                  <a:lnTo>
                    <a:pt x="202" y="111"/>
                  </a:lnTo>
                  <a:lnTo>
                    <a:pt x="183" y="155"/>
                  </a:lnTo>
                  <a:lnTo>
                    <a:pt x="207" y="214"/>
                  </a:lnTo>
                  <a:lnTo>
                    <a:pt x="197" y="250"/>
                  </a:lnTo>
                  <a:lnTo>
                    <a:pt x="184" y="263"/>
                  </a:lnTo>
                  <a:lnTo>
                    <a:pt x="200" y="285"/>
                  </a:lnTo>
                  <a:lnTo>
                    <a:pt x="208" y="292"/>
                  </a:lnTo>
                  <a:lnTo>
                    <a:pt x="201" y="299"/>
                  </a:lnTo>
                  <a:lnTo>
                    <a:pt x="197" y="327"/>
                  </a:lnTo>
                  <a:lnTo>
                    <a:pt x="176" y="366"/>
                  </a:lnTo>
                  <a:lnTo>
                    <a:pt x="159" y="376"/>
                  </a:lnTo>
                  <a:lnTo>
                    <a:pt x="138" y="411"/>
                  </a:lnTo>
                  <a:lnTo>
                    <a:pt x="63" y="472"/>
                  </a:lnTo>
                  <a:lnTo>
                    <a:pt x="32" y="485"/>
                  </a:lnTo>
                  <a:lnTo>
                    <a:pt x="13" y="476"/>
                  </a:lnTo>
                  <a:lnTo>
                    <a:pt x="0" y="487"/>
                  </a:lnTo>
                  <a:lnTo>
                    <a:pt x="7" y="506"/>
                  </a:lnTo>
                  <a:lnTo>
                    <a:pt x="35" y="506"/>
                  </a:lnTo>
                  <a:lnTo>
                    <a:pt x="57" y="496"/>
                  </a:lnTo>
                  <a:lnTo>
                    <a:pt x="115" y="496"/>
                  </a:lnTo>
                  <a:lnTo>
                    <a:pt x="138" y="473"/>
                  </a:lnTo>
                  <a:lnTo>
                    <a:pt x="233" y="472"/>
                  </a:lnTo>
                  <a:lnTo>
                    <a:pt x="254" y="457"/>
                  </a:lnTo>
                  <a:lnTo>
                    <a:pt x="296" y="450"/>
                  </a:lnTo>
                  <a:lnTo>
                    <a:pt x="319" y="411"/>
                  </a:lnTo>
                  <a:lnTo>
                    <a:pt x="310" y="359"/>
                  </a:lnTo>
                  <a:lnTo>
                    <a:pt x="300" y="342"/>
                  </a:lnTo>
                  <a:lnTo>
                    <a:pt x="319" y="331"/>
                  </a:lnTo>
                  <a:lnTo>
                    <a:pt x="297" y="307"/>
                  </a:lnTo>
                  <a:lnTo>
                    <a:pt x="296" y="285"/>
                  </a:lnTo>
                  <a:lnTo>
                    <a:pt x="317" y="270"/>
                  </a:lnTo>
                  <a:lnTo>
                    <a:pt x="331" y="233"/>
                  </a:lnTo>
                  <a:lnTo>
                    <a:pt x="326" y="196"/>
                  </a:lnTo>
                  <a:lnTo>
                    <a:pt x="343" y="168"/>
                  </a:lnTo>
                  <a:lnTo>
                    <a:pt x="297" y="95"/>
                  </a:lnTo>
                  <a:lnTo>
                    <a:pt x="293" y="95"/>
                  </a:lnTo>
                  <a:lnTo>
                    <a:pt x="267" y="106"/>
                  </a:lnTo>
                  <a:lnTo>
                    <a:pt x="236" y="95"/>
                  </a:lnTo>
                  <a:lnTo>
                    <a:pt x="218" y="49"/>
                  </a:lnTo>
                  <a:lnTo>
                    <a:pt x="184" y="35"/>
                  </a:lnTo>
                  <a:lnTo>
                    <a:pt x="172" y="0"/>
                  </a:lnTo>
                  <a:lnTo>
                    <a:pt x="151" y="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6" name="Freeform 83">
              <a:extLst>
                <a:ext uri="{FF2B5EF4-FFF2-40B4-BE49-F238E27FC236}">
                  <a16:creationId xmlns:a16="http://schemas.microsoft.com/office/drawing/2014/main" id="{F31B16F1-EA3F-3FA9-4C34-3FE7771B6384}"/>
                </a:ext>
              </a:extLst>
            </p:cNvPr>
            <p:cNvSpPr>
              <a:spLocks noChangeAspect="1"/>
            </p:cNvSpPr>
            <p:nvPr/>
          </p:nvSpPr>
          <p:spPr bwMode="auto">
            <a:xfrm>
              <a:off x="7282463" y="5439466"/>
              <a:ext cx="131008" cy="159592"/>
            </a:xfrm>
            <a:custGeom>
              <a:avLst/>
              <a:gdLst>
                <a:gd name="T0" fmla="*/ 266 w 496"/>
                <a:gd name="T1" fmla="*/ 191 h 603"/>
                <a:gd name="T2" fmla="*/ 313 w 496"/>
                <a:gd name="T3" fmla="*/ 145 h 603"/>
                <a:gd name="T4" fmla="*/ 320 w 496"/>
                <a:gd name="T5" fmla="*/ 117 h 603"/>
                <a:gd name="T6" fmla="*/ 331 w 496"/>
                <a:gd name="T7" fmla="*/ 111 h 603"/>
                <a:gd name="T8" fmla="*/ 361 w 496"/>
                <a:gd name="T9" fmla="*/ 116 h 603"/>
                <a:gd name="T10" fmla="*/ 354 w 496"/>
                <a:gd name="T11" fmla="*/ 79 h 603"/>
                <a:gd name="T12" fmla="*/ 338 w 496"/>
                <a:gd name="T13" fmla="*/ 61 h 603"/>
                <a:gd name="T14" fmla="*/ 333 w 496"/>
                <a:gd name="T15" fmla="*/ 0 h 603"/>
                <a:gd name="T16" fmla="*/ 291 w 496"/>
                <a:gd name="T17" fmla="*/ 7 h 603"/>
                <a:gd name="T18" fmla="*/ 270 w 496"/>
                <a:gd name="T19" fmla="*/ 22 h 603"/>
                <a:gd name="T20" fmla="*/ 175 w 496"/>
                <a:gd name="T21" fmla="*/ 23 h 603"/>
                <a:gd name="T22" fmla="*/ 152 w 496"/>
                <a:gd name="T23" fmla="*/ 46 h 603"/>
                <a:gd name="T24" fmla="*/ 94 w 496"/>
                <a:gd name="T25" fmla="*/ 46 h 603"/>
                <a:gd name="T26" fmla="*/ 72 w 496"/>
                <a:gd name="T27" fmla="*/ 56 h 603"/>
                <a:gd name="T28" fmla="*/ 44 w 496"/>
                <a:gd name="T29" fmla="*/ 56 h 603"/>
                <a:gd name="T30" fmla="*/ 37 w 496"/>
                <a:gd name="T31" fmla="*/ 37 h 603"/>
                <a:gd name="T32" fmla="*/ 16 w 496"/>
                <a:gd name="T33" fmla="*/ 61 h 603"/>
                <a:gd name="T34" fmla="*/ 57 w 496"/>
                <a:gd name="T35" fmla="*/ 74 h 603"/>
                <a:gd name="T36" fmla="*/ 67 w 496"/>
                <a:gd name="T37" fmla="*/ 106 h 603"/>
                <a:gd name="T38" fmla="*/ 64 w 496"/>
                <a:gd name="T39" fmla="*/ 116 h 603"/>
                <a:gd name="T40" fmla="*/ 74 w 496"/>
                <a:gd name="T41" fmla="*/ 128 h 603"/>
                <a:gd name="T42" fmla="*/ 74 w 496"/>
                <a:gd name="T43" fmla="*/ 146 h 603"/>
                <a:gd name="T44" fmla="*/ 55 w 496"/>
                <a:gd name="T45" fmla="*/ 153 h 603"/>
                <a:gd name="T46" fmla="*/ 30 w 496"/>
                <a:gd name="T47" fmla="*/ 194 h 603"/>
                <a:gd name="T48" fmla="*/ 51 w 496"/>
                <a:gd name="T49" fmla="*/ 206 h 603"/>
                <a:gd name="T50" fmla="*/ 61 w 496"/>
                <a:gd name="T51" fmla="*/ 222 h 603"/>
                <a:gd name="T52" fmla="*/ 18 w 496"/>
                <a:gd name="T53" fmla="*/ 259 h 603"/>
                <a:gd name="T54" fmla="*/ 23 w 496"/>
                <a:gd name="T55" fmla="*/ 280 h 603"/>
                <a:gd name="T56" fmla="*/ 0 w 496"/>
                <a:gd name="T57" fmla="*/ 310 h 603"/>
                <a:gd name="T58" fmla="*/ 50 w 496"/>
                <a:gd name="T59" fmla="*/ 318 h 603"/>
                <a:gd name="T60" fmla="*/ 87 w 496"/>
                <a:gd name="T61" fmla="*/ 385 h 603"/>
                <a:gd name="T62" fmla="*/ 120 w 496"/>
                <a:gd name="T63" fmla="*/ 393 h 603"/>
                <a:gd name="T64" fmla="*/ 164 w 496"/>
                <a:gd name="T65" fmla="*/ 432 h 603"/>
                <a:gd name="T66" fmla="*/ 166 w 496"/>
                <a:gd name="T67" fmla="*/ 460 h 603"/>
                <a:gd name="T68" fmla="*/ 147 w 496"/>
                <a:gd name="T69" fmla="*/ 459 h 603"/>
                <a:gd name="T70" fmla="*/ 146 w 496"/>
                <a:gd name="T71" fmla="*/ 463 h 603"/>
                <a:gd name="T72" fmla="*/ 168 w 496"/>
                <a:gd name="T73" fmla="*/ 488 h 603"/>
                <a:gd name="T74" fmla="*/ 172 w 496"/>
                <a:gd name="T75" fmla="*/ 516 h 603"/>
                <a:gd name="T76" fmla="*/ 199 w 496"/>
                <a:gd name="T77" fmla="*/ 555 h 603"/>
                <a:gd name="T78" fmla="*/ 270 w 496"/>
                <a:gd name="T79" fmla="*/ 585 h 603"/>
                <a:gd name="T80" fmla="*/ 358 w 496"/>
                <a:gd name="T81" fmla="*/ 603 h 603"/>
                <a:gd name="T82" fmla="*/ 379 w 496"/>
                <a:gd name="T83" fmla="*/ 600 h 603"/>
                <a:gd name="T84" fmla="*/ 465 w 496"/>
                <a:gd name="T85" fmla="*/ 546 h 603"/>
                <a:gd name="T86" fmla="*/ 458 w 496"/>
                <a:gd name="T87" fmla="*/ 505 h 603"/>
                <a:gd name="T88" fmla="*/ 482 w 496"/>
                <a:gd name="T89" fmla="*/ 492 h 603"/>
                <a:gd name="T90" fmla="*/ 476 w 496"/>
                <a:gd name="T91" fmla="*/ 481 h 603"/>
                <a:gd name="T92" fmla="*/ 496 w 496"/>
                <a:gd name="T93" fmla="*/ 444 h 603"/>
                <a:gd name="T94" fmla="*/ 471 w 496"/>
                <a:gd name="T95" fmla="*/ 432 h 603"/>
                <a:gd name="T96" fmla="*/ 430 w 496"/>
                <a:gd name="T97" fmla="*/ 392 h 603"/>
                <a:gd name="T98" fmla="*/ 421 w 496"/>
                <a:gd name="T99" fmla="*/ 358 h 603"/>
                <a:gd name="T100" fmla="*/ 430 w 496"/>
                <a:gd name="T101" fmla="*/ 342 h 603"/>
                <a:gd name="T102" fmla="*/ 404 w 496"/>
                <a:gd name="T103" fmla="*/ 311 h 603"/>
                <a:gd name="T104" fmla="*/ 361 w 496"/>
                <a:gd name="T105" fmla="*/ 328 h 603"/>
                <a:gd name="T106" fmla="*/ 343 w 496"/>
                <a:gd name="T107" fmla="*/ 311 h 603"/>
                <a:gd name="T108" fmla="*/ 324 w 496"/>
                <a:gd name="T109" fmla="*/ 310 h 603"/>
                <a:gd name="T110" fmla="*/ 306 w 496"/>
                <a:gd name="T111" fmla="*/ 331 h 603"/>
                <a:gd name="T112" fmla="*/ 290 w 496"/>
                <a:gd name="T113" fmla="*/ 318 h 603"/>
                <a:gd name="T114" fmla="*/ 312 w 496"/>
                <a:gd name="T115" fmla="*/ 266 h 603"/>
                <a:gd name="T116" fmla="*/ 288 w 496"/>
                <a:gd name="T117" fmla="*/ 216 h 603"/>
                <a:gd name="T118" fmla="*/ 270 w 496"/>
                <a:gd name="T119" fmla="*/ 209 h 603"/>
                <a:gd name="T120" fmla="*/ 266 w 496"/>
                <a:gd name="T121" fmla="*/ 19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6" h="603">
                  <a:moveTo>
                    <a:pt x="266" y="191"/>
                  </a:moveTo>
                  <a:lnTo>
                    <a:pt x="313" y="145"/>
                  </a:lnTo>
                  <a:lnTo>
                    <a:pt x="320" y="117"/>
                  </a:lnTo>
                  <a:lnTo>
                    <a:pt x="331" y="111"/>
                  </a:lnTo>
                  <a:lnTo>
                    <a:pt x="361" y="116"/>
                  </a:lnTo>
                  <a:lnTo>
                    <a:pt x="354" y="79"/>
                  </a:lnTo>
                  <a:lnTo>
                    <a:pt x="338" y="61"/>
                  </a:lnTo>
                  <a:lnTo>
                    <a:pt x="333" y="0"/>
                  </a:lnTo>
                  <a:lnTo>
                    <a:pt x="291" y="7"/>
                  </a:lnTo>
                  <a:lnTo>
                    <a:pt x="270" y="22"/>
                  </a:lnTo>
                  <a:lnTo>
                    <a:pt x="175" y="23"/>
                  </a:lnTo>
                  <a:lnTo>
                    <a:pt x="152" y="46"/>
                  </a:lnTo>
                  <a:lnTo>
                    <a:pt x="94" y="46"/>
                  </a:lnTo>
                  <a:lnTo>
                    <a:pt x="72" y="56"/>
                  </a:lnTo>
                  <a:lnTo>
                    <a:pt x="44" y="56"/>
                  </a:lnTo>
                  <a:lnTo>
                    <a:pt x="37" y="37"/>
                  </a:lnTo>
                  <a:lnTo>
                    <a:pt x="16" y="61"/>
                  </a:lnTo>
                  <a:lnTo>
                    <a:pt x="57" y="74"/>
                  </a:lnTo>
                  <a:lnTo>
                    <a:pt x="67" y="106"/>
                  </a:lnTo>
                  <a:lnTo>
                    <a:pt x="64" y="116"/>
                  </a:lnTo>
                  <a:lnTo>
                    <a:pt x="74" y="128"/>
                  </a:lnTo>
                  <a:lnTo>
                    <a:pt x="74" y="146"/>
                  </a:lnTo>
                  <a:lnTo>
                    <a:pt x="55" y="153"/>
                  </a:lnTo>
                  <a:lnTo>
                    <a:pt x="30" y="194"/>
                  </a:lnTo>
                  <a:lnTo>
                    <a:pt x="51" y="206"/>
                  </a:lnTo>
                  <a:lnTo>
                    <a:pt x="61" y="222"/>
                  </a:lnTo>
                  <a:lnTo>
                    <a:pt x="18" y="259"/>
                  </a:lnTo>
                  <a:lnTo>
                    <a:pt x="23" y="280"/>
                  </a:lnTo>
                  <a:lnTo>
                    <a:pt x="0" y="310"/>
                  </a:lnTo>
                  <a:lnTo>
                    <a:pt x="50" y="318"/>
                  </a:lnTo>
                  <a:lnTo>
                    <a:pt x="87" y="385"/>
                  </a:lnTo>
                  <a:lnTo>
                    <a:pt x="120" y="393"/>
                  </a:lnTo>
                  <a:lnTo>
                    <a:pt x="164" y="432"/>
                  </a:lnTo>
                  <a:lnTo>
                    <a:pt x="166" y="460"/>
                  </a:lnTo>
                  <a:lnTo>
                    <a:pt x="147" y="459"/>
                  </a:lnTo>
                  <a:lnTo>
                    <a:pt x="146" y="463"/>
                  </a:lnTo>
                  <a:lnTo>
                    <a:pt x="168" y="488"/>
                  </a:lnTo>
                  <a:lnTo>
                    <a:pt x="172" y="516"/>
                  </a:lnTo>
                  <a:lnTo>
                    <a:pt x="199" y="555"/>
                  </a:lnTo>
                  <a:lnTo>
                    <a:pt x="270" y="585"/>
                  </a:lnTo>
                  <a:lnTo>
                    <a:pt x="358" y="603"/>
                  </a:lnTo>
                  <a:lnTo>
                    <a:pt x="379" y="600"/>
                  </a:lnTo>
                  <a:lnTo>
                    <a:pt x="465" y="546"/>
                  </a:lnTo>
                  <a:lnTo>
                    <a:pt x="458" y="505"/>
                  </a:lnTo>
                  <a:lnTo>
                    <a:pt x="482" y="492"/>
                  </a:lnTo>
                  <a:lnTo>
                    <a:pt x="476" y="481"/>
                  </a:lnTo>
                  <a:lnTo>
                    <a:pt x="496" y="444"/>
                  </a:lnTo>
                  <a:lnTo>
                    <a:pt x="471" y="432"/>
                  </a:lnTo>
                  <a:lnTo>
                    <a:pt x="430" y="392"/>
                  </a:lnTo>
                  <a:lnTo>
                    <a:pt x="421" y="358"/>
                  </a:lnTo>
                  <a:lnTo>
                    <a:pt x="430" y="342"/>
                  </a:lnTo>
                  <a:lnTo>
                    <a:pt x="404" y="311"/>
                  </a:lnTo>
                  <a:lnTo>
                    <a:pt x="361" y="328"/>
                  </a:lnTo>
                  <a:lnTo>
                    <a:pt x="343" y="311"/>
                  </a:lnTo>
                  <a:lnTo>
                    <a:pt x="324" y="310"/>
                  </a:lnTo>
                  <a:lnTo>
                    <a:pt x="306" y="331"/>
                  </a:lnTo>
                  <a:lnTo>
                    <a:pt x="290" y="318"/>
                  </a:lnTo>
                  <a:lnTo>
                    <a:pt x="312" y="266"/>
                  </a:lnTo>
                  <a:lnTo>
                    <a:pt x="288" y="216"/>
                  </a:lnTo>
                  <a:lnTo>
                    <a:pt x="270" y="209"/>
                  </a:lnTo>
                  <a:lnTo>
                    <a:pt x="266" y="19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7" name="Freeform 84">
              <a:extLst>
                <a:ext uri="{FF2B5EF4-FFF2-40B4-BE49-F238E27FC236}">
                  <a16:creationId xmlns:a16="http://schemas.microsoft.com/office/drawing/2014/main" id="{0ABF0D3E-5303-F520-FF35-A6402ABD01CE}"/>
                </a:ext>
              </a:extLst>
            </p:cNvPr>
            <p:cNvSpPr>
              <a:spLocks noChangeAspect="1"/>
            </p:cNvSpPr>
            <p:nvPr/>
          </p:nvSpPr>
          <p:spPr bwMode="auto">
            <a:xfrm>
              <a:off x="7353128" y="5364831"/>
              <a:ext cx="97660" cy="165150"/>
            </a:xfrm>
            <a:custGeom>
              <a:avLst/>
              <a:gdLst>
                <a:gd name="T0" fmla="*/ 270 w 369"/>
                <a:gd name="T1" fmla="*/ 75 h 624"/>
                <a:gd name="T2" fmla="*/ 300 w 369"/>
                <a:gd name="T3" fmla="*/ 70 h 624"/>
                <a:gd name="T4" fmla="*/ 279 w 369"/>
                <a:gd name="T5" fmla="*/ 113 h 624"/>
                <a:gd name="T6" fmla="*/ 277 w 369"/>
                <a:gd name="T7" fmla="*/ 155 h 624"/>
                <a:gd name="T8" fmla="*/ 315 w 369"/>
                <a:gd name="T9" fmla="*/ 192 h 624"/>
                <a:gd name="T10" fmla="*/ 357 w 369"/>
                <a:gd name="T11" fmla="*/ 208 h 624"/>
                <a:gd name="T12" fmla="*/ 369 w 369"/>
                <a:gd name="T13" fmla="*/ 241 h 624"/>
                <a:gd name="T14" fmla="*/ 314 w 369"/>
                <a:gd name="T15" fmla="*/ 258 h 624"/>
                <a:gd name="T16" fmla="*/ 315 w 369"/>
                <a:gd name="T17" fmla="*/ 338 h 624"/>
                <a:gd name="T18" fmla="*/ 309 w 369"/>
                <a:gd name="T19" fmla="*/ 374 h 624"/>
                <a:gd name="T20" fmla="*/ 293 w 369"/>
                <a:gd name="T21" fmla="*/ 424 h 624"/>
                <a:gd name="T22" fmla="*/ 279 w 369"/>
                <a:gd name="T23" fmla="*/ 504 h 624"/>
                <a:gd name="T24" fmla="*/ 244 w 369"/>
                <a:gd name="T25" fmla="*/ 519 h 624"/>
                <a:gd name="T26" fmla="*/ 199 w 369"/>
                <a:gd name="T27" fmla="*/ 541 h 624"/>
                <a:gd name="T28" fmla="*/ 173 w 369"/>
                <a:gd name="T29" fmla="*/ 596 h 624"/>
                <a:gd name="T30" fmla="*/ 164 w 369"/>
                <a:gd name="T31" fmla="*/ 624 h 624"/>
                <a:gd name="T32" fmla="*/ 95 w 369"/>
                <a:gd name="T33" fmla="*/ 610 h 624"/>
                <a:gd name="T34" fmla="*/ 58 w 369"/>
                <a:gd name="T35" fmla="*/ 592 h 624"/>
                <a:gd name="T36" fmla="*/ 24 w 369"/>
                <a:gd name="T37" fmla="*/ 600 h 624"/>
                <a:gd name="T38" fmla="*/ 22 w 369"/>
                <a:gd name="T39" fmla="*/ 498 h 624"/>
                <a:gd name="T40" fmla="*/ 0 w 369"/>
                <a:gd name="T41" fmla="*/ 473 h 624"/>
                <a:gd name="T42" fmla="*/ 54 w 369"/>
                <a:gd name="T43" fmla="*/ 399 h 624"/>
                <a:gd name="T44" fmla="*/ 95 w 369"/>
                <a:gd name="T45" fmla="*/ 398 h 624"/>
                <a:gd name="T46" fmla="*/ 72 w 369"/>
                <a:gd name="T47" fmla="*/ 343 h 624"/>
                <a:gd name="T48" fmla="*/ 90 w 369"/>
                <a:gd name="T49" fmla="*/ 243 h 624"/>
                <a:gd name="T50" fmla="*/ 71 w 369"/>
                <a:gd name="T51" fmla="*/ 174 h 624"/>
                <a:gd name="T52" fmla="*/ 68 w 369"/>
                <a:gd name="T53" fmla="*/ 139 h 624"/>
                <a:gd name="T54" fmla="*/ 88 w 369"/>
                <a:gd name="T55" fmla="*/ 102 h 624"/>
                <a:gd name="T56" fmla="*/ 97 w 369"/>
                <a:gd name="T57" fmla="*/ 28 h 624"/>
                <a:gd name="T58" fmla="*/ 131 w 369"/>
                <a:gd name="T59" fmla="*/ 15 h 624"/>
                <a:gd name="T60" fmla="*/ 143 w 369"/>
                <a:gd name="T61" fmla="*/ 65 h 624"/>
                <a:gd name="T62" fmla="*/ 210 w 369"/>
                <a:gd name="T63" fmla="*/ 54 h 624"/>
                <a:gd name="T64" fmla="*/ 256 w 369"/>
                <a:gd name="T65" fmla="*/ 79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 h="624">
                  <a:moveTo>
                    <a:pt x="256" y="79"/>
                  </a:moveTo>
                  <a:lnTo>
                    <a:pt x="270" y="75"/>
                  </a:lnTo>
                  <a:lnTo>
                    <a:pt x="279" y="54"/>
                  </a:lnTo>
                  <a:lnTo>
                    <a:pt x="300" y="70"/>
                  </a:lnTo>
                  <a:lnTo>
                    <a:pt x="308" y="99"/>
                  </a:lnTo>
                  <a:lnTo>
                    <a:pt x="279" y="113"/>
                  </a:lnTo>
                  <a:lnTo>
                    <a:pt x="295" y="124"/>
                  </a:lnTo>
                  <a:lnTo>
                    <a:pt x="277" y="155"/>
                  </a:lnTo>
                  <a:lnTo>
                    <a:pt x="287" y="180"/>
                  </a:lnTo>
                  <a:lnTo>
                    <a:pt x="315" y="192"/>
                  </a:lnTo>
                  <a:lnTo>
                    <a:pt x="339" y="187"/>
                  </a:lnTo>
                  <a:lnTo>
                    <a:pt x="357" y="208"/>
                  </a:lnTo>
                  <a:lnTo>
                    <a:pt x="364" y="209"/>
                  </a:lnTo>
                  <a:lnTo>
                    <a:pt x="369" y="241"/>
                  </a:lnTo>
                  <a:lnTo>
                    <a:pt x="357" y="257"/>
                  </a:lnTo>
                  <a:lnTo>
                    <a:pt x="314" y="258"/>
                  </a:lnTo>
                  <a:lnTo>
                    <a:pt x="293" y="280"/>
                  </a:lnTo>
                  <a:lnTo>
                    <a:pt x="315" y="338"/>
                  </a:lnTo>
                  <a:lnTo>
                    <a:pt x="300" y="352"/>
                  </a:lnTo>
                  <a:lnTo>
                    <a:pt x="309" y="374"/>
                  </a:lnTo>
                  <a:lnTo>
                    <a:pt x="308" y="399"/>
                  </a:lnTo>
                  <a:lnTo>
                    <a:pt x="293" y="424"/>
                  </a:lnTo>
                  <a:lnTo>
                    <a:pt x="298" y="491"/>
                  </a:lnTo>
                  <a:lnTo>
                    <a:pt x="279" y="504"/>
                  </a:lnTo>
                  <a:lnTo>
                    <a:pt x="295" y="532"/>
                  </a:lnTo>
                  <a:lnTo>
                    <a:pt x="244" y="519"/>
                  </a:lnTo>
                  <a:lnTo>
                    <a:pt x="217" y="555"/>
                  </a:lnTo>
                  <a:lnTo>
                    <a:pt x="199" y="541"/>
                  </a:lnTo>
                  <a:lnTo>
                    <a:pt x="187" y="543"/>
                  </a:lnTo>
                  <a:lnTo>
                    <a:pt x="173" y="596"/>
                  </a:lnTo>
                  <a:lnTo>
                    <a:pt x="184" y="613"/>
                  </a:lnTo>
                  <a:lnTo>
                    <a:pt x="164" y="624"/>
                  </a:lnTo>
                  <a:lnTo>
                    <a:pt x="138" y="593"/>
                  </a:lnTo>
                  <a:lnTo>
                    <a:pt x="95" y="610"/>
                  </a:lnTo>
                  <a:lnTo>
                    <a:pt x="77" y="593"/>
                  </a:lnTo>
                  <a:lnTo>
                    <a:pt x="58" y="592"/>
                  </a:lnTo>
                  <a:lnTo>
                    <a:pt x="40" y="613"/>
                  </a:lnTo>
                  <a:lnTo>
                    <a:pt x="24" y="600"/>
                  </a:lnTo>
                  <a:lnTo>
                    <a:pt x="46" y="548"/>
                  </a:lnTo>
                  <a:lnTo>
                    <a:pt x="22" y="498"/>
                  </a:lnTo>
                  <a:lnTo>
                    <a:pt x="4" y="491"/>
                  </a:lnTo>
                  <a:lnTo>
                    <a:pt x="0" y="473"/>
                  </a:lnTo>
                  <a:lnTo>
                    <a:pt x="47" y="427"/>
                  </a:lnTo>
                  <a:lnTo>
                    <a:pt x="54" y="399"/>
                  </a:lnTo>
                  <a:lnTo>
                    <a:pt x="65" y="393"/>
                  </a:lnTo>
                  <a:lnTo>
                    <a:pt x="95" y="398"/>
                  </a:lnTo>
                  <a:lnTo>
                    <a:pt x="88" y="361"/>
                  </a:lnTo>
                  <a:lnTo>
                    <a:pt x="72" y="343"/>
                  </a:lnTo>
                  <a:lnTo>
                    <a:pt x="67" y="282"/>
                  </a:lnTo>
                  <a:lnTo>
                    <a:pt x="90" y="243"/>
                  </a:lnTo>
                  <a:lnTo>
                    <a:pt x="81" y="191"/>
                  </a:lnTo>
                  <a:lnTo>
                    <a:pt x="71" y="174"/>
                  </a:lnTo>
                  <a:lnTo>
                    <a:pt x="90" y="163"/>
                  </a:lnTo>
                  <a:lnTo>
                    <a:pt x="68" y="139"/>
                  </a:lnTo>
                  <a:lnTo>
                    <a:pt x="67" y="117"/>
                  </a:lnTo>
                  <a:lnTo>
                    <a:pt x="88" y="102"/>
                  </a:lnTo>
                  <a:lnTo>
                    <a:pt x="102" y="65"/>
                  </a:lnTo>
                  <a:lnTo>
                    <a:pt x="97" y="28"/>
                  </a:lnTo>
                  <a:lnTo>
                    <a:pt x="114" y="0"/>
                  </a:lnTo>
                  <a:lnTo>
                    <a:pt x="131" y="15"/>
                  </a:lnTo>
                  <a:lnTo>
                    <a:pt x="125" y="50"/>
                  </a:lnTo>
                  <a:lnTo>
                    <a:pt x="143" y="65"/>
                  </a:lnTo>
                  <a:lnTo>
                    <a:pt x="187" y="77"/>
                  </a:lnTo>
                  <a:lnTo>
                    <a:pt x="210" y="54"/>
                  </a:lnTo>
                  <a:lnTo>
                    <a:pt x="241" y="51"/>
                  </a:lnTo>
                  <a:lnTo>
                    <a:pt x="256" y="79"/>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8" name="Freeform 85">
              <a:extLst>
                <a:ext uri="{FF2B5EF4-FFF2-40B4-BE49-F238E27FC236}">
                  <a16:creationId xmlns:a16="http://schemas.microsoft.com/office/drawing/2014/main" id="{19158741-38F1-11C9-128A-AEFE75EC3B8D}"/>
                </a:ext>
              </a:extLst>
            </p:cNvPr>
            <p:cNvSpPr>
              <a:spLocks noChangeAspect="1"/>
            </p:cNvSpPr>
            <p:nvPr/>
          </p:nvSpPr>
          <p:spPr bwMode="auto">
            <a:xfrm>
              <a:off x="7393621" y="5294960"/>
              <a:ext cx="149270" cy="262017"/>
            </a:xfrm>
            <a:custGeom>
              <a:avLst/>
              <a:gdLst>
                <a:gd name="T0" fmla="*/ 147 w 563"/>
                <a:gd name="T1" fmla="*/ 877 h 990"/>
                <a:gd name="T2" fmla="*/ 174 w 563"/>
                <a:gd name="T3" fmla="*/ 857 h 990"/>
                <a:gd name="T4" fmla="*/ 177 w 563"/>
                <a:gd name="T5" fmla="*/ 835 h 990"/>
                <a:gd name="T6" fmla="*/ 216 w 563"/>
                <a:gd name="T7" fmla="*/ 812 h 990"/>
                <a:gd name="T8" fmla="*/ 205 w 563"/>
                <a:gd name="T9" fmla="*/ 768 h 990"/>
                <a:gd name="T10" fmla="*/ 235 w 563"/>
                <a:gd name="T11" fmla="*/ 755 h 990"/>
                <a:gd name="T12" fmla="*/ 230 w 563"/>
                <a:gd name="T13" fmla="*/ 716 h 990"/>
                <a:gd name="T14" fmla="*/ 287 w 563"/>
                <a:gd name="T15" fmla="*/ 681 h 990"/>
                <a:gd name="T16" fmla="*/ 315 w 563"/>
                <a:gd name="T17" fmla="*/ 662 h 990"/>
                <a:gd name="T18" fmla="*/ 351 w 563"/>
                <a:gd name="T19" fmla="*/ 674 h 990"/>
                <a:gd name="T20" fmla="*/ 379 w 563"/>
                <a:gd name="T21" fmla="*/ 641 h 990"/>
                <a:gd name="T22" fmla="*/ 419 w 563"/>
                <a:gd name="T23" fmla="*/ 625 h 990"/>
                <a:gd name="T24" fmla="*/ 447 w 563"/>
                <a:gd name="T25" fmla="*/ 630 h 990"/>
                <a:gd name="T26" fmla="*/ 488 w 563"/>
                <a:gd name="T27" fmla="*/ 641 h 990"/>
                <a:gd name="T28" fmla="*/ 504 w 563"/>
                <a:gd name="T29" fmla="*/ 628 h 990"/>
                <a:gd name="T30" fmla="*/ 529 w 563"/>
                <a:gd name="T31" fmla="*/ 653 h 990"/>
                <a:gd name="T32" fmla="*/ 517 w 563"/>
                <a:gd name="T33" fmla="*/ 663 h 990"/>
                <a:gd name="T34" fmla="*/ 556 w 563"/>
                <a:gd name="T35" fmla="*/ 602 h 990"/>
                <a:gd name="T36" fmla="*/ 563 w 563"/>
                <a:gd name="T37" fmla="*/ 569 h 990"/>
                <a:gd name="T38" fmla="*/ 539 w 563"/>
                <a:gd name="T39" fmla="*/ 512 h 990"/>
                <a:gd name="T40" fmla="*/ 397 w 563"/>
                <a:gd name="T41" fmla="*/ 431 h 990"/>
                <a:gd name="T42" fmla="*/ 377 w 563"/>
                <a:gd name="T43" fmla="*/ 413 h 990"/>
                <a:gd name="T44" fmla="*/ 387 w 563"/>
                <a:gd name="T45" fmla="*/ 322 h 990"/>
                <a:gd name="T46" fmla="*/ 447 w 563"/>
                <a:gd name="T47" fmla="*/ 207 h 990"/>
                <a:gd name="T48" fmla="*/ 488 w 563"/>
                <a:gd name="T49" fmla="*/ 147 h 990"/>
                <a:gd name="T50" fmla="*/ 455 w 563"/>
                <a:gd name="T51" fmla="*/ 66 h 990"/>
                <a:gd name="T52" fmla="*/ 331 w 563"/>
                <a:gd name="T53" fmla="*/ 20 h 990"/>
                <a:gd name="T54" fmla="*/ 331 w 563"/>
                <a:gd name="T55" fmla="*/ 170 h 990"/>
                <a:gd name="T56" fmla="*/ 239 w 563"/>
                <a:gd name="T57" fmla="*/ 255 h 990"/>
                <a:gd name="T58" fmla="*/ 153 w 563"/>
                <a:gd name="T59" fmla="*/ 229 h 990"/>
                <a:gd name="T60" fmla="*/ 118 w 563"/>
                <a:gd name="T61" fmla="*/ 296 h 990"/>
                <a:gd name="T62" fmla="*/ 153 w 563"/>
                <a:gd name="T63" fmla="*/ 363 h 990"/>
                <a:gd name="T64" fmla="*/ 122 w 563"/>
                <a:gd name="T65" fmla="*/ 419 h 990"/>
                <a:gd name="T66" fmla="*/ 184 w 563"/>
                <a:gd name="T67" fmla="*/ 451 h 990"/>
                <a:gd name="T68" fmla="*/ 214 w 563"/>
                <a:gd name="T69" fmla="*/ 505 h 990"/>
                <a:gd name="T70" fmla="*/ 138 w 563"/>
                <a:gd name="T71" fmla="*/ 544 h 990"/>
                <a:gd name="T72" fmla="*/ 154 w 563"/>
                <a:gd name="T73" fmla="*/ 638 h 990"/>
                <a:gd name="T74" fmla="*/ 143 w 563"/>
                <a:gd name="T75" fmla="*/ 755 h 990"/>
                <a:gd name="T76" fmla="*/ 89 w 563"/>
                <a:gd name="T77" fmla="*/ 783 h 990"/>
                <a:gd name="T78" fmla="*/ 32 w 563"/>
                <a:gd name="T79" fmla="*/ 807 h 990"/>
                <a:gd name="T80" fmla="*/ 9 w 563"/>
                <a:gd name="T81" fmla="*/ 888 h 990"/>
                <a:gd name="T82" fmla="*/ 50 w 563"/>
                <a:gd name="T83" fmla="*/ 978 h 990"/>
                <a:gd name="T84" fmla="*/ 93 w 563"/>
                <a:gd name="T85" fmla="*/ 949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3" h="990">
                  <a:moveTo>
                    <a:pt x="93" y="949"/>
                  </a:moveTo>
                  <a:lnTo>
                    <a:pt x="132" y="885"/>
                  </a:lnTo>
                  <a:lnTo>
                    <a:pt x="147" y="877"/>
                  </a:lnTo>
                  <a:lnTo>
                    <a:pt x="154" y="861"/>
                  </a:lnTo>
                  <a:lnTo>
                    <a:pt x="167" y="874"/>
                  </a:lnTo>
                  <a:lnTo>
                    <a:pt x="174" y="857"/>
                  </a:lnTo>
                  <a:lnTo>
                    <a:pt x="189" y="853"/>
                  </a:lnTo>
                  <a:lnTo>
                    <a:pt x="188" y="837"/>
                  </a:lnTo>
                  <a:lnTo>
                    <a:pt x="177" y="835"/>
                  </a:lnTo>
                  <a:lnTo>
                    <a:pt x="198" y="825"/>
                  </a:lnTo>
                  <a:lnTo>
                    <a:pt x="218" y="832"/>
                  </a:lnTo>
                  <a:lnTo>
                    <a:pt x="216" y="812"/>
                  </a:lnTo>
                  <a:lnTo>
                    <a:pt x="224" y="805"/>
                  </a:lnTo>
                  <a:lnTo>
                    <a:pt x="205" y="789"/>
                  </a:lnTo>
                  <a:lnTo>
                    <a:pt x="205" y="768"/>
                  </a:lnTo>
                  <a:lnTo>
                    <a:pt x="192" y="764"/>
                  </a:lnTo>
                  <a:lnTo>
                    <a:pt x="205" y="752"/>
                  </a:lnTo>
                  <a:lnTo>
                    <a:pt x="235" y="755"/>
                  </a:lnTo>
                  <a:lnTo>
                    <a:pt x="238" y="752"/>
                  </a:lnTo>
                  <a:lnTo>
                    <a:pt x="230" y="733"/>
                  </a:lnTo>
                  <a:lnTo>
                    <a:pt x="230" y="716"/>
                  </a:lnTo>
                  <a:lnTo>
                    <a:pt x="260" y="692"/>
                  </a:lnTo>
                  <a:lnTo>
                    <a:pt x="271" y="699"/>
                  </a:lnTo>
                  <a:lnTo>
                    <a:pt x="287" y="681"/>
                  </a:lnTo>
                  <a:lnTo>
                    <a:pt x="295" y="691"/>
                  </a:lnTo>
                  <a:lnTo>
                    <a:pt x="315" y="683"/>
                  </a:lnTo>
                  <a:lnTo>
                    <a:pt x="315" y="662"/>
                  </a:lnTo>
                  <a:lnTo>
                    <a:pt x="323" y="653"/>
                  </a:lnTo>
                  <a:lnTo>
                    <a:pt x="334" y="683"/>
                  </a:lnTo>
                  <a:lnTo>
                    <a:pt x="351" y="674"/>
                  </a:lnTo>
                  <a:lnTo>
                    <a:pt x="350" y="649"/>
                  </a:lnTo>
                  <a:lnTo>
                    <a:pt x="365" y="656"/>
                  </a:lnTo>
                  <a:lnTo>
                    <a:pt x="379" y="641"/>
                  </a:lnTo>
                  <a:lnTo>
                    <a:pt x="390" y="652"/>
                  </a:lnTo>
                  <a:lnTo>
                    <a:pt x="423" y="638"/>
                  </a:lnTo>
                  <a:lnTo>
                    <a:pt x="419" y="625"/>
                  </a:lnTo>
                  <a:lnTo>
                    <a:pt x="430" y="602"/>
                  </a:lnTo>
                  <a:lnTo>
                    <a:pt x="458" y="602"/>
                  </a:lnTo>
                  <a:lnTo>
                    <a:pt x="447" y="630"/>
                  </a:lnTo>
                  <a:lnTo>
                    <a:pt x="475" y="641"/>
                  </a:lnTo>
                  <a:lnTo>
                    <a:pt x="481" y="628"/>
                  </a:lnTo>
                  <a:lnTo>
                    <a:pt x="488" y="641"/>
                  </a:lnTo>
                  <a:lnTo>
                    <a:pt x="499" y="638"/>
                  </a:lnTo>
                  <a:lnTo>
                    <a:pt x="493" y="630"/>
                  </a:lnTo>
                  <a:lnTo>
                    <a:pt x="504" y="628"/>
                  </a:lnTo>
                  <a:lnTo>
                    <a:pt x="521" y="630"/>
                  </a:lnTo>
                  <a:lnTo>
                    <a:pt x="515" y="649"/>
                  </a:lnTo>
                  <a:lnTo>
                    <a:pt x="529" y="653"/>
                  </a:lnTo>
                  <a:lnTo>
                    <a:pt x="488" y="652"/>
                  </a:lnTo>
                  <a:lnTo>
                    <a:pt x="478" y="657"/>
                  </a:lnTo>
                  <a:lnTo>
                    <a:pt x="517" y="663"/>
                  </a:lnTo>
                  <a:lnTo>
                    <a:pt x="543" y="656"/>
                  </a:lnTo>
                  <a:lnTo>
                    <a:pt x="543" y="607"/>
                  </a:lnTo>
                  <a:lnTo>
                    <a:pt x="556" y="602"/>
                  </a:lnTo>
                  <a:lnTo>
                    <a:pt x="531" y="596"/>
                  </a:lnTo>
                  <a:lnTo>
                    <a:pt x="529" y="583"/>
                  </a:lnTo>
                  <a:lnTo>
                    <a:pt x="563" y="569"/>
                  </a:lnTo>
                  <a:lnTo>
                    <a:pt x="563" y="539"/>
                  </a:lnTo>
                  <a:lnTo>
                    <a:pt x="546" y="556"/>
                  </a:lnTo>
                  <a:lnTo>
                    <a:pt x="539" y="512"/>
                  </a:lnTo>
                  <a:lnTo>
                    <a:pt x="448" y="473"/>
                  </a:lnTo>
                  <a:lnTo>
                    <a:pt x="418" y="433"/>
                  </a:lnTo>
                  <a:lnTo>
                    <a:pt x="397" y="431"/>
                  </a:lnTo>
                  <a:lnTo>
                    <a:pt x="384" y="442"/>
                  </a:lnTo>
                  <a:lnTo>
                    <a:pt x="365" y="413"/>
                  </a:lnTo>
                  <a:lnTo>
                    <a:pt x="377" y="413"/>
                  </a:lnTo>
                  <a:lnTo>
                    <a:pt x="379" y="389"/>
                  </a:lnTo>
                  <a:lnTo>
                    <a:pt x="368" y="377"/>
                  </a:lnTo>
                  <a:lnTo>
                    <a:pt x="387" y="322"/>
                  </a:lnTo>
                  <a:lnTo>
                    <a:pt x="437" y="269"/>
                  </a:lnTo>
                  <a:lnTo>
                    <a:pt x="455" y="222"/>
                  </a:lnTo>
                  <a:lnTo>
                    <a:pt x="447" y="207"/>
                  </a:lnTo>
                  <a:lnTo>
                    <a:pt x="455" y="181"/>
                  </a:lnTo>
                  <a:lnTo>
                    <a:pt x="485" y="163"/>
                  </a:lnTo>
                  <a:lnTo>
                    <a:pt x="488" y="147"/>
                  </a:lnTo>
                  <a:lnTo>
                    <a:pt x="511" y="130"/>
                  </a:lnTo>
                  <a:lnTo>
                    <a:pt x="465" y="56"/>
                  </a:lnTo>
                  <a:lnTo>
                    <a:pt x="455" y="66"/>
                  </a:lnTo>
                  <a:lnTo>
                    <a:pt x="443" y="61"/>
                  </a:lnTo>
                  <a:lnTo>
                    <a:pt x="387" y="0"/>
                  </a:lnTo>
                  <a:lnTo>
                    <a:pt x="331" y="20"/>
                  </a:lnTo>
                  <a:lnTo>
                    <a:pt x="331" y="35"/>
                  </a:lnTo>
                  <a:lnTo>
                    <a:pt x="352" y="53"/>
                  </a:lnTo>
                  <a:lnTo>
                    <a:pt x="331" y="170"/>
                  </a:lnTo>
                  <a:lnTo>
                    <a:pt x="295" y="211"/>
                  </a:lnTo>
                  <a:lnTo>
                    <a:pt x="287" y="235"/>
                  </a:lnTo>
                  <a:lnTo>
                    <a:pt x="239" y="255"/>
                  </a:lnTo>
                  <a:lnTo>
                    <a:pt x="214" y="233"/>
                  </a:lnTo>
                  <a:lnTo>
                    <a:pt x="167" y="221"/>
                  </a:lnTo>
                  <a:lnTo>
                    <a:pt x="153" y="229"/>
                  </a:lnTo>
                  <a:lnTo>
                    <a:pt x="171" y="248"/>
                  </a:lnTo>
                  <a:lnTo>
                    <a:pt x="153" y="286"/>
                  </a:lnTo>
                  <a:lnTo>
                    <a:pt x="118" y="296"/>
                  </a:lnTo>
                  <a:lnTo>
                    <a:pt x="124" y="318"/>
                  </a:lnTo>
                  <a:lnTo>
                    <a:pt x="145" y="334"/>
                  </a:lnTo>
                  <a:lnTo>
                    <a:pt x="153" y="363"/>
                  </a:lnTo>
                  <a:lnTo>
                    <a:pt x="124" y="377"/>
                  </a:lnTo>
                  <a:lnTo>
                    <a:pt x="140" y="388"/>
                  </a:lnTo>
                  <a:lnTo>
                    <a:pt x="122" y="419"/>
                  </a:lnTo>
                  <a:lnTo>
                    <a:pt x="132" y="444"/>
                  </a:lnTo>
                  <a:lnTo>
                    <a:pt x="160" y="456"/>
                  </a:lnTo>
                  <a:lnTo>
                    <a:pt x="184" y="451"/>
                  </a:lnTo>
                  <a:lnTo>
                    <a:pt x="202" y="472"/>
                  </a:lnTo>
                  <a:lnTo>
                    <a:pt x="209" y="473"/>
                  </a:lnTo>
                  <a:lnTo>
                    <a:pt x="214" y="505"/>
                  </a:lnTo>
                  <a:lnTo>
                    <a:pt x="202" y="521"/>
                  </a:lnTo>
                  <a:lnTo>
                    <a:pt x="159" y="522"/>
                  </a:lnTo>
                  <a:lnTo>
                    <a:pt x="138" y="544"/>
                  </a:lnTo>
                  <a:lnTo>
                    <a:pt x="160" y="602"/>
                  </a:lnTo>
                  <a:lnTo>
                    <a:pt x="145" y="616"/>
                  </a:lnTo>
                  <a:lnTo>
                    <a:pt x="154" y="638"/>
                  </a:lnTo>
                  <a:lnTo>
                    <a:pt x="153" y="663"/>
                  </a:lnTo>
                  <a:lnTo>
                    <a:pt x="138" y="688"/>
                  </a:lnTo>
                  <a:lnTo>
                    <a:pt x="143" y="755"/>
                  </a:lnTo>
                  <a:lnTo>
                    <a:pt x="124" y="768"/>
                  </a:lnTo>
                  <a:lnTo>
                    <a:pt x="140" y="796"/>
                  </a:lnTo>
                  <a:lnTo>
                    <a:pt x="89" y="783"/>
                  </a:lnTo>
                  <a:lnTo>
                    <a:pt x="62" y="819"/>
                  </a:lnTo>
                  <a:lnTo>
                    <a:pt x="44" y="805"/>
                  </a:lnTo>
                  <a:lnTo>
                    <a:pt x="32" y="807"/>
                  </a:lnTo>
                  <a:lnTo>
                    <a:pt x="18" y="860"/>
                  </a:lnTo>
                  <a:lnTo>
                    <a:pt x="29" y="877"/>
                  </a:lnTo>
                  <a:lnTo>
                    <a:pt x="9" y="888"/>
                  </a:lnTo>
                  <a:lnTo>
                    <a:pt x="0" y="904"/>
                  </a:lnTo>
                  <a:lnTo>
                    <a:pt x="9" y="938"/>
                  </a:lnTo>
                  <a:lnTo>
                    <a:pt x="50" y="978"/>
                  </a:lnTo>
                  <a:lnTo>
                    <a:pt x="75" y="990"/>
                  </a:lnTo>
                  <a:lnTo>
                    <a:pt x="87" y="987"/>
                  </a:lnTo>
                  <a:lnTo>
                    <a:pt x="93" y="949"/>
                  </a:lnTo>
                  <a:close/>
                </a:path>
              </a:pathLst>
            </a:custGeom>
            <a:noFill/>
            <a:ln w="3175">
              <a:solidFill>
                <a:schemeClr val="tx1">
                  <a:alpha val="80000"/>
                </a:schemeClr>
              </a:solidFill>
              <a:prstDash val="solid"/>
              <a:round/>
              <a:headEnd/>
              <a:tailEnd/>
            </a:ln>
          </p:spPr>
          <p:txBody>
            <a:bodyPr/>
            <a:lstStyle/>
            <a:p>
              <a:endParaRPr lang="ja-JP" altLang="en-US" sz="1400">
                <a:latin typeface="+mn-ea"/>
              </a:endParaRPr>
            </a:p>
          </p:txBody>
        </p:sp>
        <p:sp>
          <p:nvSpPr>
            <p:cNvPr id="89" name="Freeform 86">
              <a:extLst>
                <a:ext uri="{FF2B5EF4-FFF2-40B4-BE49-F238E27FC236}">
                  <a16:creationId xmlns:a16="http://schemas.microsoft.com/office/drawing/2014/main" id="{566955E6-7BA0-2341-284D-216CE123B187}"/>
                </a:ext>
              </a:extLst>
            </p:cNvPr>
            <p:cNvSpPr>
              <a:spLocks noChangeAspect="1"/>
            </p:cNvSpPr>
            <p:nvPr/>
          </p:nvSpPr>
          <p:spPr bwMode="auto">
            <a:xfrm>
              <a:off x="7272141" y="5197299"/>
              <a:ext cx="154827" cy="188970"/>
            </a:xfrm>
            <a:custGeom>
              <a:avLst/>
              <a:gdLst>
                <a:gd name="T0" fmla="*/ 372 w 583"/>
                <a:gd name="T1" fmla="*/ 562 h 714"/>
                <a:gd name="T2" fmla="*/ 435 w 583"/>
                <a:gd name="T3" fmla="*/ 650 h 714"/>
                <a:gd name="T4" fmla="*/ 447 w 583"/>
                <a:gd name="T5" fmla="*/ 700 h 714"/>
                <a:gd name="T6" fmla="*/ 514 w 583"/>
                <a:gd name="T7" fmla="*/ 689 h 714"/>
                <a:gd name="T8" fmla="*/ 560 w 583"/>
                <a:gd name="T9" fmla="*/ 714 h 714"/>
                <a:gd name="T10" fmla="*/ 583 w 583"/>
                <a:gd name="T11" fmla="*/ 689 h 714"/>
                <a:gd name="T12" fmla="*/ 574 w 583"/>
                <a:gd name="T13" fmla="*/ 663 h 714"/>
                <a:gd name="T14" fmla="*/ 563 w 583"/>
                <a:gd name="T15" fmla="*/ 633 h 714"/>
                <a:gd name="T16" fmla="*/ 548 w 583"/>
                <a:gd name="T17" fmla="*/ 626 h 714"/>
                <a:gd name="T18" fmla="*/ 512 w 583"/>
                <a:gd name="T19" fmla="*/ 604 h 714"/>
                <a:gd name="T20" fmla="*/ 488 w 583"/>
                <a:gd name="T21" fmla="*/ 530 h 714"/>
                <a:gd name="T22" fmla="*/ 491 w 583"/>
                <a:gd name="T23" fmla="*/ 451 h 714"/>
                <a:gd name="T24" fmla="*/ 514 w 583"/>
                <a:gd name="T25" fmla="*/ 340 h 714"/>
                <a:gd name="T26" fmla="*/ 459 w 583"/>
                <a:gd name="T27" fmla="*/ 283 h 714"/>
                <a:gd name="T28" fmla="*/ 342 w 583"/>
                <a:gd name="T29" fmla="*/ 254 h 714"/>
                <a:gd name="T30" fmla="*/ 311 w 583"/>
                <a:gd name="T31" fmla="*/ 195 h 714"/>
                <a:gd name="T32" fmla="*/ 308 w 583"/>
                <a:gd name="T33" fmla="*/ 163 h 714"/>
                <a:gd name="T34" fmla="*/ 311 w 583"/>
                <a:gd name="T35" fmla="*/ 134 h 714"/>
                <a:gd name="T36" fmla="*/ 308 w 583"/>
                <a:gd name="T37" fmla="*/ 118 h 714"/>
                <a:gd name="T38" fmla="*/ 252 w 583"/>
                <a:gd name="T39" fmla="*/ 149 h 714"/>
                <a:gd name="T40" fmla="*/ 275 w 583"/>
                <a:gd name="T41" fmla="*/ 177 h 714"/>
                <a:gd name="T42" fmla="*/ 266 w 583"/>
                <a:gd name="T43" fmla="*/ 192 h 714"/>
                <a:gd name="T44" fmla="*/ 234 w 583"/>
                <a:gd name="T45" fmla="*/ 216 h 714"/>
                <a:gd name="T46" fmla="*/ 195 w 583"/>
                <a:gd name="T47" fmla="*/ 149 h 714"/>
                <a:gd name="T48" fmla="*/ 202 w 583"/>
                <a:gd name="T49" fmla="*/ 128 h 714"/>
                <a:gd name="T50" fmla="*/ 169 w 583"/>
                <a:gd name="T51" fmla="*/ 146 h 714"/>
                <a:gd name="T52" fmla="*/ 226 w 583"/>
                <a:gd name="T53" fmla="*/ 70 h 714"/>
                <a:gd name="T54" fmla="*/ 222 w 583"/>
                <a:gd name="T55" fmla="*/ 22 h 714"/>
                <a:gd name="T56" fmla="*/ 151 w 583"/>
                <a:gd name="T57" fmla="*/ 10 h 714"/>
                <a:gd name="T58" fmla="*/ 24 w 583"/>
                <a:gd name="T59" fmla="*/ 78 h 714"/>
                <a:gd name="T60" fmla="*/ 0 w 583"/>
                <a:gd name="T61" fmla="*/ 106 h 714"/>
                <a:gd name="T62" fmla="*/ 45 w 583"/>
                <a:gd name="T63" fmla="*/ 151 h 714"/>
                <a:gd name="T64" fmla="*/ 99 w 583"/>
                <a:gd name="T65" fmla="*/ 163 h 714"/>
                <a:gd name="T66" fmla="*/ 75 w 583"/>
                <a:gd name="T67" fmla="*/ 245 h 714"/>
                <a:gd name="T68" fmla="*/ 43 w 583"/>
                <a:gd name="T69" fmla="*/ 224 h 714"/>
                <a:gd name="T70" fmla="*/ 15 w 583"/>
                <a:gd name="T71" fmla="*/ 275 h 714"/>
                <a:gd name="T72" fmla="*/ 47 w 583"/>
                <a:gd name="T73" fmla="*/ 296 h 714"/>
                <a:gd name="T74" fmla="*/ 144 w 583"/>
                <a:gd name="T75" fmla="*/ 331 h 714"/>
                <a:gd name="T76" fmla="*/ 164 w 583"/>
                <a:gd name="T77" fmla="*/ 392 h 714"/>
                <a:gd name="T78" fmla="*/ 206 w 583"/>
                <a:gd name="T79" fmla="*/ 406 h 714"/>
                <a:gd name="T80" fmla="*/ 251 w 583"/>
                <a:gd name="T81" fmla="*/ 424 h 714"/>
                <a:gd name="T82" fmla="*/ 247 w 583"/>
                <a:gd name="T83" fmla="*/ 467 h 714"/>
                <a:gd name="T84" fmla="*/ 293 w 583"/>
                <a:gd name="T85" fmla="*/ 516 h 714"/>
                <a:gd name="T86" fmla="*/ 342 w 583"/>
                <a:gd name="T87" fmla="*/ 573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3" h="714">
                  <a:moveTo>
                    <a:pt x="368" y="562"/>
                  </a:moveTo>
                  <a:lnTo>
                    <a:pt x="372" y="562"/>
                  </a:lnTo>
                  <a:lnTo>
                    <a:pt x="418" y="635"/>
                  </a:lnTo>
                  <a:lnTo>
                    <a:pt x="435" y="650"/>
                  </a:lnTo>
                  <a:lnTo>
                    <a:pt x="429" y="685"/>
                  </a:lnTo>
                  <a:lnTo>
                    <a:pt x="447" y="700"/>
                  </a:lnTo>
                  <a:lnTo>
                    <a:pt x="491" y="712"/>
                  </a:lnTo>
                  <a:lnTo>
                    <a:pt x="514" y="689"/>
                  </a:lnTo>
                  <a:lnTo>
                    <a:pt x="545" y="686"/>
                  </a:lnTo>
                  <a:lnTo>
                    <a:pt x="560" y="714"/>
                  </a:lnTo>
                  <a:lnTo>
                    <a:pt x="574" y="710"/>
                  </a:lnTo>
                  <a:lnTo>
                    <a:pt x="583" y="689"/>
                  </a:lnTo>
                  <a:lnTo>
                    <a:pt x="577" y="667"/>
                  </a:lnTo>
                  <a:lnTo>
                    <a:pt x="574" y="663"/>
                  </a:lnTo>
                  <a:lnTo>
                    <a:pt x="583" y="645"/>
                  </a:lnTo>
                  <a:lnTo>
                    <a:pt x="563" y="633"/>
                  </a:lnTo>
                  <a:lnTo>
                    <a:pt x="562" y="622"/>
                  </a:lnTo>
                  <a:lnTo>
                    <a:pt x="548" y="626"/>
                  </a:lnTo>
                  <a:lnTo>
                    <a:pt x="534" y="600"/>
                  </a:lnTo>
                  <a:lnTo>
                    <a:pt x="512" y="604"/>
                  </a:lnTo>
                  <a:lnTo>
                    <a:pt x="509" y="554"/>
                  </a:lnTo>
                  <a:lnTo>
                    <a:pt x="488" y="530"/>
                  </a:lnTo>
                  <a:lnTo>
                    <a:pt x="488" y="490"/>
                  </a:lnTo>
                  <a:lnTo>
                    <a:pt x="491" y="451"/>
                  </a:lnTo>
                  <a:lnTo>
                    <a:pt x="502" y="353"/>
                  </a:lnTo>
                  <a:lnTo>
                    <a:pt x="514" y="340"/>
                  </a:lnTo>
                  <a:lnTo>
                    <a:pt x="489" y="331"/>
                  </a:lnTo>
                  <a:lnTo>
                    <a:pt x="459" y="283"/>
                  </a:lnTo>
                  <a:lnTo>
                    <a:pt x="422" y="285"/>
                  </a:lnTo>
                  <a:lnTo>
                    <a:pt x="342" y="254"/>
                  </a:lnTo>
                  <a:lnTo>
                    <a:pt x="339" y="231"/>
                  </a:lnTo>
                  <a:lnTo>
                    <a:pt x="311" y="195"/>
                  </a:lnTo>
                  <a:lnTo>
                    <a:pt x="321" y="181"/>
                  </a:lnTo>
                  <a:lnTo>
                    <a:pt x="308" y="163"/>
                  </a:lnTo>
                  <a:lnTo>
                    <a:pt x="319" y="139"/>
                  </a:lnTo>
                  <a:lnTo>
                    <a:pt x="311" y="134"/>
                  </a:lnTo>
                  <a:lnTo>
                    <a:pt x="314" y="120"/>
                  </a:lnTo>
                  <a:lnTo>
                    <a:pt x="308" y="118"/>
                  </a:lnTo>
                  <a:lnTo>
                    <a:pt x="291" y="138"/>
                  </a:lnTo>
                  <a:lnTo>
                    <a:pt x="252" y="149"/>
                  </a:lnTo>
                  <a:lnTo>
                    <a:pt x="252" y="173"/>
                  </a:lnTo>
                  <a:lnTo>
                    <a:pt x="275" y="177"/>
                  </a:lnTo>
                  <a:lnTo>
                    <a:pt x="275" y="188"/>
                  </a:lnTo>
                  <a:lnTo>
                    <a:pt x="266" y="192"/>
                  </a:lnTo>
                  <a:lnTo>
                    <a:pt x="256" y="185"/>
                  </a:lnTo>
                  <a:lnTo>
                    <a:pt x="234" y="216"/>
                  </a:lnTo>
                  <a:lnTo>
                    <a:pt x="241" y="170"/>
                  </a:lnTo>
                  <a:lnTo>
                    <a:pt x="195" y="149"/>
                  </a:lnTo>
                  <a:lnTo>
                    <a:pt x="213" y="139"/>
                  </a:lnTo>
                  <a:lnTo>
                    <a:pt x="202" y="128"/>
                  </a:lnTo>
                  <a:lnTo>
                    <a:pt x="206" y="113"/>
                  </a:lnTo>
                  <a:lnTo>
                    <a:pt x="169" y="146"/>
                  </a:lnTo>
                  <a:lnTo>
                    <a:pt x="173" y="118"/>
                  </a:lnTo>
                  <a:lnTo>
                    <a:pt x="226" y="70"/>
                  </a:lnTo>
                  <a:lnTo>
                    <a:pt x="236" y="72"/>
                  </a:lnTo>
                  <a:lnTo>
                    <a:pt x="222" y="22"/>
                  </a:lnTo>
                  <a:lnTo>
                    <a:pt x="202" y="0"/>
                  </a:lnTo>
                  <a:lnTo>
                    <a:pt x="151" y="10"/>
                  </a:lnTo>
                  <a:lnTo>
                    <a:pt x="66" y="46"/>
                  </a:lnTo>
                  <a:lnTo>
                    <a:pt x="24" y="78"/>
                  </a:lnTo>
                  <a:lnTo>
                    <a:pt x="7" y="68"/>
                  </a:lnTo>
                  <a:lnTo>
                    <a:pt x="0" y="106"/>
                  </a:lnTo>
                  <a:lnTo>
                    <a:pt x="29" y="146"/>
                  </a:lnTo>
                  <a:lnTo>
                    <a:pt x="45" y="151"/>
                  </a:lnTo>
                  <a:lnTo>
                    <a:pt x="88" y="145"/>
                  </a:lnTo>
                  <a:lnTo>
                    <a:pt x="99" y="163"/>
                  </a:lnTo>
                  <a:lnTo>
                    <a:pt x="96" y="216"/>
                  </a:lnTo>
                  <a:lnTo>
                    <a:pt x="75" y="245"/>
                  </a:lnTo>
                  <a:lnTo>
                    <a:pt x="59" y="245"/>
                  </a:lnTo>
                  <a:lnTo>
                    <a:pt x="43" y="224"/>
                  </a:lnTo>
                  <a:lnTo>
                    <a:pt x="32" y="224"/>
                  </a:lnTo>
                  <a:lnTo>
                    <a:pt x="15" y="275"/>
                  </a:lnTo>
                  <a:lnTo>
                    <a:pt x="24" y="285"/>
                  </a:lnTo>
                  <a:lnTo>
                    <a:pt x="47" y="296"/>
                  </a:lnTo>
                  <a:lnTo>
                    <a:pt x="96" y="342"/>
                  </a:lnTo>
                  <a:lnTo>
                    <a:pt x="144" y="331"/>
                  </a:lnTo>
                  <a:lnTo>
                    <a:pt x="158" y="353"/>
                  </a:lnTo>
                  <a:lnTo>
                    <a:pt x="164" y="392"/>
                  </a:lnTo>
                  <a:lnTo>
                    <a:pt x="202" y="391"/>
                  </a:lnTo>
                  <a:lnTo>
                    <a:pt x="206" y="406"/>
                  </a:lnTo>
                  <a:lnTo>
                    <a:pt x="229" y="406"/>
                  </a:lnTo>
                  <a:lnTo>
                    <a:pt x="251" y="424"/>
                  </a:lnTo>
                  <a:lnTo>
                    <a:pt x="259" y="456"/>
                  </a:lnTo>
                  <a:lnTo>
                    <a:pt x="247" y="467"/>
                  </a:lnTo>
                  <a:lnTo>
                    <a:pt x="259" y="502"/>
                  </a:lnTo>
                  <a:lnTo>
                    <a:pt x="293" y="516"/>
                  </a:lnTo>
                  <a:lnTo>
                    <a:pt x="311" y="562"/>
                  </a:lnTo>
                  <a:lnTo>
                    <a:pt x="342" y="573"/>
                  </a:lnTo>
                  <a:lnTo>
                    <a:pt x="368" y="56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0" name="Freeform 87">
              <a:extLst>
                <a:ext uri="{FF2B5EF4-FFF2-40B4-BE49-F238E27FC236}">
                  <a16:creationId xmlns:a16="http://schemas.microsoft.com/office/drawing/2014/main" id="{3D221597-3777-EE2F-82AE-0131C04CD925}"/>
                </a:ext>
              </a:extLst>
            </p:cNvPr>
            <p:cNvSpPr>
              <a:spLocks noChangeAspect="1"/>
            </p:cNvSpPr>
            <p:nvPr/>
          </p:nvSpPr>
          <p:spPr bwMode="auto">
            <a:xfrm>
              <a:off x="7393621" y="5216355"/>
              <a:ext cx="93690" cy="157210"/>
            </a:xfrm>
            <a:custGeom>
              <a:avLst/>
              <a:gdLst>
                <a:gd name="T0" fmla="*/ 0 w 352"/>
                <a:gd name="T1" fmla="*/ 211 h 595"/>
                <a:gd name="T2" fmla="*/ 30 w 352"/>
                <a:gd name="T3" fmla="*/ 259 h 595"/>
                <a:gd name="T4" fmla="*/ 55 w 352"/>
                <a:gd name="T5" fmla="*/ 268 h 595"/>
                <a:gd name="T6" fmla="*/ 43 w 352"/>
                <a:gd name="T7" fmla="*/ 281 h 595"/>
                <a:gd name="T8" fmla="*/ 32 w 352"/>
                <a:gd name="T9" fmla="*/ 379 h 595"/>
                <a:gd name="T10" fmla="*/ 29 w 352"/>
                <a:gd name="T11" fmla="*/ 418 h 595"/>
                <a:gd name="T12" fmla="*/ 29 w 352"/>
                <a:gd name="T13" fmla="*/ 458 h 595"/>
                <a:gd name="T14" fmla="*/ 50 w 352"/>
                <a:gd name="T15" fmla="*/ 482 h 595"/>
                <a:gd name="T16" fmla="*/ 53 w 352"/>
                <a:gd name="T17" fmla="*/ 532 h 595"/>
                <a:gd name="T18" fmla="*/ 75 w 352"/>
                <a:gd name="T19" fmla="*/ 528 h 595"/>
                <a:gd name="T20" fmla="*/ 89 w 352"/>
                <a:gd name="T21" fmla="*/ 554 h 595"/>
                <a:gd name="T22" fmla="*/ 103 w 352"/>
                <a:gd name="T23" fmla="*/ 550 h 595"/>
                <a:gd name="T24" fmla="*/ 104 w 352"/>
                <a:gd name="T25" fmla="*/ 561 h 595"/>
                <a:gd name="T26" fmla="*/ 124 w 352"/>
                <a:gd name="T27" fmla="*/ 573 h 595"/>
                <a:gd name="T28" fmla="*/ 115 w 352"/>
                <a:gd name="T29" fmla="*/ 591 h 595"/>
                <a:gd name="T30" fmla="*/ 118 w 352"/>
                <a:gd name="T31" fmla="*/ 595 h 595"/>
                <a:gd name="T32" fmla="*/ 153 w 352"/>
                <a:gd name="T33" fmla="*/ 585 h 595"/>
                <a:gd name="T34" fmla="*/ 171 w 352"/>
                <a:gd name="T35" fmla="*/ 547 h 595"/>
                <a:gd name="T36" fmla="*/ 153 w 352"/>
                <a:gd name="T37" fmla="*/ 528 h 595"/>
                <a:gd name="T38" fmla="*/ 167 w 352"/>
                <a:gd name="T39" fmla="*/ 520 h 595"/>
                <a:gd name="T40" fmla="*/ 214 w 352"/>
                <a:gd name="T41" fmla="*/ 532 h 595"/>
                <a:gd name="T42" fmla="*/ 239 w 352"/>
                <a:gd name="T43" fmla="*/ 554 h 595"/>
                <a:gd name="T44" fmla="*/ 287 w 352"/>
                <a:gd name="T45" fmla="*/ 534 h 595"/>
                <a:gd name="T46" fmla="*/ 295 w 352"/>
                <a:gd name="T47" fmla="*/ 510 h 595"/>
                <a:gd name="T48" fmla="*/ 331 w 352"/>
                <a:gd name="T49" fmla="*/ 469 h 595"/>
                <a:gd name="T50" fmla="*/ 352 w 352"/>
                <a:gd name="T51" fmla="*/ 352 h 595"/>
                <a:gd name="T52" fmla="*/ 331 w 352"/>
                <a:gd name="T53" fmla="*/ 334 h 595"/>
                <a:gd name="T54" fmla="*/ 331 w 352"/>
                <a:gd name="T55" fmla="*/ 319 h 595"/>
                <a:gd name="T56" fmla="*/ 320 w 352"/>
                <a:gd name="T57" fmla="*/ 305 h 595"/>
                <a:gd name="T58" fmla="*/ 323 w 352"/>
                <a:gd name="T59" fmla="*/ 274 h 595"/>
                <a:gd name="T60" fmla="*/ 352 w 352"/>
                <a:gd name="T61" fmla="*/ 203 h 595"/>
                <a:gd name="T62" fmla="*/ 340 w 352"/>
                <a:gd name="T63" fmla="*/ 157 h 595"/>
                <a:gd name="T64" fmla="*/ 329 w 352"/>
                <a:gd name="T65" fmla="*/ 144 h 595"/>
                <a:gd name="T66" fmla="*/ 331 w 352"/>
                <a:gd name="T67" fmla="*/ 122 h 595"/>
                <a:gd name="T68" fmla="*/ 315 w 352"/>
                <a:gd name="T69" fmla="*/ 88 h 595"/>
                <a:gd name="T70" fmla="*/ 305 w 352"/>
                <a:gd name="T71" fmla="*/ 105 h 595"/>
                <a:gd name="T72" fmla="*/ 295 w 352"/>
                <a:gd name="T73" fmla="*/ 88 h 595"/>
                <a:gd name="T74" fmla="*/ 304 w 352"/>
                <a:gd name="T75" fmla="*/ 42 h 595"/>
                <a:gd name="T76" fmla="*/ 295 w 352"/>
                <a:gd name="T77" fmla="*/ 41 h 595"/>
                <a:gd name="T78" fmla="*/ 285 w 352"/>
                <a:gd name="T79" fmla="*/ 48 h 595"/>
                <a:gd name="T80" fmla="*/ 283 w 352"/>
                <a:gd name="T81" fmla="*/ 30 h 595"/>
                <a:gd name="T82" fmla="*/ 227 w 352"/>
                <a:gd name="T83" fmla="*/ 0 h 595"/>
                <a:gd name="T84" fmla="*/ 214 w 352"/>
                <a:gd name="T85" fmla="*/ 0 h 595"/>
                <a:gd name="T86" fmla="*/ 220 w 352"/>
                <a:gd name="T87" fmla="*/ 85 h 595"/>
                <a:gd name="T88" fmla="*/ 192 w 352"/>
                <a:gd name="T89" fmla="*/ 70 h 595"/>
                <a:gd name="T90" fmla="*/ 184 w 352"/>
                <a:gd name="T91" fmla="*/ 109 h 595"/>
                <a:gd name="T92" fmla="*/ 177 w 352"/>
                <a:gd name="T93" fmla="*/ 101 h 595"/>
                <a:gd name="T94" fmla="*/ 153 w 352"/>
                <a:gd name="T95" fmla="*/ 109 h 595"/>
                <a:gd name="T96" fmla="*/ 121 w 352"/>
                <a:gd name="T97" fmla="*/ 133 h 595"/>
                <a:gd name="T98" fmla="*/ 101 w 352"/>
                <a:gd name="T99" fmla="*/ 112 h 595"/>
                <a:gd name="T100" fmla="*/ 69 w 352"/>
                <a:gd name="T101" fmla="*/ 180 h 595"/>
                <a:gd name="T102" fmla="*/ 58 w 352"/>
                <a:gd name="T103" fmla="*/ 185 h 595"/>
                <a:gd name="T104" fmla="*/ 40 w 352"/>
                <a:gd name="T105" fmla="*/ 175 h 595"/>
                <a:gd name="T106" fmla="*/ 0 w 352"/>
                <a:gd name="T107" fmla="*/ 21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2" h="595">
                  <a:moveTo>
                    <a:pt x="0" y="211"/>
                  </a:moveTo>
                  <a:lnTo>
                    <a:pt x="30" y="259"/>
                  </a:lnTo>
                  <a:lnTo>
                    <a:pt x="55" y="268"/>
                  </a:lnTo>
                  <a:lnTo>
                    <a:pt x="43" y="281"/>
                  </a:lnTo>
                  <a:lnTo>
                    <a:pt x="32" y="379"/>
                  </a:lnTo>
                  <a:lnTo>
                    <a:pt x="29" y="418"/>
                  </a:lnTo>
                  <a:lnTo>
                    <a:pt x="29" y="458"/>
                  </a:lnTo>
                  <a:lnTo>
                    <a:pt x="50" y="482"/>
                  </a:lnTo>
                  <a:lnTo>
                    <a:pt x="53" y="532"/>
                  </a:lnTo>
                  <a:lnTo>
                    <a:pt x="75" y="528"/>
                  </a:lnTo>
                  <a:lnTo>
                    <a:pt x="89" y="554"/>
                  </a:lnTo>
                  <a:lnTo>
                    <a:pt x="103" y="550"/>
                  </a:lnTo>
                  <a:lnTo>
                    <a:pt x="104" y="561"/>
                  </a:lnTo>
                  <a:lnTo>
                    <a:pt x="124" y="573"/>
                  </a:lnTo>
                  <a:lnTo>
                    <a:pt x="115" y="591"/>
                  </a:lnTo>
                  <a:lnTo>
                    <a:pt x="118" y="595"/>
                  </a:lnTo>
                  <a:lnTo>
                    <a:pt x="153" y="585"/>
                  </a:lnTo>
                  <a:lnTo>
                    <a:pt x="171" y="547"/>
                  </a:lnTo>
                  <a:lnTo>
                    <a:pt x="153" y="528"/>
                  </a:lnTo>
                  <a:lnTo>
                    <a:pt x="167" y="520"/>
                  </a:lnTo>
                  <a:lnTo>
                    <a:pt x="214" y="532"/>
                  </a:lnTo>
                  <a:lnTo>
                    <a:pt x="239" y="554"/>
                  </a:lnTo>
                  <a:lnTo>
                    <a:pt x="287" y="534"/>
                  </a:lnTo>
                  <a:lnTo>
                    <a:pt x="295" y="510"/>
                  </a:lnTo>
                  <a:lnTo>
                    <a:pt x="331" y="469"/>
                  </a:lnTo>
                  <a:lnTo>
                    <a:pt x="352" y="352"/>
                  </a:lnTo>
                  <a:lnTo>
                    <a:pt x="331" y="334"/>
                  </a:lnTo>
                  <a:lnTo>
                    <a:pt x="331" y="319"/>
                  </a:lnTo>
                  <a:lnTo>
                    <a:pt x="320" y="305"/>
                  </a:lnTo>
                  <a:lnTo>
                    <a:pt x="323" y="274"/>
                  </a:lnTo>
                  <a:lnTo>
                    <a:pt x="352" y="203"/>
                  </a:lnTo>
                  <a:lnTo>
                    <a:pt x="340" y="157"/>
                  </a:lnTo>
                  <a:lnTo>
                    <a:pt x="329" y="144"/>
                  </a:lnTo>
                  <a:lnTo>
                    <a:pt x="331" y="122"/>
                  </a:lnTo>
                  <a:lnTo>
                    <a:pt x="315" y="88"/>
                  </a:lnTo>
                  <a:lnTo>
                    <a:pt x="305" y="105"/>
                  </a:lnTo>
                  <a:lnTo>
                    <a:pt x="295" y="88"/>
                  </a:lnTo>
                  <a:lnTo>
                    <a:pt x="304" y="42"/>
                  </a:lnTo>
                  <a:lnTo>
                    <a:pt x="295" y="41"/>
                  </a:lnTo>
                  <a:lnTo>
                    <a:pt x="285" y="48"/>
                  </a:lnTo>
                  <a:lnTo>
                    <a:pt x="283" y="30"/>
                  </a:lnTo>
                  <a:lnTo>
                    <a:pt x="227" y="0"/>
                  </a:lnTo>
                  <a:lnTo>
                    <a:pt x="214" y="0"/>
                  </a:lnTo>
                  <a:lnTo>
                    <a:pt x="220" y="85"/>
                  </a:lnTo>
                  <a:lnTo>
                    <a:pt x="192" y="70"/>
                  </a:lnTo>
                  <a:lnTo>
                    <a:pt x="184" y="109"/>
                  </a:lnTo>
                  <a:lnTo>
                    <a:pt x="177" y="101"/>
                  </a:lnTo>
                  <a:lnTo>
                    <a:pt x="153" y="109"/>
                  </a:lnTo>
                  <a:lnTo>
                    <a:pt x="121" y="133"/>
                  </a:lnTo>
                  <a:lnTo>
                    <a:pt x="101" y="112"/>
                  </a:lnTo>
                  <a:lnTo>
                    <a:pt x="69" y="180"/>
                  </a:lnTo>
                  <a:lnTo>
                    <a:pt x="58" y="185"/>
                  </a:lnTo>
                  <a:lnTo>
                    <a:pt x="40" y="175"/>
                  </a:lnTo>
                  <a:lnTo>
                    <a:pt x="0" y="21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1" name="Freeform 88">
              <a:extLst>
                <a:ext uri="{FF2B5EF4-FFF2-40B4-BE49-F238E27FC236}">
                  <a16:creationId xmlns:a16="http://schemas.microsoft.com/office/drawing/2014/main" id="{D46EC4C8-9416-4BDD-F591-ABF9A037EC2C}"/>
                </a:ext>
              </a:extLst>
            </p:cNvPr>
            <p:cNvSpPr>
              <a:spLocks noChangeAspect="1"/>
            </p:cNvSpPr>
            <p:nvPr/>
          </p:nvSpPr>
          <p:spPr bwMode="auto">
            <a:xfrm>
              <a:off x="7407119" y="5248115"/>
              <a:ext cx="56373" cy="88133"/>
            </a:xfrm>
            <a:custGeom>
              <a:avLst/>
              <a:gdLst>
                <a:gd name="T0" fmla="*/ 111 w 214"/>
                <a:gd name="T1" fmla="*/ 212 h 333"/>
                <a:gd name="T2" fmla="*/ 124 w 214"/>
                <a:gd name="T3" fmla="*/ 234 h 333"/>
                <a:gd name="T4" fmla="*/ 138 w 214"/>
                <a:gd name="T5" fmla="*/ 226 h 333"/>
                <a:gd name="T6" fmla="*/ 124 w 214"/>
                <a:gd name="T7" fmla="*/ 197 h 333"/>
                <a:gd name="T8" fmla="*/ 164 w 214"/>
                <a:gd name="T9" fmla="*/ 181 h 333"/>
                <a:gd name="T10" fmla="*/ 214 w 214"/>
                <a:gd name="T11" fmla="*/ 121 h 333"/>
                <a:gd name="T12" fmla="*/ 212 w 214"/>
                <a:gd name="T13" fmla="*/ 96 h 333"/>
                <a:gd name="T14" fmla="*/ 184 w 214"/>
                <a:gd name="T15" fmla="*/ 75 h 333"/>
                <a:gd name="T16" fmla="*/ 166 w 214"/>
                <a:gd name="T17" fmla="*/ 57 h 333"/>
                <a:gd name="T18" fmla="*/ 177 w 214"/>
                <a:gd name="T19" fmla="*/ 53 h 333"/>
                <a:gd name="T20" fmla="*/ 173 w 214"/>
                <a:gd name="T21" fmla="*/ 22 h 333"/>
                <a:gd name="T22" fmla="*/ 162 w 214"/>
                <a:gd name="T23" fmla="*/ 0 h 333"/>
                <a:gd name="T24" fmla="*/ 153 w 214"/>
                <a:gd name="T25" fmla="*/ 51 h 333"/>
                <a:gd name="T26" fmla="*/ 142 w 214"/>
                <a:gd name="T27" fmla="*/ 22 h 333"/>
                <a:gd name="T28" fmla="*/ 131 w 214"/>
                <a:gd name="T29" fmla="*/ 30 h 333"/>
                <a:gd name="T30" fmla="*/ 117 w 214"/>
                <a:gd name="T31" fmla="*/ 30 h 333"/>
                <a:gd name="T32" fmla="*/ 104 w 214"/>
                <a:gd name="T33" fmla="*/ 42 h 333"/>
                <a:gd name="T34" fmla="*/ 95 w 214"/>
                <a:gd name="T35" fmla="*/ 88 h 333"/>
                <a:gd name="T36" fmla="*/ 104 w 214"/>
                <a:gd name="T37" fmla="*/ 114 h 333"/>
                <a:gd name="T38" fmla="*/ 103 w 214"/>
                <a:gd name="T39" fmla="*/ 137 h 333"/>
                <a:gd name="T40" fmla="*/ 90 w 214"/>
                <a:gd name="T41" fmla="*/ 138 h 333"/>
                <a:gd name="T42" fmla="*/ 82 w 214"/>
                <a:gd name="T43" fmla="*/ 156 h 333"/>
                <a:gd name="T44" fmla="*/ 36 w 214"/>
                <a:gd name="T45" fmla="*/ 197 h 333"/>
                <a:gd name="T46" fmla="*/ 36 w 214"/>
                <a:gd name="T47" fmla="*/ 238 h 333"/>
                <a:gd name="T48" fmla="*/ 0 w 214"/>
                <a:gd name="T49" fmla="*/ 296 h 333"/>
                <a:gd name="T50" fmla="*/ 3 w 214"/>
                <a:gd name="T51" fmla="*/ 333 h 333"/>
                <a:gd name="T52" fmla="*/ 14 w 214"/>
                <a:gd name="T53" fmla="*/ 333 h 333"/>
                <a:gd name="T54" fmla="*/ 8 w 214"/>
                <a:gd name="T55" fmla="*/ 319 h 333"/>
                <a:gd name="T56" fmla="*/ 39 w 214"/>
                <a:gd name="T57" fmla="*/ 279 h 333"/>
                <a:gd name="T58" fmla="*/ 39 w 214"/>
                <a:gd name="T59" fmla="*/ 257 h 333"/>
                <a:gd name="T60" fmla="*/ 103 w 214"/>
                <a:gd name="T61" fmla="*/ 234 h 333"/>
                <a:gd name="T62" fmla="*/ 102 w 214"/>
                <a:gd name="T63" fmla="*/ 226 h 333"/>
                <a:gd name="T64" fmla="*/ 111 w 214"/>
                <a:gd name="T65" fmla="*/ 21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333">
                  <a:moveTo>
                    <a:pt x="111" y="212"/>
                  </a:moveTo>
                  <a:lnTo>
                    <a:pt x="124" y="234"/>
                  </a:lnTo>
                  <a:lnTo>
                    <a:pt x="138" y="226"/>
                  </a:lnTo>
                  <a:lnTo>
                    <a:pt x="124" y="197"/>
                  </a:lnTo>
                  <a:lnTo>
                    <a:pt x="164" y="181"/>
                  </a:lnTo>
                  <a:lnTo>
                    <a:pt x="214" y="121"/>
                  </a:lnTo>
                  <a:lnTo>
                    <a:pt x="212" y="96"/>
                  </a:lnTo>
                  <a:lnTo>
                    <a:pt x="184" y="75"/>
                  </a:lnTo>
                  <a:lnTo>
                    <a:pt x="166" y="57"/>
                  </a:lnTo>
                  <a:lnTo>
                    <a:pt x="177" y="53"/>
                  </a:lnTo>
                  <a:lnTo>
                    <a:pt x="173" y="22"/>
                  </a:lnTo>
                  <a:lnTo>
                    <a:pt x="162" y="0"/>
                  </a:lnTo>
                  <a:lnTo>
                    <a:pt x="153" y="51"/>
                  </a:lnTo>
                  <a:lnTo>
                    <a:pt x="142" y="22"/>
                  </a:lnTo>
                  <a:lnTo>
                    <a:pt x="131" y="30"/>
                  </a:lnTo>
                  <a:lnTo>
                    <a:pt x="117" y="30"/>
                  </a:lnTo>
                  <a:lnTo>
                    <a:pt x="104" y="42"/>
                  </a:lnTo>
                  <a:lnTo>
                    <a:pt x="95" y="88"/>
                  </a:lnTo>
                  <a:lnTo>
                    <a:pt x="104" y="114"/>
                  </a:lnTo>
                  <a:lnTo>
                    <a:pt x="103" y="137"/>
                  </a:lnTo>
                  <a:lnTo>
                    <a:pt x="90" y="138"/>
                  </a:lnTo>
                  <a:lnTo>
                    <a:pt x="82" y="156"/>
                  </a:lnTo>
                  <a:lnTo>
                    <a:pt x="36" y="197"/>
                  </a:lnTo>
                  <a:lnTo>
                    <a:pt x="36" y="238"/>
                  </a:lnTo>
                  <a:lnTo>
                    <a:pt x="0" y="296"/>
                  </a:lnTo>
                  <a:lnTo>
                    <a:pt x="3" y="333"/>
                  </a:lnTo>
                  <a:lnTo>
                    <a:pt x="14" y="333"/>
                  </a:lnTo>
                  <a:lnTo>
                    <a:pt x="8" y="319"/>
                  </a:lnTo>
                  <a:lnTo>
                    <a:pt x="39" y="279"/>
                  </a:lnTo>
                  <a:lnTo>
                    <a:pt x="39" y="257"/>
                  </a:lnTo>
                  <a:lnTo>
                    <a:pt x="103" y="234"/>
                  </a:lnTo>
                  <a:lnTo>
                    <a:pt x="102" y="226"/>
                  </a:lnTo>
                  <a:lnTo>
                    <a:pt x="111" y="21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2" name="Freeform 89">
              <a:extLst>
                <a:ext uri="{FF2B5EF4-FFF2-40B4-BE49-F238E27FC236}">
                  <a16:creationId xmlns:a16="http://schemas.microsoft.com/office/drawing/2014/main" id="{524847BD-7922-9BF4-03BF-1315EC447A65}"/>
                </a:ext>
              </a:extLst>
            </p:cNvPr>
            <p:cNvSpPr>
              <a:spLocks noChangeAspect="1"/>
            </p:cNvSpPr>
            <p:nvPr/>
          </p:nvSpPr>
          <p:spPr bwMode="auto">
            <a:xfrm>
              <a:off x="7182420" y="5209209"/>
              <a:ext cx="166737" cy="185000"/>
            </a:xfrm>
            <a:custGeom>
              <a:avLst/>
              <a:gdLst>
                <a:gd name="T0" fmla="*/ 108 w 630"/>
                <a:gd name="T1" fmla="*/ 568 h 697"/>
                <a:gd name="T2" fmla="*/ 244 w 630"/>
                <a:gd name="T3" fmla="*/ 595 h 697"/>
                <a:gd name="T4" fmla="*/ 399 w 630"/>
                <a:gd name="T5" fmla="*/ 697 h 697"/>
                <a:gd name="T6" fmla="*/ 471 w 630"/>
                <a:gd name="T7" fmla="*/ 670 h 697"/>
                <a:gd name="T8" fmla="*/ 586 w 630"/>
                <a:gd name="T9" fmla="*/ 656 h 697"/>
                <a:gd name="T10" fmla="*/ 621 w 630"/>
                <a:gd name="T11" fmla="*/ 634 h 697"/>
                <a:gd name="T12" fmla="*/ 616 w 630"/>
                <a:gd name="T13" fmla="*/ 531 h 697"/>
                <a:gd name="T14" fmla="*/ 630 w 630"/>
                <a:gd name="T15" fmla="*/ 521 h 697"/>
                <a:gd name="T16" fmla="*/ 568 w 630"/>
                <a:gd name="T17" fmla="*/ 486 h 697"/>
                <a:gd name="T18" fmla="*/ 565 w 630"/>
                <a:gd name="T19" fmla="*/ 426 h 697"/>
                <a:gd name="T20" fmla="*/ 598 w 630"/>
                <a:gd name="T21" fmla="*/ 409 h 697"/>
                <a:gd name="T22" fmla="*/ 568 w 630"/>
                <a:gd name="T23" fmla="*/ 359 h 697"/>
                <a:gd name="T24" fmla="*/ 541 w 630"/>
                <a:gd name="T25" fmla="*/ 344 h 697"/>
                <a:gd name="T26" fmla="*/ 497 w 630"/>
                <a:gd name="T27" fmla="*/ 306 h 697"/>
                <a:gd name="T28" fmla="*/ 435 w 630"/>
                <a:gd name="T29" fmla="*/ 295 h 697"/>
                <a:gd name="T30" fmla="*/ 363 w 630"/>
                <a:gd name="T31" fmla="*/ 238 h 697"/>
                <a:gd name="T32" fmla="*/ 371 w 630"/>
                <a:gd name="T33" fmla="*/ 177 h 697"/>
                <a:gd name="T34" fmla="*/ 398 w 630"/>
                <a:gd name="T35" fmla="*/ 198 h 697"/>
                <a:gd name="T36" fmla="*/ 435 w 630"/>
                <a:gd name="T37" fmla="*/ 169 h 697"/>
                <a:gd name="T38" fmla="*/ 427 w 630"/>
                <a:gd name="T39" fmla="*/ 98 h 697"/>
                <a:gd name="T40" fmla="*/ 368 w 630"/>
                <a:gd name="T41" fmla="*/ 99 h 697"/>
                <a:gd name="T42" fmla="*/ 346 w 630"/>
                <a:gd name="T43" fmla="*/ 21 h 697"/>
                <a:gd name="T44" fmla="*/ 247 w 630"/>
                <a:gd name="T45" fmla="*/ 21 h 697"/>
                <a:gd name="T46" fmla="*/ 216 w 630"/>
                <a:gd name="T47" fmla="*/ 23 h 697"/>
                <a:gd name="T48" fmla="*/ 120 w 630"/>
                <a:gd name="T49" fmla="*/ 23 h 697"/>
                <a:gd name="T50" fmla="*/ 95 w 630"/>
                <a:gd name="T51" fmla="*/ 30 h 697"/>
                <a:gd name="T52" fmla="*/ 115 w 630"/>
                <a:gd name="T53" fmla="*/ 137 h 697"/>
                <a:gd name="T54" fmla="*/ 133 w 630"/>
                <a:gd name="T55" fmla="*/ 186 h 697"/>
                <a:gd name="T56" fmla="*/ 148 w 630"/>
                <a:gd name="T57" fmla="*/ 247 h 697"/>
                <a:gd name="T58" fmla="*/ 99 w 630"/>
                <a:gd name="T59" fmla="*/ 279 h 697"/>
                <a:gd name="T60" fmla="*/ 92 w 630"/>
                <a:gd name="T61" fmla="*/ 324 h 697"/>
                <a:gd name="T62" fmla="*/ 62 w 630"/>
                <a:gd name="T63" fmla="*/ 369 h 697"/>
                <a:gd name="T64" fmla="*/ 13 w 630"/>
                <a:gd name="T65" fmla="*/ 443 h 697"/>
                <a:gd name="T66" fmla="*/ 21 w 630"/>
                <a:gd name="T67" fmla="*/ 482 h 697"/>
                <a:gd name="T68" fmla="*/ 3 w 630"/>
                <a:gd name="T69" fmla="*/ 529 h 697"/>
                <a:gd name="T70" fmla="*/ 48 w 630"/>
                <a:gd name="T71" fmla="*/ 603 h 697"/>
                <a:gd name="T72" fmla="*/ 64 w 630"/>
                <a:gd name="T73" fmla="*/ 61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0" h="697">
                  <a:moveTo>
                    <a:pt x="73" y="609"/>
                  </a:moveTo>
                  <a:lnTo>
                    <a:pt x="108" y="568"/>
                  </a:lnTo>
                  <a:lnTo>
                    <a:pt x="115" y="581"/>
                  </a:lnTo>
                  <a:lnTo>
                    <a:pt x="244" y="595"/>
                  </a:lnTo>
                  <a:lnTo>
                    <a:pt x="363" y="684"/>
                  </a:lnTo>
                  <a:lnTo>
                    <a:pt x="399" y="697"/>
                  </a:lnTo>
                  <a:lnTo>
                    <a:pt x="469" y="687"/>
                  </a:lnTo>
                  <a:lnTo>
                    <a:pt x="471" y="670"/>
                  </a:lnTo>
                  <a:lnTo>
                    <a:pt x="530" y="646"/>
                  </a:lnTo>
                  <a:lnTo>
                    <a:pt x="586" y="656"/>
                  </a:lnTo>
                  <a:lnTo>
                    <a:pt x="611" y="670"/>
                  </a:lnTo>
                  <a:lnTo>
                    <a:pt x="621" y="634"/>
                  </a:lnTo>
                  <a:lnTo>
                    <a:pt x="597" y="575"/>
                  </a:lnTo>
                  <a:lnTo>
                    <a:pt x="616" y="531"/>
                  </a:lnTo>
                  <a:lnTo>
                    <a:pt x="611" y="515"/>
                  </a:lnTo>
                  <a:lnTo>
                    <a:pt x="630" y="521"/>
                  </a:lnTo>
                  <a:lnTo>
                    <a:pt x="621" y="505"/>
                  </a:lnTo>
                  <a:lnTo>
                    <a:pt x="568" y="486"/>
                  </a:lnTo>
                  <a:lnTo>
                    <a:pt x="576" y="455"/>
                  </a:lnTo>
                  <a:lnTo>
                    <a:pt x="565" y="426"/>
                  </a:lnTo>
                  <a:lnTo>
                    <a:pt x="586" y="420"/>
                  </a:lnTo>
                  <a:lnTo>
                    <a:pt x="598" y="409"/>
                  </a:lnTo>
                  <a:lnTo>
                    <a:pt x="590" y="377"/>
                  </a:lnTo>
                  <a:lnTo>
                    <a:pt x="568" y="359"/>
                  </a:lnTo>
                  <a:lnTo>
                    <a:pt x="545" y="359"/>
                  </a:lnTo>
                  <a:lnTo>
                    <a:pt x="541" y="344"/>
                  </a:lnTo>
                  <a:lnTo>
                    <a:pt x="503" y="345"/>
                  </a:lnTo>
                  <a:lnTo>
                    <a:pt x="497" y="306"/>
                  </a:lnTo>
                  <a:lnTo>
                    <a:pt x="483" y="284"/>
                  </a:lnTo>
                  <a:lnTo>
                    <a:pt x="435" y="295"/>
                  </a:lnTo>
                  <a:lnTo>
                    <a:pt x="386" y="249"/>
                  </a:lnTo>
                  <a:lnTo>
                    <a:pt x="363" y="238"/>
                  </a:lnTo>
                  <a:lnTo>
                    <a:pt x="354" y="228"/>
                  </a:lnTo>
                  <a:lnTo>
                    <a:pt x="371" y="177"/>
                  </a:lnTo>
                  <a:lnTo>
                    <a:pt x="382" y="177"/>
                  </a:lnTo>
                  <a:lnTo>
                    <a:pt x="398" y="198"/>
                  </a:lnTo>
                  <a:lnTo>
                    <a:pt x="414" y="198"/>
                  </a:lnTo>
                  <a:lnTo>
                    <a:pt x="435" y="169"/>
                  </a:lnTo>
                  <a:lnTo>
                    <a:pt x="438" y="116"/>
                  </a:lnTo>
                  <a:lnTo>
                    <a:pt x="427" y="98"/>
                  </a:lnTo>
                  <a:lnTo>
                    <a:pt x="384" y="104"/>
                  </a:lnTo>
                  <a:lnTo>
                    <a:pt x="368" y="99"/>
                  </a:lnTo>
                  <a:lnTo>
                    <a:pt x="339" y="59"/>
                  </a:lnTo>
                  <a:lnTo>
                    <a:pt x="346" y="21"/>
                  </a:lnTo>
                  <a:lnTo>
                    <a:pt x="321" y="9"/>
                  </a:lnTo>
                  <a:lnTo>
                    <a:pt x="247" y="21"/>
                  </a:lnTo>
                  <a:lnTo>
                    <a:pt x="233" y="4"/>
                  </a:lnTo>
                  <a:lnTo>
                    <a:pt x="216" y="23"/>
                  </a:lnTo>
                  <a:lnTo>
                    <a:pt x="163" y="0"/>
                  </a:lnTo>
                  <a:lnTo>
                    <a:pt x="120" y="23"/>
                  </a:lnTo>
                  <a:lnTo>
                    <a:pt x="113" y="30"/>
                  </a:lnTo>
                  <a:lnTo>
                    <a:pt x="95" y="30"/>
                  </a:lnTo>
                  <a:lnTo>
                    <a:pt x="113" y="85"/>
                  </a:lnTo>
                  <a:lnTo>
                    <a:pt x="115" y="137"/>
                  </a:lnTo>
                  <a:lnTo>
                    <a:pt x="135" y="162"/>
                  </a:lnTo>
                  <a:lnTo>
                    <a:pt x="133" y="186"/>
                  </a:lnTo>
                  <a:lnTo>
                    <a:pt x="155" y="210"/>
                  </a:lnTo>
                  <a:lnTo>
                    <a:pt x="148" y="247"/>
                  </a:lnTo>
                  <a:lnTo>
                    <a:pt x="131" y="274"/>
                  </a:lnTo>
                  <a:lnTo>
                    <a:pt x="99" y="279"/>
                  </a:lnTo>
                  <a:lnTo>
                    <a:pt x="70" y="303"/>
                  </a:lnTo>
                  <a:lnTo>
                    <a:pt x="92" y="324"/>
                  </a:lnTo>
                  <a:lnTo>
                    <a:pt x="64" y="341"/>
                  </a:lnTo>
                  <a:lnTo>
                    <a:pt x="62" y="369"/>
                  </a:lnTo>
                  <a:lnTo>
                    <a:pt x="0" y="426"/>
                  </a:lnTo>
                  <a:lnTo>
                    <a:pt x="13" y="443"/>
                  </a:lnTo>
                  <a:lnTo>
                    <a:pt x="7" y="478"/>
                  </a:lnTo>
                  <a:lnTo>
                    <a:pt x="21" y="482"/>
                  </a:lnTo>
                  <a:lnTo>
                    <a:pt x="3" y="512"/>
                  </a:lnTo>
                  <a:lnTo>
                    <a:pt x="3" y="529"/>
                  </a:lnTo>
                  <a:lnTo>
                    <a:pt x="25" y="557"/>
                  </a:lnTo>
                  <a:lnTo>
                    <a:pt x="48" y="603"/>
                  </a:lnTo>
                  <a:lnTo>
                    <a:pt x="52" y="593"/>
                  </a:lnTo>
                  <a:lnTo>
                    <a:pt x="64" y="616"/>
                  </a:lnTo>
                  <a:lnTo>
                    <a:pt x="73" y="609"/>
                  </a:lnTo>
                  <a:close/>
                </a:path>
              </a:pathLst>
            </a:custGeom>
            <a:noFill/>
            <a:ln w="3175">
              <a:solidFill>
                <a:schemeClr val="tx1">
                  <a:alpha val="80000"/>
                </a:schemeClr>
              </a:solidFill>
              <a:prstDash val="solid"/>
              <a:round/>
              <a:headEnd/>
              <a:tailEnd/>
            </a:ln>
          </p:spPr>
          <p:txBody>
            <a:bodyPr/>
            <a:lstStyle/>
            <a:p>
              <a:endParaRPr lang="ja-JP" altLang="en-US" sz="1400">
                <a:latin typeface="+mn-ea"/>
              </a:endParaRPr>
            </a:p>
          </p:txBody>
        </p:sp>
        <p:sp>
          <p:nvSpPr>
            <p:cNvPr id="93" name="Freeform 90">
              <a:extLst>
                <a:ext uri="{FF2B5EF4-FFF2-40B4-BE49-F238E27FC236}">
                  <a16:creationId xmlns:a16="http://schemas.microsoft.com/office/drawing/2014/main" id="{FFF084AA-0CEC-D636-31B7-42A2C08467BF}"/>
                </a:ext>
              </a:extLst>
            </p:cNvPr>
            <p:cNvSpPr>
              <a:spLocks noChangeAspect="1"/>
            </p:cNvSpPr>
            <p:nvPr/>
          </p:nvSpPr>
          <p:spPr bwMode="auto">
            <a:xfrm>
              <a:off x="7230060" y="5404531"/>
              <a:ext cx="45257" cy="62725"/>
            </a:xfrm>
            <a:custGeom>
              <a:avLst/>
              <a:gdLst>
                <a:gd name="T0" fmla="*/ 89 w 170"/>
                <a:gd name="T1" fmla="*/ 76 h 236"/>
                <a:gd name="T2" fmla="*/ 84 w 170"/>
                <a:gd name="T3" fmla="*/ 77 h 236"/>
                <a:gd name="T4" fmla="*/ 73 w 170"/>
                <a:gd name="T5" fmla="*/ 80 h 236"/>
                <a:gd name="T6" fmla="*/ 67 w 170"/>
                <a:gd name="T7" fmla="*/ 92 h 236"/>
                <a:gd name="T8" fmla="*/ 60 w 170"/>
                <a:gd name="T9" fmla="*/ 105 h 236"/>
                <a:gd name="T10" fmla="*/ 53 w 170"/>
                <a:gd name="T11" fmla="*/ 116 h 236"/>
                <a:gd name="T12" fmla="*/ 43 w 170"/>
                <a:gd name="T13" fmla="*/ 131 h 236"/>
                <a:gd name="T14" fmla="*/ 39 w 170"/>
                <a:gd name="T15" fmla="*/ 143 h 236"/>
                <a:gd name="T16" fmla="*/ 34 w 170"/>
                <a:gd name="T17" fmla="*/ 150 h 236"/>
                <a:gd name="T18" fmla="*/ 29 w 170"/>
                <a:gd name="T19" fmla="*/ 155 h 236"/>
                <a:gd name="T20" fmla="*/ 22 w 170"/>
                <a:gd name="T21" fmla="*/ 156 h 236"/>
                <a:gd name="T22" fmla="*/ 8 w 170"/>
                <a:gd name="T23" fmla="*/ 159 h 236"/>
                <a:gd name="T24" fmla="*/ 6 w 170"/>
                <a:gd name="T25" fmla="*/ 169 h 236"/>
                <a:gd name="T26" fmla="*/ 4 w 170"/>
                <a:gd name="T27" fmla="*/ 170 h 236"/>
                <a:gd name="T28" fmla="*/ 0 w 170"/>
                <a:gd name="T29" fmla="*/ 176 h 236"/>
                <a:gd name="T30" fmla="*/ 0 w 170"/>
                <a:gd name="T31" fmla="*/ 189 h 236"/>
                <a:gd name="T32" fmla="*/ 6 w 170"/>
                <a:gd name="T33" fmla="*/ 194 h 236"/>
                <a:gd name="T34" fmla="*/ 17 w 170"/>
                <a:gd name="T35" fmla="*/ 201 h 236"/>
                <a:gd name="T36" fmla="*/ 21 w 170"/>
                <a:gd name="T37" fmla="*/ 197 h 236"/>
                <a:gd name="T38" fmla="*/ 22 w 170"/>
                <a:gd name="T39" fmla="*/ 201 h 236"/>
                <a:gd name="T40" fmla="*/ 15 w 170"/>
                <a:gd name="T41" fmla="*/ 215 h 236"/>
                <a:gd name="T42" fmla="*/ 17 w 170"/>
                <a:gd name="T43" fmla="*/ 217 h 236"/>
                <a:gd name="T44" fmla="*/ 22 w 170"/>
                <a:gd name="T45" fmla="*/ 225 h 236"/>
                <a:gd name="T46" fmla="*/ 27 w 170"/>
                <a:gd name="T47" fmla="*/ 228 h 236"/>
                <a:gd name="T48" fmla="*/ 45 w 170"/>
                <a:gd name="T49" fmla="*/ 230 h 236"/>
                <a:gd name="T50" fmla="*/ 53 w 170"/>
                <a:gd name="T51" fmla="*/ 232 h 236"/>
                <a:gd name="T52" fmla="*/ 60 w 170"/>
                <a:gd name="T53" fmla="*/ 235 h 236"/>
                <a:gd name="T54" fmla="*/ 67 w 170"/>
                <a:gd name="T55" fmla="*/ 228 h 236"/>
                <a:gd name="T56" fmla="*/ 73 w 170"/>
                <a:gd name="T57" fmla="*/ 219 h 236"/>
                <a:gd name="T58" fmla="*/ 93 w 170"/>
                <a:gd name="T59" fmla="*/ 212 h 236"/>
                <a:gd name="T60" fmla="*/ 113 w 170"/>
                <a:gd name="T61" fmla="*/ 203 h 236"/>
                <a:gd name="T62" fmla="*/ 123 w 170"/>
                <a:gd name="T63" fmla="*/ 201 h 236"/>
                <a:gd name="T64" fmla="*/ 127 w 170"/>
                <a:gd name="T65" fmla="*/ 194 h 236"/>
                <a:gd name="T66" fmla="*/ 130 w 170"/>
                <a:gd name="T67" fmla="*/ 193 h 236"/>
                <a:gd name="T68" fmla="*/ 130 w 170"/>
                <a:gd name="T69" fmla="*/ 189 h 236"/>
                <a:gd name="T70" fmla="*/ 127 w 170"/>
                <a:gd name="T71" fmla="*/ 183 h 236"/>
                <a:gd name="T72" fmla="*/ 123 w 170"/>
                <a:gd name="T73" fmla="*/ 183 h 236"/>
                <a:gd name="T74" fmla="*/ 116 w 170"/>
                <a:gd name="T75" fmla="*/ 170 h 236"/>
                <a:gd name="T76" fmla="*/ 113 w 170"/>
                <a:gd name="T77" fmla="*/ 162 h 236"/>
                <a:gd name="T78" fmla="*/ 113 w 170"/>
                <a:gd name="T79" fmla="*/ 156 h 236"/>
                <a:gd name="T80" fmla="*/ 106 w 170"/>
                <a:gd name="T81" fmla="*/ 151 h 236"/>
                <a:gd name="T82" fmla="*/ 138 w 170"/>
                <a:gd name="T83" fmla="*/ 76 h 236"/>
                <a:gd name="T84" fmla="*/ 146 w 170"/>
                <a:gd name="T85" fmla="*/ 63 h 236"/>
                <a:gd name="T86" fmla="*/ 158 w 170"/>
                <a:gd name="T87" fmla="*/ 52 h 236"/>
                <a:gd name="T88" fmla="*/ 159 w 170"/>
                <a:gd name="T89" fmla="*/ 43 h 236"/>
                <a:gd name="T90" fmla="*/ 162 w 170"/>
                <a:gd name="T91" fmla="*/ 34 h 236"/>
                <a:gd name="T92" fmla="*/ 167 w 170"/>
                <a:gd name="T93" fmla="*/ 31 h 236"/>
                <a:gd name="T94" fmla="*/ 170 w 170"/>
                <a:gd name="T95" fmla="*/ 20 h 236"/>
                <a:gd name="T96" fmla="*/ 159 w 170"/>
                <a:gd name="T97" fmla="*/ 0 h 236"/>
                <a:gd name="T98" fmla="*/ 149 w 170"/>
                <a:gd name="T99" fmla="*/ 10 h 236"/>
                <a:gd name="T100" fmla="*/ 142 w 170"/>
                <a:gd name="T101" fmla="*/ 23 h 236"/>
                <a:gd name="T102" fmla="*/ 135 w 170"/>
                <a:gd name="T103" fmla="*/ 31 h 236"/>
                <a:gd name="T104" fmla="*/ 127 w 170"/>
                <a:gd name="T105" fmla="*/ 38 h 236"/>
                <a:gd name="T106" fmla="*/ 116 w 170"/>
                <a:gd name="T107" fmla="*/ 43 h 236"/>
                <a:gd name="T108" fmla="*/ 98 w 170"/>
                <a:gd name="T109" fmla="*/ 57 h 236"/>
                <a:gd name="T110" fmla="*/ 89 w 170"/>
                <a:gd name="T111" fmla="*/ 7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 h="236">
                  <a:moveTo>
                    <a:pt x="89" y="71"/>
                  </a:moveTo>
                  <a:lnTo>
                    <a:pt x="89" y="76"/>
                  </a:lnTo>
                  <a:lnTo>
                    <a:pt x="85" y="76"/>
                  </a:lnTo>
                  <a:lnTo>
                    <a:pt x="84" y="77"/>
                  </a:lnTo>
                  <a:lnTo>
                    <a:pt x="77" y="78"/>
                  </a:lnTo>
                  <a:lnTo>
                    <a:pt x="73" y="80"/>
                  </a:lnTo>
                  <a:lnTo>
                    <a:pt x="68" y="88"/>
                  </a:lnTo>
                  <a:lnTo>
                    <a:pt x="67" y="92"/>
                  </a:lnTo>
                  <a:lnTo>
                    <a:pt x="63" y="96"/>
                  </a:lnTo>
                  <a:lnTo>
                    <a:pt x="60" y="105"/>
                  </a:lnTo>
                  <a:lnTo>
                    <a:pt x="56" y="116"/>
                  </a:lnTo>
                  <a:lnTo>
                    <a:pt x="53" y="116"/>
                  </a:lnTo>
                  <a:lnTo>
                    <a:pt x="49" y="124"/>
                  </a:lnTo>
                  <a:lnTo>
                    <a:pt x="43" y="131"/>
                  </a:lnTo>
                  <a:lnTo>
                    <a:pt x="41" y="141"/>
                  </a:lnTo>
                  <a:lnTo>
                    <a:pt x="39" y="143"/>
                  </a:lnTo>
                  <a:lnTo>
                    <a:pt x="39" y="144"/>
                  </a:lnTo>
                  <a:lnTo>
                    <a:pt x="34" y="150"/>
                  </a:lnTo>
                  <a:lnTo>
                    <a:pt x="32" y="155"/>
                  </a:lnTo>
                  <a:lnTo>
                    <a:pt x="29" y="155"/>
                  </a:lnTo>
                  <a:lnTo>
                    <a:pt x="27" y="156"/>
                  </a:lnTo>
                  <a:lnTo>
                    <a:pt x="22" y="156"/>
                  </a:lnTo>
                  <a:lnTo>
                    <a:pt x="10" y="156"/>
                  </a:lnTo>
                  <a:lnTo>
                    <a:pt x="8" y="159"/>
                  </a:lnTo>
                  <a:lnTo>
                    <a:pt x="6" y="168"/>
                  </a:lnTo>
                  <a:lnTo>
                    <a:pt x="6" y="169"/>
                  </a:lnTo>
                  <a:lnTo>
                    <a:pt x="6" y="170"/>
                  </a:lnTo>
                  <a:lnTo>
                    <a:pt x="4" y="170"/>
                  </a:lnTo>
                  <a:lnTo>
                    <a:pt x="0" y="175"/>
                  </a:lnTo>
                  <a:lnTo>
                    <a:pt x="0" y="176"/>
                  </a:lnTo>
                  <a:lnTo>
                    <a:pt x="0" y="182"/>
                  </a:lnTo>
                  <a:lnTo>
                    <a:pt x="0" y="189"/>
                  </a:lnTo>
                  <a:lnTo>
                    <a:pt x="4" y="189"/>
                  </a:lnTo>
                  <a:lnTo>
                    <a:pt x="6" y="194"/>
                  </a:lnTo>
                  <a:lnTo>
                    <a:pt x="6" y="200"/>
                  </a:lnTo>
                  <a:lnTo>
                    <a:pt x="17" y="201"/>
                  </a:lnTo>
                  <a:lnTo>
                    <a:pt x="20" y="201"/>
                  </a:lnTo>
                  <a:lnTo>
                    <a:pt x="21" y="197"/>
                  </a:lnTo>
                  <a:lnTo>
                    <a:pt x="22" y="200"/>
                  </a:lnTo>
                  <a:lnTo>
                    <a:pt x="22" y="201"/>
                  </a:lnTo>
                  <a:lnTo>
                    <a:pt x="21" y="205"/>
                  </a:lnTo>
                  <a:lnTo>
                    <a:pt x="15" y="215"/>
                  </a:lnTo>
                  <a:lnTo>
                    <a:pt x="13" y="217"/>
                  </a:lnTo>
                  <a:lnTo>
                    <a:pt x="17" y="217"/>
                  </a:lnTo>
                  <a:lnTo>
                    <a:pt x="20" y="219"/>
                  </a:lnTo>
                  <a:lnTo>
                    <a:pt x="22" y="225"/>
                  </a:lnTo>
                  <a:lnTo>
                    <a:pt x="22" y="226"/>
                  </a:lnTo>
                  <a:lnTo>
                    <a:pt x="27" y="228"/>
                  </a:lnTo>
                  <a:lnTo>
                    <a:pt x="27" y="236"/>
                  </a:lnTo>
                  <a:lnTo>
                    <a:pt x="45" y="230"/>
                  </a:lnTo>
                  <a:lnTo>
                    <a:pt x="45" y="232"/>
                  </a:lnTo>
                  <a:lnTo>
                    <a:pt x="53" y="232"/>
                  </a:lnTo>
                  <a:lnTo>
                    <a:pt x="56" y="235"/>
                  </a:lnTo>
                  <a:lnTo>
                    <a:pt x="60" y="235"/>
                  </a:lnTo>
                  <a:lnTo>
                    <a:pt x="64" y="230"/>
                  </a:lnTo>
                  <a:lnTo>
                    <a:pt x="67" y="228"/>
                  </a:lnTo>
                  <a:lnTo>
                    <a:pt x="71" y="226"/>
                  </a:lnTo>
                  <a:lnTo>
                    <a:pt x="73" y="219"/>
                  </a:lnTo>
                  <a:lnTo>
                    <a:pt x="84" y="215"/>
                  </a:lnTo>
                  <a:lnTo>
                    <a:pt x="93" y="212"/>
                  </a:lnTo>
                  <a:lnTo>
                    <a:pt x="103" y="203"/>
                  </a:lnTo>
                  <a:lnTo>
                    <a:pt x="113" y="203"/>
                  </a:lnTo>
                  <a:lnTo>
                    <a:pt x="116" y="203"/>
                  </a:lnTo>
                  <a:lnTo>
                    <a:pt x="123" y="201"/>
                  </a:lnTo>
                  <a:lnTo>
                    <a:pt x="124" y="201"/>
                  </a:lnTo>
                  <a:lnTo>
                    <a:pt x="127" y="194"/>
                  </a:lnTo>
                  <a:lnTo>
                    <a:pt x="130" y="194"/>
                  </a:lnTo>
                  <a:lnTo>
                    <a:pt x="130" y="193"/>
                  </a:lnTo>
                  <a:lnTo>
                    <a:pt x="131" y="190"/>
                  </a:lnTo>
                  <a:lnTo>
                    <a:pt x="130" y="189"/>
                  </a:lnTo>
                  <a:lnTo>
                    <a:pt x="130" y="186"/>
                  </a:lnTo>
                  <a:lnTo>
                    <a:pt x="127" y="183"/>
                  </a:lnTo>
                  <a:lnTo>
                    <a:pt x="124" y="183"/>
                  </a:lnTo>
                  <a:lnTo>
                    <a:pt x="123" y="183"/>
                  </a:lnTo>
                  <a:lnTo>
                    <a:pt x="121" y="179"/>
                  </a:lnTo>
                  <a:lnTo>
                    <a:pt x="116" y="170"/>
                  </a:lnTo>
                  <a:lnTo>
                    <a:pt x="116" y="168"/>
                  </a:lnTo>
                  <a:lnTo>
                    <a:pt x="113" y="162"/>
                  </a:lnTo>
                  <a:lnTo>
                    <a:pt x="116" y="156"/>
                  </a:lnTo>
                  <a:lnTo>
                    <a:pt x="113" y="156"/>
                  </a:lnTo>
                  <a:lnTo>
                    <a:pt x="110" y="156"/>
                  </a:lnTo>
                  <a:lnTo>
                    <a:pt x="106" y="151"/>
                  </a:lnTo>
                  <a:lnTo>
                    <a:pt x="113" y="108"/>
                  </a:lnTo>
                  <a:lnTo>
                    <a:pt x="138" y="76"/>
                  </a:lnTo>
                  <a:lnTo>
                    <a:pt x="141" y="70"/>
                  </a:lnTo>
                  <a:lnTo>
                    <a:pt x="146" y="63"/>
                  </a:lnTo>
                  <a:lnTo>
                    <a:pt x="149" y="59"/>
                  </a:lnTo>
                  <a:lnTo>
                    <a:pt x="158" y="52"/>
                  </a:lnTo>
                  <a:lnTo>
                    <a:pt x="153" y="46"/>
                  </a:lnTo>
                  <a:lnTo>
                    <a:pt x="159" y="43"/>
                  </a:lnTo>
                  <a:lnTo>
                    <a:pt x="159" y="38"/>
                  </a:lnTo>
                  <a:lnTo>
                    <a:pt x="162" y="34"/>
                  </a:lnTo>
                  <a:lnTo>
                    <a:pt x="163" y="31"/>
                  </a:lnTo>
                  <a:lnTo>
                    <a:pt x="167" y="31"/>
                  </a:lnTo>
                  <a:lnTo>
                    <a:pt x="167" y="29"/>
                  </a:lnTo>
                  <a:lnTo>
                    <a:pt x="170" y="20"/>
                  </a:lnTo>
                  <a:lnTo>
                    <a:pt x="163" y="4"/>
                  </a:lnTo>
                  <a:lnTo>
                    <a:pt x="159" y="0"/>
                  </a:lnTo>
                  <a:lnTo>
                    <a:pt x="153" y="6"/>
                  </a:lnTo>
                  <a:lnTo>
                    <a:pt x="149" y="10"/>
                  </a:lnTo>
                  <a:lnTo>
                    <a:pt x="145" y="14"/>
                  </a:lnTo>
                  <a:lnTo>
                    <a:pt x="142" y="23"/>
                  </a:lnTo>
                  <a:lnTo>
                    <a:pt x="138" y="25"/>
                  </a:lnTo>
                  <a:lnTo>
                    <a:pt x="135" y="31"/>
                  </a:lnTo>
                  <a:lnTo>
                    <a:pt x="133" y="31"/>
                  </a:lnTo>
                  <a:lnTo>
                    <a:pt x="127" y="38"/>
                  </a:lnTo>
                  <a:lnTo>
                    <a:pt x="123" y="43"/>
                  </a:lnTo>
                  <a:lnTo>
                    <a:pt x="116" y="43"/>
                  </a:lnTo>
                  <a:lnTo>
                    <a:pt x="107" y="43"/>
                  </a:lnTo>
                  <a:lnTo>
                    <a:pt x="98" y="57"/>
                  </a:lnTo>
                  <a:lnTo>
                    <a:pt x="91" y="67"/>
                  </a:lnTo>
                  <a:lnTo>
                    <a:pt x="89" y="7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grpSp>
      <p:pic>
        <p:nvPicPr>
          <p:cNvPr id="94" name="図 93">
            <a:extLst>
              <a:ext uri="{FF2B5EF4-FFF2-40B4-BE49-F238E27FC236}">
                <a16:creationId xmlns:a16="http://schemas.microsoft.com/office/drawing/2014/main" id="{B8B9C5EE-1DAD-954D-ADE0-A2178C9A9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1705" y="3115231"/>
            <a:ext cx="288000" cy="280174"/>
          </a:xfrm>
          <a:prstGeom prst="rect">
            <a:avLst/>
          </a:prstGeom>
        </p:spPr>
      </p:pic>
      <p:pic>
        <p:nvPicPr>
          <p:cNvPr id="95" name="図 94">
            <a:extLst>
              <a:ext uri="{FF2B5EF4-FFF2-40B4-BE49-F238E27FC236}">
                <a16:creationId xmlns:a16="http://schemas.microsoft.com/office/drawing/2014/main" id="{5544C6FD-0DC8-623A-AAE9-19EDB175B1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3950" y="3640659"/>
            <a:ext cx="288000" cy="280174"/>
          </a:xfrm>
          <a:prstGeom prst="rect">
            <a:avLst/>
          </a:prstGeom>
        </p:spPr>
      </p:pic>
      <p:pic>
        <p:nvPicPr>
          <p:cNvPr id="96" name="図 95">
            <a:extLst>
              <a:ext uri="{FF2B5EF4-FFF2-40B4-BE49-F238E27FC236}">
                <a16:creationId xmlns:a16="http://schemas.microsoft.com/office/drawing/2014/main" id="{F2591D31-6CD1-F001-B16E-44C146DABE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3470" y="4045998"/>
            <a:ext cx="288000" cy="280174"/>
          </a:xfrm>
          <a:prstGeom prst="rect">
            <a:avLst/>
          </a:prstGeom>
        </p:spPr>
      </p:pic>
      <p:pic>
        <p:nvPicPr>
          <p:cNvPr id="97" name="図 96">
            <a:extLst>
              <a:ext uri="{FF2B5EF4-FFF2-40B4-BE49-F238E27FC236}">
                <a16:creationId xmlns:a16="http://schemas.microsoft.com/office/drawing/2014/main" id="{EF0ABA0C-EAFC-FBBA-6995-7204533A5F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4808" y="3848239"/>
            <a:ext cx="288000" cy="280174"/>
          </a:xfrm>
          <a:prstGeom prst="rect">
            <a:avLst/>
          </a:prstGeom>
        </p:spPr>
      </p:pic>
      <p:pic>
        <p:nvPicPr>
          <p:cNvPr id="98" name="図 97">
            <a:extLst>
              <a:ext uri="{FF2B5EF4-FFF2-40B4-BE49-F238E27FC236}">
                <a16:creationId xmlns:a16="http://schemas.microsoft.com/office/drawing/2014/main" id="{E05F0FB5-3D5D-BE71-F9F8-3EEFA95242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8223" y="3880280"/>
            <a:ext cx="288000" cy="280174"/>
          </a:xfrm>
          <a:prstGeom prst="rect">
            <a:avLst/>
          </a:prstGeom>
        </p:spPr>
      </p:pic>
      <p:pic>
        <p:nvPicPr>
          <p:cNvPr id="99" name="図 98">
            <a:extLst>
              <a:ext uri="{FF2B5EF4-FFF2-40B4-BE49-F238E27FC236}">
                <a16:creationId xmlns:a16="http://schemas.microsoft.com/office/drawing/2014/main" id="{C69968A9-6B16-AC58-E087-A126A77DEA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4282" y="4152597"/>
            <a:ext cx="288000" cy="280174"/>
          </a:xfrm>
          <a:prstGeom prst="rect">
            <a:avLst/>
          </a:prstGeom>
        </p:spPr>
      </p:pic>
      <p:pic>
        <p:nvPicPr>
          <p:cNvPr id="100" name="図 99">
            <a:extLst>
              <a:ext uri="{FF2B5EF4-FFF2-40B4-BE49-F238E27FC236}">
                <a16:creationId xmlns:a16="http://schemas.microsoft.com/office/drawing/2014/main" id="{88269726-0904-5435-8DE4-9BCDAF6E17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2612" y="3924001"/>
            <a:ext cx="288000" cy="280174"/>
          </a:xfrm>
          <a:prstGeom prst="rect">
            <a:avLst/>
          </a:prstGeom>
        </p:spPr>
      </p:pic>
      <p:pic>
        <p:nvPicPr>
          <p:cNvPr id="101" name="図 100">
            <a:extLst>
              <a:ext uri="{FF2B5EF4-FFF2-40B4-BE49-F238E27FC236}">
                <a16:creationId xmlns:a16="http://schemas.microsoft.com/office/drawing/2014/main" id="{E289C494-6C83-40AE-F8CA-86E7E79140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1502" y="4106668"/>
            <a:ext cx="288000" cy="280174"/>
          </a:xfrm>
          <a:prstGeom prst="rect">
            <a:avLst/>
          </a:prstGeom>
        </p:spPr>
      </p:pic>
      <p:sp>
        <p:nvSpPr>
          <p:cNvPr id="102" name="テキスト ボックス 101">
            <a:extLst>
              <a:ext uri="{FF2B5EF4-FFF2-40B4-BE49-F238E27FC236}">
                <a16:creationId xmlns:a16="http://schemas.microsoft.com/office/drawing/2014/main" id="{A781304D-004D-874F-8DF7-54BDAE68219B}"/>
              </a:ext>
            </a:extLst>
          </p:cNvPr>
          <p:cNvSpPr txBox="1"/>
          <p:nvPr/>
        </p:nvSpPr>
        <p:spPr>
          <a:xfrm>
            <a:off x="2736197" y="2282128"/>
            <a:ext cx="2954655" cy="461665"/>
          </a:xfrm>
          <a:prstGeom prst="rect">
            <a:avLst/>
          </a:prstGeom>
          <a:noFill/>
        </p:spPr>
        <p:txBody>
          <a:bodyPr wrap="none" rtlCol="0">
            <a:spAutoFit/>
          </a:bodyPr>
          <a:lstStyle/>
          <a:p>
            <a:r>
              <a:rPr kumimoji="1" lang="en-US" altLang="ja-JP" sz="2400" dirty="0"/>
              <a:t>Undistributed area</a:t>
            </a:r>
            <a:endParaRPr kumimoji="1" lang="ja-JP" altLang="en-US" sz="2400" dirty="0"/>
          </a:p>
        </p:txBody>
      </p:sp>
      <p:sp>
        <p:nvSpPr>
          <p:cNvPr id="103" name="テキスト ボックス 102">
            <a:extLst>
              <a:ext uri="{FF2B5EF4-FFF2-40B4-BE49-F238E27FC236}">
                <a16:creationId xmlns:a16="http://schemas.microsoft.com/office/drawing/2014/main" id="{E35AC770-9E7B-3CEE-AE56-5323E09A1393}"/>
              </a:ext>
            </a:extLst>
          </p:cNvPr>
          <p:cNvSpPr txBox="1"/>
          <p:nvPr/>
        </p:nvSpPr>
        <p:spPr>
          <a:xfrm>
            <a:off x="622321" y="5328775"/>
            <a:ext cx="4647426" cy="1200329"/>
          </a:xfrm>
          <a:prstGeom prst="rect">
            <a:avLst/>
          </a:prstGeom>
          <a:noFill/>
        </p:spPr>
        <p:txBody>
          <a:bodyPr wrap="none" rtlCol="0">
            <a:spAutoFit/>
          </a:bodyPr>
          <a:lstStyle/>
          <a:p>
            <a:r>
              <a:rPr lang="en-US" altLang="ja-JP" sz="2400" dirty="0">
                <a:solidFill>
                  <a:schemeClr val="bg1">
                    <a:lumMod val="50000"/>
                  </a:schemeClr>
                </a:solidFill>
              </a:rPr>
              <a:t>D</a:t>
            </a:r>
            <a:r>
              <a:rPr kumimoji="1" lang="en-US" altLang="ja-JP" sz="2400" dirty="0">
                <a:solidFill>
                  <a:schemeClr val="bg1">
                    <a:lumMod val="50000"/>
                  </a:schemeClr>
                </a:solidFill>
              </a:rPr>
              <a:t>istributed area</a:t>
            </a:r>
          </a:p>
          <a:p>
            <a:r>
              <a:rPr lang="en-US" altLang="ja-JP" sz="2400" dirty="0">
                <a:solidFill>
                  <a:schemeClr val="bg1">
                    <a:lumMod val="50000"/>
                  </a:schemeClr>
                </a:solidFill>
              </a:rPr>
              <a:t>(Infection-established area)</a:t>
            </a:r>
            <a:endParaRPr kumimoji="1" lang="ja-JP" altLang="en-US" sz="2400" dirty="0">
              <a:solidFill>
                <a:schemeClr val="bg1">
                  <a:lumMod val="50000"/>
                </a:schemeClr>
              </a:solidFill>
            </a:endParaRPr>
          </a:p>
          <a:p>
            <a:endParaRPr kumimoji="1" lang="ja-JP" altLang="en-US" sz="2400" dirty="0">
              <a:solidFill>
                <a:schemeClr val="bg1">
                  <a:lumMod val="50000"/>
                </a:schemeClr>
              </a:solidFill>
            </a:endParaRPr>
          </a:p>
        </p:txBody>
      </p:sp>
      <p:sp>
        <p:nvSpPr>
          <p:cNvPr id="106" name="フリーフォーム: 図形 105">
            <a:extLst>
              <a:ext uri="{FF2B5EF4-FFF2-40B4-BE49-F238E27FC236}">
                <a16:creationId xmlns:a16="http://schemas.microsoft.com/office/drawing/2014/main" id="{97908ACE-D6CA-6105-E069-26752A632D35}"/>
              </a:ext>
            </a:extLst>
          </p:cNvPr>
          <p:cNvSpPr/>
          <p:nvPr/>
        </p:nvSpPr>
        <p:spPr>
          <a:xfrm rot="21391170">
            <a:off x="6278062" y="1367995"/>
            <a:ext cx="4041303" cy="4211163"/>
          </a:xfrm>
          <a:custGeom>
            <a:avLst/>
            <a:gdLst>
              <a:gd name="connsiteX0" fmla="*/ 2200119 w 3120078"/>
              <a:gd name="connsiteY0" fmla="*/ 54012 h 2985597"/>
              <a:gd name="connsiteX1" fmla="*/ 2739946 w 3120078"/>
              <a:gd name="connsiteY1" fmla="*/ 935362 h 2985597"/>
              <a:gd name="connsiteX2" fmla="*/ 2387406 w 3120078"/>
              <a:gd name="connsiteY2" fmla="*/ 1596374 h 2985597"/>
              <a:gd name="connsiteX3" fmla="*/ 3026384 w 3120078"/>
              <a:gd name="connsiteY3" fmla="*/ 2852297 h 2985597"/>
              <a:gd name="connsiteX4" fmla="*/ 7763 w 3120078"/>
              <a:gd name="connsiteY4" fmla="*/ 2631959 h 2985597"/>
              <a:gd name="connsiteX5" fmla="*/ 2200119 w 3120078"/>
              <a:gd name="connsiteY5" fmla="*/ 54012 h 2985597"/>
              <a:gd name="connsiteX0" fmla="*/ 2016706 w 3123952"/>
              <a:gd name="connsiteY0" fmla="*/ 51471 h 3052170"/>
              <a:gd name="connsiteX1" fmla="*/ 2743820 w 3123952"/>
              <a:gd name="connsiteY1" fmla="*/ 998922 h 3052170"/>
              <a:gd name="connsiteX2" fmla="*/ 2391280 w 3123952"/>
              <a:gd name="connsiteY2" fmla="*/ 1659934 h 3052170"/>
              <a:gd name="connsiteX3" fmla="*/ 3030258 w 3123952"/>
              <a:gd name="connsiteY3" fmla="*/ 2915857 h 3052170"/>
              <a:gd name="connsiteX4" fmla="*/ 11637 w 3123952"/>
              <a:gd name="connsiteY4" fmla="*/ 2695519 h 3052170"/>
              <a:gd name="connsiteX5" fmla="*/ 2016706 w 3123952"/>
              <a:gd name="connsiteY5" fmla="*/ 51471 h 3052170"/>
              <a:gd name="connsiteX0" fmla="*/ 1877896 w 3128361"/>
              <a:gd name="connsiteY0" fmla="*/ 81369 h 2537606"/>
              <a:gd name="connsiteX1" fmla="*/ 2748229 w 3128361"/>
              <a:gd name="connsiteY1" fmla="*/ 511027 h 2537606"/>
              <a:gd name="connsiteX2" fmla="*/ 2395689 w 3128361"/>
              <a:gd name="connsiteY2" fmla="*/ 1172039 h 2537606"/>
              <a:gd name="connsiteX3" fmla="*/ 3034667 w 3128361"/>
              <a:gd name="connsiteY3" fmla="*/ 2427962 h 2537606"/>
              <a:gd name="connsiteX4" fmla="*/ 16046 w 3128361"/>
              <a:gd name="connsiteY4" fmla="*/ 2207624 h 2537606"/>
              <a:gd name="connsiteX5" fmla="*/ 1877896 w 3128361"/>
              <a:gd name="connsiteY5" fmla="*/ 81369 h 2537606"/>
              <a:gd name="connsiteX0" fmla="*/ 1870083 w 2796844"/>
              <a:gd name="connsiteY0" fmla="*/ 81369 h 2336057"/>
              <a:gd name="connsiteX1" fmla="*/ 2740416 w 2796844"/>
              <a:gd name="connsiteY1" fmla="*/ 511027 h 2336057"/>
              <a:gd name="connsiteX2" fmla="*/ 2387876 w 2796844"/>
              <a:gd name="connsiteY2" fmla="*/ 1172039 h 2336057"/>
              <a:gd name="connsiteX3" fmla="*/ 2674314 w 2796844"/>
              <a:gd name="connsiteY3" fmla="*/ 1998304 h 2336057"/>
              <a:gd name="connsiteX4" fmla="*/ 8233 w 2796844"/>
              <a:gd name="connsiteY4" fmla="*/ 2207624 h 2336057"/>
              <a:gd name="connsiteX5" fmla="*/ 1870083 w 2796844"/>
              <a:gd name="connsiteY5" fmla="*/ 81369 h 2336057"/>
              <a:gd name="connsiteX0" fmla="*/ 999399 w 2853351"/>
              <a:gd name="connsiteY0" fmla="*/ 119130 h 2066484"/>
              <a:gd name="connsiteX1" fmla="*/ 2795149 w 2853351"/>
              <a:gd name="connsiteY1" fmla="*/ 262349 h 2066484"/>
              <a:gd name="connsiteX2" fmla="*/ 2442609 w 2853351"/>
              <a:gd name="connsiteY2" fmla="*/ 923361 h 2066484"/>
              <a:gd name="connsiteX3" fmla="*/ 2729047 w 2853351"/>
              <a:gd name="connsiteY3" fmla="*/ 1749626 h 2066484"/>
              <a:gd name="connsiteX4" fmla="*/ 62966 w 2853351"/>
              <a:gd name="connsiteY4" fmla="*/ 1958946 h 2066484"/>
              <a:gd name="connsiteX5" fmla="*/ 999399 w 2853351"/>
              <a:gd name="connsiteY5" fmla="*/ 119130 h 2066484"/>
              <a:gd name="connsiteX0" fmla="*/ 1157968 w 2833876"/>
              <a:gd name="connsiteY0" fmla="*/ 290756 h 1800943"/>
              <a:gd name="connsiteX1" fmla="*/ 2777448 w 2833876"/>
              <a:gd name="connsiteY1" fmla="*/ 26351 h 1800943"/>
              <a:gd name="connsiteX2" fmla="*/ 2424908 w 2833876"/>
              <a:gd name="connsiteY2" fmla="*/ 687363 h 1800943"/>
              <a:gd name="connsiteX3" fmla="*/ 2711346 w 2833876"/>
              <a:gd name="connsiteY3" fmla="*/ 1513628 h 1800943"/>
              <a:gd name="connsiteX4" fmla="*/ 45265 w 2833876"/>
              <a:gd name="connsiteY4" fmla="*/ 1722948 h 1800943"/>
              <a:gd name="connsiteX5" fmla="*/ 1157968 w 2833876"/>
              <a:gd name="connsiteY5" fmla="*/ 290756 h 1800943"/>
              <a:gd name="connsiteX0" fmla="*/ 1157074 w 2835796"/>
              <a:gd name="connsiteY0" fmla="*/ 538899 h 2049086"/>
              <a:gd name="connsiteX1" fmla="*/ 2633335 w 2835796"/>
              <a:gd name="connsiteY1" fmla="*/ 10090 h 2049086"/>
              <a:gd name="connsiteX2" fmla="*/ 2424014 w 2835796"/>
              <a:gd name="connsiteY2" fmla="*/ 935506 h 2049086"/>
              <a:gd name="connsiteX3" fmla="*/ 2710452 w 2835796"/>
              <a:gd name="connsiteY3" fmla="*/ 1761771 h 2049086"/>
              <a:gd name="connsiteX4" fmla="*/ 44371 w 2835796"/>
              <a:gd name="connsiteY4" fmla="*/ 1971091 h 2049086"/>
              <a:gd name="connsiteX5" fmla="*/ 1157074 w 2835796"/>
              <a:gd name="connsiteY5" fmla="*/ 538899 h 2049086"/>
              <a:gd name="connsiteX0" fmla="*/ 1146384 w 2684730"/>
              <a:gd name="connsiteY0" fmla="*/ 538899 h 2007990"/>
              <a:gd name="connsiteX1" fmla="*/ 2622645 w 2684730"/>
              <a:gd name="connsiteY1" fmla="*/ 10090 h 2007990"/>
              <a:gd name="connsiteX2" fmla="*/ 2413324 w 2684730"/>
              <a:gd name="connsiteY2" fmla="*/ 935506 h 2007990"/>
              <a:gd name="connsiteX3" fmla="*/ 2457391 w 2684730"/>
              <a:gd name="connsiteY3" fmla="*/ 1530417 h 2007990"/>
              <a:gd name="connsiteX4" fmla="*/ 33681 w 2684730"/>
              <a:gd name="connsiteY4" fmla="*/ 1971091 h 2007990"/>
              <a:gd name="connsiteX5" fmla="*/ 1146384 w 2684730"/>
              <a:gd name="connsiteY5" fmla="*/ 538899 h 2007990"/>
              <a:gd name="connsiteX0" fmla="*/ 674826 w 2789399"/>
              <a:gd name="connsiteY0" fmla="*/ 761344 h 1986811"/>
              <a:gd name="connsiteX1" fmla="*/ 2690913 w 2789399"/>
              <a:gd name="connsiteY1" fmla="*/ 1180 h 1986811"/>
              <a:gd name="connsiteX2" fmla="*/ 2481592 w 2789399"/>
              <a:gd name="connsiteY2" fmla="*/ 926596 h 1986811"/>
              <a:gd name="connsiteX3" fmla="*/ 2525659 w 2789399"/>
              <a:gd name="connsiteY3" fmla="*/ 1521507 h 1986811"/>
              <a:gd name="connsiteX4" fmla="*/ 101949 w 2789399"/>
              <a:gd name="connsiteY4" fmla="*/ 1962181 h 1986811"/>
              <a:gd name="connsiteX5" fmla="*/ 674826 w 2789399"/>
              <a:gd name="connsiteY5" fmla="*/ 761344 h 1986811"/>
              <a:gd name="connsiteX0" fmla="*/ 678412 w 2791879"/>
              <a:gd name="connsiteY0" fmla="*/ 761344 h 2515744"/>
              <a:gd name="connsiteX1" fmla="*/ 2694499 w 2791879"/>
              <a:gd name="connsiteY1" fmla="*/ 1180 h 2515744"/>
              <a:gd name="connsiteX2" fmla="*/ 2485178 w 2791879"/>
              <a:gd name="connsiteY2" fmla="*/ 926596 h 2515744"/>
              <a:gd name="connsiteX3" fmla="*/ 2581691 w 2791879"/>
              <a:gd name="connsiteY3" fmla="*/ 2473897 h 2515744"/>
              <a:gd name="connsiteX4" fmla="*/ 105535 w 2791879"/>
              <a:gd name="connsiteY4" fmla="*/ 1962181 h 2515744"/>
              <a:gd name="connsiteX5" fmla="*/ 678412 w 2791879"/>
              <a:gd name="connsiteY5" fmla="*/ 761344 h 2515744"/>
              <a:gd name="connsiteX0" fmla="*/ 678412 w 2792145"/>
              <a:gd name="connsiteY0" fmla="*/ 761344 h 2485942"/>
              <a:gd name="connsiteX1" fmla="*/ 2694499 w 2792145"/>
              <a:gd name="connsiteY1" fmla="*/ 1180 h 2485942"/>
              <a:gd name="connsiteX2" fmla="*/ 2485178 w 2792145"/>
              <a:gd name="connsiteY2" fmla="*/ 926596 h 2485942"/>
              <a:gd name="connsiteX3" fmla="*/ 2568988 w 2792145"/>
              <a:gd name="connsiteY3" fmla="*/ 1502468 h 2485942"/>
              <a:gd name="connsiteX4" fmla="*/ 2581691 w 2792145"/>
              <a:gd name="connsiteY4" fmla="*/ 2473897 h 2485942"/>
              <a:gd name="connsiteX5" fmla="*/ 105535 w 2792145"/>
              <a:gd name="connsiteY5" fmla="*/ 1962181 h 2485942"/>
              <a:gd name="connsiteX6" fmla="*/ 678412 w 2792145"/>
              <a:gd name="connsiteY6" fmla="*/ 761344 h 2485942"/>
              <a:gd name="connsiteX0" fmla="*/ 678412 w 2981855"/>
              <a:gd name="connsiteY0" fmla="*/ 761344 h 2485942"/>
              <a:gd name="connsiteX1" fmla="*/ 2694499 w 2981855"/>
              <a:gd name="connsiteY1" fmla="*/ 1180 h 2485942"/>
              <a:gd name="connsiteX2" fmla="*/ 2485178 w 2981855"/>
              <a:gd name="connsiteY2" fmla="*/ 926596 h 2485942"/>
              <a:gd name="connsiteX3" fmla="*/ 2568988 w 2981855"/>
              <a:gd name="connsiteY3" fmla="*/ 1502468 h 2485942"/>
              <a:gd name="connsiteX4" fmla="*/ 2581691 w 2981855"/>
              <a:gd name="connsiteY4" fmla="*/ 2473897 h 2485942"/>
              <a:gd name="connsiteX5" fmla="*/ 105535 w 2981855"/>
              <a:gd name="connsiteY5" fmla="*/ 1962181 h 2485942"/>
              <a:gd name="connsiteX6" fmla="*/ 678412 w 2981855"/>
              <a:gd name="connsiteY6" fmla="*/ 761344 h 2485942"/>
              <a:gd name="connsiteX0" fmla="*/ 678412 w 3646250"/>
              <a:gd name="connsiteY0" fmla="*/ 1135884 h 2860482"/>
              <a:gd name="connsiteX1" fmla="*/ 2694499 w 3646250"/>
              <a:gd name="connsiteY1" fmla="*/ 375720 h 2860482"/>
              <a:gd name="connsiteX2" fmla="*/ 2485178 w 3646250"/>
              <a:gd name="connsiteY2" fmla="*/ 1301136 h 2860482"/>
              <a:gd name="connsiteX3" fmla="*/ 3344932 w 3646250"/>
              <a:gd name="connsiteY3" fmla="*/ 206533 h 2860482"/>
              <a:gd name="connsiteX4" fmla="*/ 2581691 w 3646250"/>
              <a:gd name="connsiteY4" fmla="*/ 2848437 h 2860482"/>
              <a:gd name="connsiteX5" fmla="*/ 105535 w 3646250"/>
              <a:gd name="connsiteY5" fmla="*/ 2336721 h 2860482"/>
              <a:gd name="connsiteX6" fmla="*/ 678412 w 3646250"/>
              <a:gd name="connsiteY6" fmla="*/ 1135884 h 2860482"/>
              <a:gd name="connsiteX0" fmla="*/ 678412 w 3346021"/>
              <a:gd name="connsiteY0" fmla="*/ 1103945 h 2828543"/>
              <a:gd name="connsiteX1" fmla="*/ 2694499 w 3346021"/>
              <a:gd name="connsiteY1" fmla="*/ 343781 h 2828543"/>
              <a:gd name="connsiteX2" fmla="*/ 3344932 w 3346021"/>
              <a:gd name="connsiteY2" fmla="*/ 174594 h 2828543"/>
              <a:gd name="connsiteX3" fmla="*/ 2581691 w 3346021"/>
              <a:gd name="connsiteY3" fmla="*/ 2816498 h 2828543"/>
              <a:gd name="connsiteX4" fmla="*/ 105535 w 3346021"/>
              <a:gd name="connsiteY4" fmla="*/ 2304782 h 2828543"/>
              <a:gd name="connsiteX5" fmla="*/ 678412 w 3346021"/>
              <a:gd name="connsiteY5" fmla="*/ 1103945 h 2828543"/>
              <a:gd name="connsiteX0" fmla="*/ 678412 w 3345439"/>
              <a:gd name="connsiteY0" fmla="*/ 929351 h 2653949"/>
              <a:gd name="connsiteX1" fmla="*/ 2694499 w 3345439"/>
              <a:gd name="connsiteY1" fmla="*/ 169187 h 2653949"/>
              <a:gd name="connsiteX2" fmla="*/ 3344932 w 3345439"/>
              <a:gd name="connsiteY2" fmla="*/ 0 h 2653949"/>
              <a:gd name="connsiteX3" fmla="*/ 2581691 w 3345439"/>
              <a:gd name="connsiteY3" fmla="*/ 2641904 h 2653949"/>
              <a:gd name="connsiteX4" fmla="*/ 105535 w 3345439"/>
              <a:gd name="connsiteY4" fmla="*/ 2130188 h 2653949"/>
              <a:gd name="connsiteX5" fmla="*/ 678412 w 3345439"/>
              <a:gd name="connsiteY5" fmla="*/ 929351 h 2653949"/>
              <a:gd name="connsiteX0" fmla="*/ 678412 w 3348859"/>
              <a:gd name="connsiteY0" fmla="*/ 818085 h 2542683"/>
              <a:gd name="connsiteX1" fmla="*/ 2694499 w 3348859"/>
              <a:gd name="connsiteY1" fmla="*/ 57921 h 2542683"/>
              <a:gd name="connsiteX2" fmla="*/ 3348357 w 3348859"/>
              <a:gd name="connsiteY2" fmla="*/ 41624 h 2542683"/>
              <a:gd name="connsiteX3" fmla="*/ 2581691 w 3348859"/>
              <a:gd name="connsiteY3" fmla="*/ 2530638 h 2542683"/>
              <a:gd name="connsiteX4" fmla="*/ 105535 w 3348859"/>
              <a:gd name="connsiteY4" fmla="*/ 2018922 h 2542683"/>
              <a:gd name="connsiteX5" fmla="*/ 678412 w 3348859"/>
              <a:gd name="connsiteY5" fmla="*/ 818085 h 2542683"/>
              <a:gd name="connsiteX0" fmla="*/ 678412 w 2920418"/>
              <a:gd name="connsiteY0" fmla="*/ 825765 h 2638506"/>
              <a:gd name="connsiteX1" fmla="*/ 2694499 w 2920418"/>
              <a:gd name="connsiteY1" fmla="*/ 65601 h 2638506"/>
              <a:gd name="connsiteX2" fmla="*/ 2581691 w 2920418"/>
              <a:gd name="connsiteY2" fmla="*/ 2538318 h 2638506"/>
              <a:gd name="connsiteX3" fmla="*/ 105535 w 2920418"/>
              <a:gd name="connsiteY3" fmla="*/ 2026602 h 2638506"/>
              <a:gd name="connsiteX4" fmla="*/ 678412 w 2920418"/>
              <a:gd name="connsiteY4" fmla="*/ 825765 h 2638506"/>
              <a:gd name="connsiteX0" fmla="*/ 691821 w 3387418"/>
              <a:gd name="connsiteY0" fmla="*/ 888107 h 2700848"/>
              <a:gd name="connsiteX1" fmla="*/ 3297198 w 3387418"/>
              <a:gd name="connsiteY1" fmla="*/ 61996 h 2700848"/>
              <a:gd name="connsiteX2" fmla="*/ 2595100 w 3387418"/>
              <a:gd name="connsiteY2" fmla="*/ 2600660 h 2700848"/>
              <a:gd name="connsiteX3" fmla="*/ 118944 w 3387418"/>
              <a:gd name="connsiteY3" fmla="*/ 2088944 h 2700848"/>
              <a:gd name="connsiteX4" fmla="*/ 691821 w 3387418"/>
              <a:gd name="connsiteY4" fmla="*/ 888107 h 2700848"/>
              <a:gd name="connsiteX0" fmla="*/ 710462 w 4041303"/>
              <a:gd name="connsiteY0" fmla="*/ 2398422 h 4211163"/>
              <a:gd name="connsiteX1" fmla="*/ 3990765 w 4041303"/>
              <a:gd name="connsiteY1" fmla="*/ 26962 h 4211163"/>
              <a:gd name="connsiteX2" fmla="*/ 2613741 w 4041303"/>
              <a:gd name="connsiteY2" fmla="*/ 4110975 h 4211163"/>
              <a:gd name="connsiteX3" fmla="*/ 137585 w 4041303"/>
              <a:gd name="connsiteY3" fmla="*/ 3599259 h 4211163"/>
              <a:gd name="connsiteX4" fmla="*/ 710462 w 4041303"/>
              <a:gd name="connsiteY4" fmla="*/ 2398422 h 4211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303" h="4211163">
                <a:moveTo>
                  <a:pt x="710462" y="2398422"/>
                </a:moveTo>
                <a:cubicBezTo>
                  <a:pt x="1352659" y="1803039"/>
                  <a:pt x="3673552" y="-258463"/>
                  <a:pt x="3990765" y="26962"/>
                </a:cubicBezTo>
                <a:cubicBezTo>
                  <a:pt x="4307978" y="312387"/>
                  <a:pt x="3045235" y="3784141"/>
                  <a:pt x="2613741" y="4110975"/>
                </a:cubicBezTo>
                <a:cubicBezTo>
                  <a:pt x="2182247" y="4437809"/>
                  <a:pt x="454798" y="3884684"/>
                  <a:pt x="137585" y="3599259"/>
                </a:cubicBezTo>
                <a:cubicBezTo>
                  <a:pt x="-179628" y="3313834"/>
                  <a:pt x="68265" y="2993805"/>
                  <a:pt x="710462" y="2398422"/>
                </a:cubicBezTo>
                <a:close/>
              </a:path>
            </a:pathLst>
          </a:custGeom>
          <a:solidFill>
            <a:schemeClr val="bg1">
              <a:lumMod val="65000"/>
              <a:alpha val="50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07" name="グループ化 106">
            <a:extLst>
              <a:ext uri="{FF2B5EF4-FFF2-40B4-BE49-F238E27FC236}">
                <a16:creationId xmlns:a16="http://schemas.microsoft.com/office/drawing/2014/main" id="{B5D78894-6DDC-D80F-F07E-39F3C1A2F6BF}"/>
              </a:ext>
            </a:extLst>
          </p:cNvPr>
          <p:cNvGrpSpPr>
            <a:grpSpLocks noChangeAspect="1"/>
          </p:cNvGrpSpPr>
          <p:nvPr/>
        </p:nvGrpSpPr>
        <p:grpSpPr>
          <a:xfrm>
            <a:off x="6959688" y="1267809"/>
            <a:ext cx="3797137" cy="3745058"/>
            <a:chOff x="6360644" y="3479105"/>
            <a:chExt cx="2662238" cy="2625725"/>
          </a:xfrm>
        </p:grpSpPr>
        <p:sp>
          <p:nvSpPr>
            <p:cNvPr id="108" name="Freeform 3">
              <a:extLst>
                <a:ext uri="{FF2B5EF4-FFF2-40B4-BE49-F238E27FC236}">
                  <a16:creationId xmlns:a16="http://schemas.microsoft.com/office/drawing/2014/main" id="{D7A604A4-5A85-9BC5-FE61-3FE48D532C38}"/>
                </a:ext>
              </a:extLst>
            </p:cNvPr>
            <p:cNvSpPr>
              <a:spLocks noChangeAspect="1"/>
            </p:cNvSpPr>
            <p:nvPr/>
          </p:nvSpPr>
          <p:spPr bwMode="auto">
            <a:xfrm>
              <a:off x="8795802" y="3479105"/>
              <a:ext cx="227080" cy="213583"/>
            </a:xfrm>
            <a:custGeom>
              <a:avLst/>
              <a:gdLst>
                <a:gd name="T0" fmla="*/ 506 w 857"/>
                <a:gd name="T1" fmla="*/ 214 h 808"/>
                <a:gd name="T2" fmla="*/ 622 w 857"/>
                <a:gd name="T3" fmla="*/ 183 h 808"/>
                <a:gd name="T4" fmla="*/ 656 w 857"/>
                <a:gd name="T5" fmla="*/ 157 h 808"/>
                <a:gd name="T6" fmla="*/ 755 w 857"/>
                <a:gd name="T7" fmla="*/ 10 h 808"/>
                <a:gd name="T8" fmla="*/ 839 w 857"/>
                <a:gd name="T9" fmla="*/ 6 h 808"/>
                <a:gd name="T10" fmla="*/ 845 w 857"/>
                <a:gd name="T11" fmla="*/ 50 h 808"/>
                <a:gd name="T12" fmla="*/ 845 w 857"/>
                <a:gd name="T13" fmla="*/ 134 h 808"/>
                <a:gd name="T14" fmla="*/ 755 w 857"/>
                <a:gd name="T15" fmla="*/ 145 h 808"/>
                <a:gd name="T16" fmla="*/ 684 w 857"/>
                <a:gd name="T17" fmla="*/ 207 h 808"/>
                <a:gd name="T18" fmla="*/ 595 w 857"/>
                <a:gd name="T19" fmla="*/ 260 h 808"/>
                <a:gd name="T20" fmla="*/ 520 w 857"/>
                <a:gd name="T21" fmla="*/ 323 h 808"/>
                <a:gd name="T22" fmla="*/ 454 w 857"/>
                <a:gd name="T23" fmla="*/ 415 h 808"/>
                <a:gd name="T24" fmla="*/ 347 w 857"/>
                <a:gd name="T25" fmla="*/ 406 h 808"/>
                <a:gd name="T26" fmla="*/ 330 w 857"/>
                <a:gd name="T27" fmla="*/ 457 h 808"/>
                <a:gd name="T28" fmla="*/ 202 w 857"/>
                <a:gd name="T29" fmla="*/ 619 h 808"/>
                <a:gd name="T30" fmla="*/ 138 w 857"/>
                <a:gd name="T31" fmla="*/ 715 h 808"/>
                <a:gd name="T32" fmla="*/ 64 w 857"/>
                <a:gd name="T33" fmla="*/ 758 h 808"/>
                <a:gd name="T34" fmla="*/ 11 w 857"/>
                <a:gd name="T35" fmla="*/ 803 h 808"/>
                <a:gd name="T36" fmla="*/ 30 w 857"/>
                <a:gd name="T37" fmla="*/ 736 h 808"/>
                <a:gd name="T38" fmla="*/ 19 w 857"/>
                <a:gd name="T39" fmla="*/ 711 h 808"/>
                <a:gd name="T40" fmla="*/ 50 w 857"/>
                <a:gd name="T41" fmla="*/ 698 h 808"/>
                <a:gd name="T42" fmla="*/ 64 w 857"/>
                <a:gd name="T43" fmla="*/ 686 h 808"/>
                <a:gd name="T44" fmla="*/ 72 w 857"/>
                <a:gd name="T45" fmla="*/ 639 h 808"/>
                <a:gd name="T46" fmla="*/ 138 w 857"/>
                <a:gd name="T47" fmla="*/ 606 h 808"/>
                <a:gd name="T48" fmla="*/ 99 w 857"/>
                <a:gd name="T49" fmla="*/ 566 h 808"/>
                <a:gd name="T50" fmla="*/ 121 w 857"/>
                <a:gd name="T51" fmla="*/ 529 h 808"/>
                <a:gd name="T52" fmla="*/ 171 w 857"/>
                <a:gd name="T53" fmla="*/ 503 h 808"/>
                <a:gd name="T54" fmla="*/ 267 w 857"/>
                <a:gd name="T55" fmla="*/ 408 h 808"/>
                <a:gd name="T56" fmla="*/ 255 w 857"/>
                <a:gd name="T57" fmla="*/ 335 h 808"/>
                <a:gd name="T58" fmla="*/ 305 w 857"/>
                <a:gd name="T59" fmla="*/ 346 h 808"/>
                <a:gd name="T60" fmla="*/ 348 w 857"/>
                <a:gd name="T61" fmla="*/ 320 h 808"/>
                <a:gd name="T62" fmla="*/ 393 w 857"/>
                <a:gd name="T63" fmla="*/ 257 h 808"/>
                <a:gd name="T64" fmla="*/ 421 w 857"/>
                <a:gd name="T65" fmla="*/ 239 h 808"/>
                <a:gd name="T66" fmla="*/ 411 w 857"/>
                <a:gd name="T67" fmla="*/ 140 h 808"/>
                <a:gd name="T68" fmla="*/ 439 w 857"/>
                <a:gd name="T69" fmla="*/ 112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7" h="808">
                  <a:moveTo>
                    <a:pt x="477" y="194"/>
                  </a:moveTo>
                  <a:lnTo>
                    <a:pt x="506" y="214"/>
                  </a:lnTo>
                  <a:lnTo>
                    <a:pt x="528" y="219"/>
                  </a:lnTo>
                  <a:lnTo>
                    <a:pt x="622" y="183"/>
                  </a:lnTo>
                  <a:lnTo>
                    <a:pt x="640" y="158"/>
                  </a:lnTo>
                  <a:lnTo>
                    <a:pt x="656" y="157"/>
                  </a:lnTo>
                  <a:lnTo>
                    <a:pt x="676" y="140"/>
                  </a:lnTo>
                  <a:lnTo>
                    <a:pt x="755" y="10"/>
                  </a:lnTo>
                  <a:lnTo>
                    <a:pt x="792" y="0"/>
                  </a:lnTo>
                  <a:lnTo>
                    <a:pt x="839" y="6"/>
                  </a:lnTo>
                  <a:lnTo>
                    <a:pt x="857" y="27"/>
                  </a:lnTo>
                  <a:lnTo>
                    <a:pt x="845" y="50"/>
                  </a:lnTo>
                  <a:lnTo>
                    <a:pt x="856" y="92"/>
                  </a:lnTo>
                  <a:lnTo>
                    <a:pt x="845" y="134"/>
                  </a:lnTo>
                  <a:lnTo>
                    <a:pt x="828" y="141"/>
                  </a:lnTo>
                  <a:lnTo>
                    <a:pt x="755" y="145"/>
                  </a:lnTo>
                  <a:lnTo>
                    <a:pt x="725" y="165"/>
                  </a:lnTo>
                  <a:lnTo>
                    <a:pt x="684" y="207"/>
                  </a:lnTo>
                  <a:lnTo>
                    <a:pt x="598" y="243"/>
                  </a:lnTo>
                  <a:lnTo>
                    <a:pt x="595" y="260"/>
                  </a:lnTo>
                  <a:lnTo>
                    <a:pt x="560" y="275"/>
                  </a:lnTo>
                  <a:lnTo>
                    <a:pt x="520" y="323"/>
                  </a:lnTo>
                  <a:lnTo>
                    <a:pt x="489" y="374"/>
                  </a:lnTo>
                  <a:lnTo>
                    <a:pt x="454" y="415"/>
                  </a:lnTo>
                  <a:lnTo>
                    <a:pt x="392" y="422"/>
                  </a:lnTo>
                  <a:lnTo>
                    <a:pt x="347" y="406"/>
                  </a:lnTo>
                  <a:lnTo>
                    <a:pt x="329" y="433"/>
                  </a:lnTo>
                  <a:lnTo>
                    <a:pt x="330" y="457"/>
                  </a:lnTo>
                  <a:lnTo>
                    <a:pt x="315" y="508"/>
                  </a:lnTo>
                  <a:lnTo>
                    <a:pt x="202" y="619"/>
                  </a:lnTo>
                  <a:lnTo>
                    <a:pt x="157" y="711"/>
                  </a:lnTo>
                  <a:lnTo>
                    <a:pt x="138" y="715"/>
                  </a:lnTo>
                  <a:lnTo>
                    <a:pt x="106" y="711"/>
                  </a:lnTo>
                  <a:lnTo>
                    <a:pt x="64" y="758"/>
                  </a:lnTo>
                  <a:lnTo>
                    <a:pt x="50" y="808"/>
                  </a:lnTo>
                  <a:lnTo>
                    <a:pt x="11" y="803"/>
                  </a:lnTo>
                  <a:lnTo>
                    <a:pt x="0" y="779"/>
                  </a:lnTo>
                  <a:lnTo>
                    <a:pt x="30" y="736"/>
                  </a:lnTo>
                  <a:lnTo>
                    <a:pt x="37" y="723"/>
                  </a:lnTo>
                  <a:lnTo>
                    <a:pt x="19" y="711"/>
                  </a:lnTo>
                  <a:lnTo>
                    <a:pt x="33" y="665"/>
                  </a:lnTo>
                  <a:lnTo>
                    <a:pt x="50" y="698"/>
                  </a:lnTo>
                  <a:lnTo>
                    <a:pt x="61" y="695"/>
                  </a:lnTo>
                  <a:lnTo>
                    <a:pt x="64" y="686"/>
                  </a:lnTo>
                  <a:lnTo>
                    <a:pt x="56" y="656"/>
                  </a:lnTo>
                  <a:lnTo>
                    <a:pt x="72" y="639"/>
                  </a:lnTo>
                  <a:lnTo>
                    <a:pt x="107" y="658"/>
                  </a:lnTo>
                  <a:lnTo>
                    <a:pt x="138" y="606"/>
                  </a:lnTo>
                  <a:lnTo>
                    <a:pt x="135" y="571"/>
                  </a:lnTo>
                  <a:lnTo>
                    <a:pt x="99" y="566"/>
                  </a:lnTo>
                  <a:lnTo>
                    <a:pt x="107" y="533"/>
                  </a:lnTo>
                  <a:lnTo>
                    <a:pt x="121" y="529"/>
                  </a:lnTo>
                  <a:lnTo>
                    <a:pt x="149" y="556"/>
                  </a:lnTo>
                  <a:lnTo>
                    <a:pt x="171" y="503"/>
                  </a:lnTo>
                  <a:lnTo>
                    <a:pt x="214" y="468"/>
                  </a:lnTo>
                  <a:lnTo>
                    <a:pt x="267" y="408"/>
                  </a:lnTo>
                  <a:lnTo>
                    <a:pt x="267" y="363"/>
                  </a:lnTo>
                  <a:lnTo>
                    <a:pt x="255" y="335"/>
                  </a:lnTo>
                  <a:lnTo>
                    <a:pt x="290" y="328"/>
                  </a:lnTo>
                  <a:lnTo>
                    <a:pt x="305" y="346"/>
                  </a:lnTo>
                  <a:lnTo>
                    <a:pt x="327" y="346"/>
                  </a:lnTo>
                  <a:lnTo>
                    <a:pt x="348" y="320"/>
                  </a:lnTo>
                  <a:lnTo>
                    <a:pt x="354" y="291"/>
                  </a:lnTo>
                  <a:lnTo>
                    <a:pt x="393" y="257"/>
                  </a:lnTo>
                  <a:lnTo>
                    <a:pt x="411" y="257"/>
                  </a:lnTo>
                  <a:lnTo>
                    <a:pt x="421" y="239"/>
                  </a:lnTo>
                  <a:lnTo>
                    <a:pt x="411" y="194"/>
                  </a:lnTo>
                  <a:lnTo>
                    <a:pt x="411" y="140"/>
                  </a:lnTo>
                  <a:lnTo>
                    <a:pt x="429" y="109"/>
                  </a:lnTo>
                  <a:lnTo>
                    <a:pt x="439" y="112"/>
                  </a:lnTo>
                  <a:lnTo>
                    <a:pt x="477" y="194"/>
                  </a:lnTo>
                  <a:close/>
                </a:path>
              </a:pathLst>
            </a:custGeom>
            <a:solidFill>
              <a:srgbClr val="FF5050"/>
            </a:solidFill>
            <a:ln w="3175">
              <a:solidFill>
                <a:srgbClr val="FF0000">
                  <a:alpha val="80000"/>
                </a:srgbClr>
              </a:solidFill>
              <a:prstDash val="solid"/>
              <a:round/>
              <a:headEnd/>
              <a:tailEnd/>
            </a:ln>
          </p:spPr>
          <p:txBody>
            <a:bodyPr/>
            <a:lstStyle/>
            <a:p>
              <a:endParaRPr lang="ja-JP" altLang="en-US" sz="1400" dirty="0">
                <a:latin typeface="+mn-ea"/>
              </a:endParaRPr>
            </a:p>
          </p:txBody>
        </p:sp>
        <p:sp>
          <p:nvSpPr>
            <p:cNvPr id="109" name="Freeform 4">
              <a:extLst>
                <a:ext uri="{FF2B5EF4-FFF2-40B4-BE49-F238E27FC236}">
                  <a16:creationId xmlns:a16="http://schemas.microsoft.com/office/drawing/2014/main" id="{2C4AAFD7-977F-5478-854D-7C2876FA34BB}"/>
                </a:ext>
              </a:extLst>
            </p:cNvPr>
            <p:cNvSpPr>
              <a:spLocks noChangeAspect="1"/>
            </p:cNvSpPr>
            <p:nvPr/>
          </p:nvSpPr>
          <p:spPr bwMode="auto">
            <a:xfrm>
              <a:off x="8630652" y="3682366"/>
              <a:ext cx="133390" cy="150064"/>
            </a:xfrm>
            <a:custGeom>
              <a:avLst/>
              <a:gdLst>
                <a:gd name="T0" fmla="*/ 168 w 504"/>
                <a:gd name="T1" fmla="*/ 380 h 569"/>
                <a:gd name="T2" fmla="*/ 177 w 504"/>
                <a:gd name="T3" fmla="*/ 332 h 569"/>
                <a:gd name="T4" fmla="*/ 195 w 504"/>
                <a:gd name="T5" fmla="*/ 329 h 569"/>
                <a:gd name="T6" fmla="*/ 188 w 504"/>
                <a:gd name="T7" fmla="*/ 306 h 569"/>
                <a:gd name="T8" fmla="*/ 215 w 504"/>
                <a:gd name="T9" fmla="*/ 286 h 569"/>
                <a:gd name="T10" fmla="*/ 215 w 504"/>
                <a:gd name="T11" fmla="*/ 265 h 569"/>
                <a:gd name="T12" fmla="*/ 251 w 504"/>
                <a:gd name="T13" fmla="*/ 226 h 569"/>
                <a:gd name="T14" fmla="*/ 280 w 504"/>
                <a:gd name="T15" fmla="*/ 220 h 569"/>
                <a:gd name="T16" fmla="*/ 296 w 504"/>
                <a:gd name="T17" fmla="*/ 173 h 569"/>
                <a:gd name="T18" fmla="*/ 361 w 504"/>
                <a:gd name="T19" fmla="*/ 166 h 569"/>
                <a:gd name="T20" fmla="*/ 396 w 504"/>
                <a:gd name="T21" fmla="*/ 145 h 569"/>
                <a:gd name="T22" fmla="*/ 416 w 504"/>
                <a:gd name="T23" fmla="*/ 132 h 569"/>
                <a:gd name="T24" fmla="*/ 423 w 504"/>
                <a:gd name="T25" fmla="*/ 89 h 569"/>
                <a:gd name="T26" fmla="*/ 439 w 504"/>
                <a:gd name="T27" fmla="*/ 82 h 569"/>
                <a:gd name="T28" fmla="*/ 467 w 504"/>
                <a:gd name="T29" fmla="*/ 95 h 569"/>
                <a:gd name="T30" fmla="*/ 477 w 504"/>
                <a:gd name="T31" fmla="*/ 84 h 569"/>
                <a:gd name="T32" fmla="*/ 483 w 504"/>
                <a:gd name="T33" fmla="*/ 61 h 569"/>
                <a:gd name="T34" fmla="*/ 504 w 504"/>
                <a:gd name="T35" fmla="*/ 35 h 569"/>
                <a:gd name="T36" fmla="*/ 427 w 504"/>
                <a:gd name="T37" fmla="*/ 65 h 569"/>
                <a:gd name="T38" fmla="*/ 391 w 504"/>
                <a:gd name="T39" fmla="*/ 53 h 569"/>
                <a:gd name="T40" fmla="*/ 314 w 504"/>
                <a:gd name="T41" fmla="*/ 0 h 569"/>
                <a:gd name="T42" fmla="*/ 278 w 504"/>
                <a:gd name="T43" fmla="*/ 38 h 569"/>
                <a:gd name="T44" fmla="*/ 260 w 504"/>
                <a:gd name="T45" fmla="*/ 84 h 569"/>
                <a:gd name="T46" fmla="*/ 257 w 504"/>
                <a:gd name="T47" fmla="*/ 132 h 569"/>
                <a:gd name="T48" fmla="*/ 215 w 504"/>
                <a:gd name="T49" fmla="*/ 173 h 569"/>
                <a:gd name="T50" fmla="*/ 147 w 504"/>
                <a:gd name="T51" fmla="*/ 269 h 569"/>
                <a:gd name="T52" fmla="*/ 147 w 504"/>
                <a:gd name="T53" fmla="*/ 300 h 569"/>
                <a:gd name="T54" fmla="*/ 88 w 504"/>
                <a:gd name="T55" fmla="*/ 354 h 569"/>
                <a:gd name="T56" fmla="*/ 85 w 504"/>
                <a:gd name="T57" fmla="*/ 373 h 569"/>
                <a:gd name="T58" fmla="*/ 24 w 504"/>
                <a:gd name="T59" fmla="*/ 438 h 569"/>
                <a:gd name="T60" fmla="*/ 0 w 504"/>
                <a:gd name="T61" fmla="*/ 452 h 569"/>
                <a:gd name="T62" fmla="*/ 18 w 504"/>
                <a:gd name="T63" fmla="*/ 529 h 569"/>
                <a:gd name="T64" fmla="*/ 74 w 504"/>
                <a:gd name="T65" fmla="*/ 520 h 569"/>
                <a:gd name="T66" fmla="*/ 74 w 504"/>
                <a:gd name="T67" fmla="*/ 569 h 569"/>
                <a:gd name="T68" fmla="*/ 88 w 504"/>
                <a:gd name="T69" fmla="*/ 567 h 569"/>
                <a:gd name="T70" fmla="*/ 85 w 504"/>
                <a:gd name="T71" fmla="*/ 442 h 569"/>
                <a:gd name="T72" fmla="*/ 92 w 504"/>
                <a:gd name="T73" fmla="*/ 419 h 569"/>
                <a:gd name="T74" fmla="*/ 152 w 504"/>
                <a:gd name="T75" fmla="*/ 396 h 569"/>
                <a:gd name="T76" fmla="*/ 168 w 504"/>
                <a:gd name="T77" fmla="*/ 38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4" h="569">
                  <a:moveTo>
                    <a:pt x="168" y="380"/>
                  </a:moveTo>
                  <a:lnTo>
                    <a:pt x="177" y="332"/>
                  </a:lnTo>
                  <a:lnTo>
                    <a:pt x="195" y="329"/>
                  </a:lnTo>
                  <a:lnTo>
                    <a:pt x="188" y="306"/>
                  </a:lnTo>
                  <a:lnTo>
                    <a:pt x="215" y="286"/>
                  </a:lnTo>
                  <a:lnTo>
                    <a:pt x="215" y="265"/>
                  </a:lnTo>
                  <a:lnTo>
                    <a:pt x="251" y="226"/>
                  </a:lnTo>
                  <a:lnTo>
                    <a:pt x="280" y="220"/>
                  </a:lnTo>
                  <a:lnTo>
                    <a:pt x="296" y="173"/>
                  </a:lnTo>
                  <a:lnTo>
                    <a:pt x="361" y="166"/>
                  </a:lnTo>
                  <a:lnTo>
                    <a:pt x="396" y="145"/>
                  </a:lnTo>
                  <a:lnTo>
                    <a:pt x="416" y="132"/>
                  </a:lnTo>
                  <a:lnTo>
                    <a:pt x="423" y="89"/>
                  </a:lnTo>
                  <a:lnTo>
                    <a:pt x="439" y="82"/>
                  </a:lnTo>
                  <a:lnTo>
                    <a:pt x="467" y="95"/>
                  </a:lnTo>
                  <a:lnTo>
                    <a:pt x="477" y="84"/>
                  </a:lnTo>
                  <a:lnTo>
                    <a:pt x="483" y="61"/>
                  </a:lnTo>
                  <a:lnTo>
                    <a:pt x="504" y="35"/>
                  </a:lnTo>
                  <a:lnTo>
                    <a:pt x="427" y="65"/>
                  </a:lnTo>
                  <a:lnTo>
                    <a:pt x="391" y="53"/>
                  </a:lnTo>
                  <a:lnTo>
                    <a:pt x="314" y="0"/>
                  </a:lnTo>
                  <a:lnTo>
                    <a:pt x="278" y="38"/>
                  </a:lnTo>
                  <a:lnTo>
                    <a:pt x="260" y="84"/>
                  </a:lnTo>
                  <a:lnTo>
                    <a:pt x="257" y="132"/>
                  </a:lnTo>
                  <a:lnTo>
                    <a:pt x="215" y="173"/>
                  </a:lnTo>
                  <a:lnTo>
                    <a:pt x="147" y="269"/>
                  </a:lnTo>
                  <a:lnTo>
                    <a:pt x="147" y="300"/>
                  </a:lnTo>
                  <a:lnTo>
                    <a:pt x="88" y="354"/>
                  </a:lnTo>
                  <a:lnTo>
                    <a:pt x="85" y="373"/>
                  </a:lnTo>
                  <a:lnTo>
                    <a:pt x="24" y="438"/>
                  </a:lnTo>
                  <a:lnTo>
                    <a:pt x="0" y="452"/>
                  </a:lnTo>
                  <a:lnTo>
                    <a:pt x="18" y="529"/>
                  </a:lnTo>
                  <a:lnTo>
                    <a:pt x="74" y="520"/>
                  </a:lnTo>
                  <a:lnTo>
                    <a:pt x="74" y="569"/>
                  </a:lnTo>
                  <a:lnTo>
                    <a:pt x="88" y="567"/>
                  </a:lnTo>
                  <a:lnTo>
                    <a:pt x="85" y="442"/>
                  </a:lnTo>
                  <a:lnTo>
                    <a:pt x="92" y="419"/>
                  </a:lnTo>
                  <a:lnTo>
                    <a:pt x="152" y="396"/>
                  </a:lnTo>
                  <a:lnTo>
                    <a:pt x="168" y="380"/>
                  </a:lnTo>
                  <a:close/>
                </a:path>
              </a:pathLst>
            </a:custGeom>
            <a:solidFill>
              <a:srgbClr val="FF5050"/>
            </a:solidFill>
            <a:ln w="3175">
              <a:solidFill>
                <a:srgbClr val="FF0000">
                  <a:alpha val="80000"/>
                </a:srgbClr>
              </a:solidFill>
              <a:prstDash val="solid"/>
              <a:round/>
              <a:headEnd/>
              <a:tailEnd/>
            </a:ln>
          </p:spPr>
          <p:txBody>
            <a:bodyPr/>
            <a:lstStyle/>
            <a:p>
              <a:endParaRPr lang="ja-JP" altLang="en-US" sz="1400">
                <a:latin typeface="+mn-ea"/>
              </a:endParaRPr>
            </a:p>
          </p:txBody>
        </p:sp>
        <p:sp>
          <p:nvSpPr>
            <p:cNvPr id="110" name="Freeform 5">
              <a:extLst>
                <a:ext uri="{FF2B5EF4-FFF2-40B4-BE49-F238E27FC236}">
                  <a16:creationId xmlns:a16="http://schemas.microsoft.com/office/drawing/2014/main" id="{A12E5DD0-8FEA-D05C-358C-1C6C532292C0}"/>
                </a:ext>
              </a:extLst>
            </p:cNvPr>
            <p:cNvSpPr>
              <a:spLocks noChangeAspect="1"/>
            </p:cNvSpPr>
            <p:nvPr/>
          </p:nvSpPr>
          <p:spPr bwMode="auto">
            <a:xfrm>
              <a:off x="7945442" y="3528332"/>
              <a:ext cx="737614" cy="716179"/>
            </a:xfrm>
            <a:custGeom>
              <a:avLst/>
              <a:gdLst>
                <a:gd name="T0" fmla="*/ 311 w 2788"/>
                <a:gd name="T1" fmla="*/ 1951 h 2706"/>
                <a:gd name="T2" fmla="*/ 460 w 2788"/>
                <a:gd name="T3" fmla="*/ 1955 h 2706"/>
                <a:gd name="T4" fmla="*/ 528 w 2788"/>
                <a:gd name="T5" fmla="*/ 2059 h 2706"/>
                <a:gd name="T6" fmla="*/ 543 w 2788"/>
                <a:gd name="T7" fmla="*/ 2102 h 2706"/>
                <a:gd name="T8" fmla="*/ 748 w 2788"/>
                <a:gd name="T9" fmla="*/ 1944 h 2706"/>
                <a:gd name="T10" fmla="*/ 1003 w 2788"/>
                <a:gd name="T11" fmla="*/ 1933 h 2706"/>
                <a:gd name="T12" fmla="*/ 1250 w 2788"/>
                <a:gd name="T13" fmla="*/ 2113 h 2706"/>
                <a:gd name="T14" fmla="*/ 1606 w 2788"/>
                <a:gd name="T15" fmla="*/ 2315 h 2706"/>
                <a:gd name="T16" fmla="*/ 1664 w 2788"/>
                <a:gd name="T17" fmla="*/ 2261 h 2706"/>
                <a:gd name="T18" fmla="*/ 1785 w 2788"/>
                <a:gd name="T19" fmla="*/ 1860 h 2706"/>
                <a:gd name="T20" fmla="*/ 2117 w 2788"/>
                <a:gd name="T21" fmla="*/ 1612 h 2706"/>
                <a:gd name="T22" fmla="*/ 2269 w 2788"/>
                <a:gd name="T23" fmla="*/ 1641 h 2706"/>
                <a:gd name="T24" fmla="*/ 2294 w 2788"/>
                <a:gd name="T25" fmla="*/ 1602 h 2706"/>
                <a:gd name="T26" fmla="*/ 2399 w 2788"/>
                <a:gd name="T27" fmla="*/ 1570 h 2706"/>
                <a:gd name="T28" fmla="*/ 2376 w 2788"/>
                <a:gd name="T29" fmla="*/ 1612 h 2706"/>
                <a:gd name="T30" fmla="*/ 2470 w 2788"/>
                <a:gd name="T31" fmla="*/ 1564 h 2706"/>
                <a:gd name="T32" fmla="*/ 2481 w 2788"/>
                <a:gd name="T33" fmla="*/ 1532 h 2706"/>
                <a:gd name="T34" fmla="*/ 2609 w 2788"/>
                <a:gd name="T35" fmla="*/ 1461 h 2706"/>
                <a:gd name="T36" fmla="*/ 2757 w 2788"/>
                <a:gd name="T37" fmla="*/ 1355 h 2706"/>
                <a:gd name="T38" fmla="*/ 2634 w 2788"/>
                <a:gd name="T39" fmla="*/ 1401 h 2706"/>
                <a:gd name="T40" fmla="*/ 2527 w 2788"/>
                <a:gd name="T41" fmla="*/ 1376 h 2706"/>
                <a:gd name="T42" fmla="*/ 2500 w 2788"/>
                <a:gd name="T43" fmla="*/ 1202 h 2706"/>
                <a:gd name="T44" fmla="*/ 2542 w 2788"/>
                <a:gd name="T45" fmla="*/ 1225 h 2706"/>
                <a:gd name="T46" fmla="*/ 2549 w 2788"/>
                <a:gd name="T47" fmla="*/ 1195 h 2706"/>
                <a:gd name="T48" fmla="*/ 2494 w 2788"/>
                <a:gd name="T49" fmla="*/ 902 h 2706"/>
                <a:gd name="T50" fmla="*/ 2500 w 2788"/>
                <a:gd name="T51" fmla="*/ 748 h 2706"/>
                <a:gd name="T52" fmla="*/ 2298 w 2788"/>
                <a:gd name="T53" fmla="*/ 999 h 2706"/>
                <a:gd name="T54" fmla="*/ 2070 w 2788"/>
                <a:gd name="T55" fmla="*/ 950 h 2706"/>
                <a:gd name="T56" fmla="*/ 2000 w 2788"/>
                <a:gd name="T57" fmla="*/ 948 h 2706"/>
                <a:gd name="T58" fmla="*/ 1928 w 2788"/>
                <a:gd name="T59" fmla="*/ 882 h 2706"/>
                <a:gd name="T60" fmla="*/ 1805 w 2788"/>
                <a:gd name="T61" fmla="*/ 882 h 2706"/>
                <a:gd name="T62" fmla="*/ 1749 w 2788"/>
                <a:gd name="T63" fmla="*/ 816 h 2706"/>
                <a:gd name="T64" fmla="*/ 1408 w 2788"/>
                <a:gd name="T65" fmla="*/ 550 h 2706"/>
                <a:gd name="T66" fmla="*/ 1236 w 2788"/>
                <a:gd name="T67" fmla="*/ 306 h 2706"/>
                <a:gd name="T68" fmla="*/ 981 w 2788"/>
                <a:gd name="T69" fmla="*/ 15 h 2706"/>
                <a:gd name="T70" fmla="*/ 914 w 2788"/>
                <a:gd name="T71" fmla="*/ 78 h 2706"/>
                <a:gd name="T72" fmla="*/ 849 w 2788"/>
                <a:gd name="T73" fmla="*/ 125 h 2706"/>
                <a:gd name="T74" fmla="*/ 911 w 2788"/>
                <a:gd name="T75" fmla="*/ 520 h 2706"/>
                <a:gd name="T76" fmla="*/ 867 w 2788"/>
                <a:gd name="T77" fmla="*/ 952 h 2706"/>
                <a:gd name="T78" fmla="*/ 780 w 2788"/>
                <a:gd name="T79" fmla="*/ 1101 h 2706"/>
                <a:gd name="T80" fmla="*/ 744 w 2788"/>
                <a:gd name="T81" fmla="*/ 1271 h 2706"/>
                <a:gd name="T82" fmla="*/ 711 w 2788"/>
                <a:gd name="T83" fmla="*/ 1517 h 2706"/>
                <a:gd name="T84" fmla="*/ 571 w 2788"/>
                <a:gd name="T85" fmla="*/ 1500 h 2706"/>
                <a:gd name="T86" fmla="*/ 400 w 2788"/>
                <a:gd name="T87" fmla="*/ 1475 h 2706"/>
                <a:gd name="T88" fmla="*/ 267 w 2788"/>
                <a:gd name="T89" fmla="*/ 1437 h 2706"/>
                <a:gd name="T90" fmla="*/ 344 w 2788"/>
                <a:gd name="T91" fmla="*/ 1659 h 2706"/>
                <a:gd name="T92" fmla="*/ 234 w 2788"/>
                <a:gd name="T93" fmla="*/ 1807 h 2706"/>
                <a:gd name="T94" fmla="*/ 121 w 2788"/>
                <a:gd name="T95" fmla="*/ 1856 h 2706"/>
                <a:gd name="T96" fmla="*/ 32 w 2788"/>
                <a:gd name="T97" fmla="*/ 2025 h 2706"/>
                <a:gd name="T98" fmla="*/ 60 w 2788"/>
                <a:gd name="T99" fmla="*/ 2222 h 2706"/>
                <a:gd name="T100" fmla="*/ 161 w 2788"/>
                <a:gd name="T101" fmla="*/ 2420 h 2706"/>
                <a:gd name="T102" fmla="*/ 90 w 2788"/>
                <a:gd name="T103" fmla="*/ 2558 h 2706"/>
                <a:gd name="T104" fmla="*/ 173 w 2788"/>
                <a:gd name="T105" fmla="*/ 2684 h 2706"/>
                <a:gd name="T106" fmla="*/ 302 w 2788"/>
                <a:gd name="T107" fmla="*/ 2558 h 2706"/>
                <a:gd name="T108" fmla="*/ 428 w 2788"/>
                <a:gd name="T109" fmla="*/ 2431 h 2706"/>
                <a:gd name="T110" fmla="*/ 474 w 2788"/>
                <a:gd name="T111" fmla="*/ 2459 h 2706"/>
                <a:gd name="T112" fmla="*/ 635 w 2788"/>
                <a:gd name="T113" fmla="*/ 2451 h 2706"/>
                <a:gd name="T114" fmla="*/ 559 w 2788"/>
                <a:gd name="T115" fmla="*/ 2368 h 2706"/>
                <a:gd name="T116" fmla="*/ 297 w 2788"/>
                <a:gd name="T117" fmla="*/ 2176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8" h="2706">
                  <a:moveTo>
                    <a:pt x="239" y="2146"/>
                  </a:moveTo>
                  <a:lnTo>
                    <a:pt x="235" y="2091"/>
                  </a:lnTo>
                  <a:lnTo>
                    <a:pt x="253" y="2038"/>
                  </a:lnTo>
                  <a:lnTo>
                    <a:pt x="311" y="1951"/>
                  </a:lnTo>
                  <a:lnTo>
                    <a:pt x="338" y="1927"/>
                  </a:lnTo>
                  <a:lnTo>
                    <a:pt x="372" y="1944"/>
                  </a:lnTo>
                  <a:lnTo>
                    <a:pt x="418" y="1933"/>
                  </a:lnTo>
                  <a:lnTo>
                    <a:pt x="460" y="1955"/>
                  </a:lnTo>
                  <a:lnTo>
                    <a:pt x="471" y="1983"/>
                  </a:lnTo>
                  <a:lnTo>
                    <a:pt x="496" y="1996"/>
                  </a:lnTo>
                  <a:lnTo>
                    <a:pt x="511" y="2019"/>
                  </a:lnTo>
                  <a:lnTo>
                    <a:pt x="528" y="2059"/>
                  </a:lnTo>
                  <a:lnTo>
                    <a:pt x="566" y="2082"/>
                  </a:lnTo>
                  <a:lnTo>
                    <a:pt x="559" y="2092"/>
                  </a:lnTo>
                  <a:lnTo>
                    <a:pt x="539" y="2082"/>
                  </a:lnTo>
                  <a:lnTo>
                    <a:pt x="543" y="2102"/>
                  </a:lnTo>
                  <a:lnTo>
                    <a:pt x="567" y="2117"/>
                  </a:lnTo>
                  <a:lnTo>
                    <a:pt x="616" y="2054"/>
                  </a:lnTo>
                  <a:lnTo>
                    <a:pt x="645" y="2040"/>
                  </a:lnTo>
                  <a:lnTo>
                    <a:pt x="748" y="1944"/>
                  </a:lnTo>
                  <a:lnTo>
                    <a:pt x="797" y="1919"/>
                  </a:lnTo>
                  <a:lnTo>
                    <a:pt x="870" y="1894"/>
                  </a:lnTo>
                  <a:lnTo>
                    <a:pt x="920" y="1902"/>
                  </a:lnTo>
                  <a:lnTo>
                    <a:pt x="1003" y="1933"/>
                  </a:lnTo>
                  <a:lnTo>
                    <a:pt x="1056" y="1989"/>
                  </a:lnTo>
                  <a:lnTo>
                    <a:pt x="1101" y="1990"/>
                  </a:lnTo>
                  <a:lnTo>
                    <a:pt x="1146" y="2033"/>
                  </a:lnTo>
                  <a:lnTo>
                    <a:pt x="1250" y="2113"/>
                  </a:lnTo>
                  <a:lnTo>
                    <a:pt x="1427" y="2202"/>
                  </a:lnTo>
                  <a:lnTo>
                    <a:pt x="1543" y="2237"/>
                  </a:lnTo>
                  <a:lnTo>
                    <a:pt x="1571" y="2264"/>
                  </a:lnTo>
                  <a:lnTo>
                    <a:pt x="1606" y="2315"/>
                  </a:lnTo>
                  <a:lnTo>
                    <a:pt x="1628" y="2332"/>
                  </a:lnTo>
                  <a:lnTo>
                    <a:pt x="1643" y="2336"/>
                  </a:lnTo>
                  <a:lnTo>
                    <a:pt x="1640" y="2299"/>
                  </a:lnTo>
                  <a:lnTo>
                    <a:pt x="1664" y="2261"/>
                  </a:lnTo>
                  <a:lnTo>
                    <a:pt x="1677" y="2166"/>
                  </a:lnTo>
                  <a:lnTo>
                    <a:pt x="1665" y="2109"/>
                  </a:lnTo>
                  <a:lnTo>
                    <a:pt x="1679" y="2033"/>
                  </a:lnTo>
                  <a:lnTo>
                    <a:pt x="1785" y="1860"/>
                  </a:lnTo>
                  <a:lnTo>
                    <a:pt x="1895" y="1740"/>
                  </a:lnTo>
                  <a:lnTo>
                    <a:pt x="2020" y="1641"/>
                  </a:lnTo>
                  <a:lnTo>
                    <a:pt x="2073" y="1620"/>
                  </a:lnTo>
                  <a:lnTo>
                    <a:pt x="2117" y="1612"/>
                  </a:lnTo>
                  <a:lnTo>
                    <a:pt x="2135" y="1624"/>
                  </a:lnTo>
                  <a:lnTo>
                    <a:pt x="2142" y="1641"/>
                  </a:lnTo>
                  <a:lnTo>
                    <a:pt x="2178" y="1647"/>
                  </a:lnTo>
                  <a:lnTo>
                    <a:pt x="2269" y="1641"/>
                  </a:lnTo>
                  <a:lnTo>
                    <a:pt x="2314" y="1657"/>
                  </a:lnTo>
                  <a:lnTo>
                    <a:pt x="2319" y="1645"/>
                  </a:lnTo>
                  <a:lnTo>
                    <a:pt x="2301" y="1624"/>
                  </a:lnTo>
                  <a:lnTo>
                    <a:pt x="2294" y="1602"/>
                  </a:lnTo>
                  <a:lnTo>
                    <a:pt x="2311" y="1580"/>
                  </a:lnTo>
                  <a:lnTo>
                    <a:pt x="2347" y="1570"/>
                  </a:lnTo>
                  <a:lnTo>
                    <a:pt x="2356" y="1553"/>
                  </a:lnTo>
                  <a:lnTo>
                    <a:pt x="2399" y="1570"/>
                  </a:lnTo>
                  <a:lnTo>
                    <a:pt x="2371" y="1581"/>
                  </a:lnTo>
                  <a:lnTo>
                    <a:pt x="2351" y="1578"/>
                  </a:lnTo>
                  <a:lnTo>
                    <a:pt x="2350" y="1592"/>
                  </a:lnTo>
                  <a:lnTo>
                    <a:pt x="2376" y="1612"/>
                  </a:lnTo>
                  <a:lnTo>
                    <a:pt x="2410" y="1612"/>
                  </a:lnTo>
                  <a:lnTo>
                    <a:pt x="2438" y="1598"/>
                  </a:lnTo>
                  <a:lnTo>
                    <a:pt x="2446" y="1574"/>
                  </a:lnTo>
                  <a:lnTo>
                    <a:pt x="2470" y="1564"/>
                  </a:lnTo>
                  <a:lnTo>
                    <a:pt x="2473" y="1545"/>
                  </a:lnTo>
                  <a:lnTo>
                    <a:pt x="2500" y="1539"/>
                  </a:lnTo>
                  <a:lnTo>
                    <a:pt x="2498" y="1532"/>
                  </a:lnTo>
                  <a:lnTo>
                    <a:pt x="2481" y="1532"/>
                  </a:lnTo>
                  <a:lnTo>
                    <a:pt x="2480" y="1520"/>
                  </a:lnTo>
                  <a:lnTo>
                    <a:pt x="2487" y="1500"/>
                  </a:lnTo>
                  <a:lnTo>
                    <a:pt x="2527" y="1500"/>
                  </a:lnTo>
                  <a:lnTo>
                    <a:pt x="2609" y="1461"/>
                  </a:lnTo>
                  <a:lnTo>
                    <a:pt x="2641" y="1475"/>
                  </a:lnTo>
                  <a:lnTo>
                    <a:pt x="2657" y="1460"/>
                  </a:lnTo>
                  <a:lnTo>
                    <a:pt x="2689" y="1380"/>
                  </a:lnTo>
                  <a:lnTo>
                    <a:pt x="2757" y="1355"/>
                  </a:lnTo>
                  <a:lnTo>
                    <a:pt x="2788" y="1330"/>
                  </a:lnTo>
                  <a:lnTo>
                    <a:pt x="2788" y="1313"/>
                  </a:lnTo>
                  <a:lnTo>
                    <a:pt x="2722" y="1315"/>
                  </a:lnTo>
                  <a:lnTo>
                    <a:pt x="2634" y="1401"/>
                  </a:lnTo>
                  <a:lnTo>
                    <a:pt x="2562" y="1407"/>
                  </a:lnTo>
                  <a:lnTo>
                    <a:pt x="2546" y="1393"/>
                  </a:lnTo>
                  <a:lnTo>
                    <a:pt x="2549" y="1384"/>
                  </a:lnTo>
                  <a:lnTo>
                    <a:pt x="2527" y="1376"/>
                  </a:lnTo>
                  <a:lnTo>
                    <a:pt x="2531" y="1357"/>
                  </a:lnTo>
                  <a:lnTo>
                    <a:pt x="2595" y="1384"/>
                  </a:lnTo>
                  <a:lnTo>
                    <a:pt x="2545" y="1327"/>
                  </a:lnTo>
                  <a:lnTo>
                    <a:pt x="2500" y="1202"/>
                  </a:lnTo>
                  <a:lnTo>
                    <a:pt x="2500" y="1192"/>
                  </a:lnTo>
                  <a:lnTo>
                    <a:pt x="2537" y="1199"/>
                  </a:lnTo>
                  <a:lnTo>
                    <a:pt x="2546" y="1210"/>
                  </a:lnTo>
                  <a:lnTo>
                    <a:pt x="2542" y="1225"/>
                  </a:lnTo>
                  <a:lnTo>
                    <a:pt x="2552" y="1228"/>
                  </a:lnTo>
                  <a:lnTo>
                    <a:pt x="2563" y="1225"/>
                  </a:lnTo>
                  <a:lnTo>
                    <a:pt x="2563" y="1210"/>
                  </a:lnTo>
                  <a:lnTo>
                    <a:pt x="2549" y="1195"/>
                  </a:lnTo>
                  <a:lnTo>
                    <a:pt x="2470" y="1168"/>
                  </a:lnTo>
                  <a:lnTo>
                    <a:pt x="2429" y="1080"/>
                  </a:lnTo>
                  <a:lnTo>
                    <a:pt x="2441" y="996"/>
                  </a:lnTo>
                  <a:lnTo>
                    <a:pt x="2494" y="902"/>
                  </a:lnTo>
                  <a:lnTo>
                    <a:pt x="2496" y="858"/>
                  </a:lnTo>
                  <a:lnTo>
                    <a:pt x="2546" y="766"/>
                  </a:lnTo>
                  <a:lnTo>
                    <a:pt x="2527" y="712"/>
                  </a:lnTo>
                  <a:lnTo>
                    <a:pt x="2500" y="748"/>
                  </a:lnTo>
                  <a:lnTo>
                    <a:pt x="2473" y="807"/>
                  </a:lnTo>
                  <a:lnTo>
                    <a:pt x="2392" y="874"/>
                  </a:lnTo>
                  <a:lnTo>
                    <a:pt x="2371" y="914"/>
                  </a:lnTo>
                  <a:lnTo>
                    <a:pt x="2298" y="999"/>
                  </a:lnTo>
                  <a:lnTo>
                    <a:pt x="2209" y="1002"/>
                  </a:lnTo>
                  <a:lnTo>
                    <a:pt x="2131" y="996"/>
                  </a:lnTo>
                  <a:lnTo>
                    <a:pt x="2084" y="973"/>
                  </a:lnTo>
                  <a:lnTo>
                    <a:pt x="2070" y="950"/>
                  </a:lnTo>
                  <a:lnTo>
                    <a:pt x="2049" y="888"/>
                  </a:lnTo>
                  <a:lnTo>
                    <a:pt x="2015" y="897"/>
                  </a:lnTo>
                  <a:lnTo>
                    <a:pt x="2020" y="935"/>
                  </a:lnTo>
                  <a:lnTo>
                    <a:pt x="2000" y="948"/>
                  </a:lnTo>
                  <a:lnTo>
                    <a:pt x="1979" y="948"/>
                  </a:lnTo>
                  <a:lnTo>
                    <a:pt x="1989" y="907"/>
                  </a:lnTo>
                  <a:lnTo>
                    <a:pt x="2010" y="897"/>
                  </a:lnTo>
                  <a:lnTo>
                    <a:pt x="1928" y="882"/>
                  </a:lnTo>
                  <a:lnTo>
                    <a:pt x="1912" y="910"/>
                  </a:lnTo>
                  <a:lnTo>
                    <a:pt x="1895" y="914"/>
                  </a:lnTo>
                  <a:lnTo>
                    <a:pt x="1826" y="899"/>
                  </a:lnTo>
                  <a:lnTo>
                    <a:pt x="1805" y="882"/>
                  </a:lnTo>
                  <a:lnTo>
                    <a:pt x="1797" y="868"/>
                  </a:lnTo>
                  <a:lnTo>
                    <a:pt x="1805" y="854"/>
                  </a:lnTo>
                  <a:lnTo>
                    <a:pt x="1911" y="874"/>
                  </a:lnTo>
                  <a:lnTo>
                    <a:pt x="1749" y="816"/>
                  </a:lnTo>
                  <a:lnTo>
                    <a:pt x="1599" y="723"/>
                  </a:lnTo>
                  <a:lnTo>
                    <a:pt x="1530" y="668"/>
                  </a:lnTo>
                  <a:lnTo>
                    <a:pt x="1484" y="647"/>
                  </a:lnTo>
                  <a:lnTo>
                    <a:pt x="1408" y="550"/>
                  </a:lnTo>
                  <a:lnTo>
                    <a:pt x="1360" y="519"/>
                  </a:lnTo>
                  <a:lnTo>
                    <a:pt x="1314" y="440"/>
                  </a:lnTo>
                  <a:lnTo>
                    <a:pt x="1265" y="374"/>
                  </a:lnTo>
                  <a:lnTo>
                    <a:pt x="1236" y="306"/>
                  </a:lnTo>
                  <a:lnTo>
                    <a:pt x="1141" y="220"/>
                  </a:lnTo>
                  <a:lnTo>
                    <a:pt x="1079" y="121"/>
                  </a:lnTo>
                  <a:lnTo>
                    <a:pt x="1027" y="81"/>
                  </a:lnTo>
                  <a:lnTo>
                    <a:pt x="981" y="15"/>
                  </a:lnTo>
                  <a:lnTo>
                    <a:pt x="970" y="0"/>
                  </a:lnTo>
                  <a:lnTo>
                    <a:pt x="952" y="8"/>
                  </a:lnTo>
                  <a:lnTo>
                    <a:pt x="934" y="61"/>
                  </a:lnTo>
                  <a:lnTo>
                    <a:pt x="914" y="78"/>
                  </a:lnTo>
                  <a:lnTo>
                    <a:pt x="865" y="85"/>
                  </a:lnTo>
                  <a:lnTo>
                    <a:pt x="847" y="53"/>
                  </a:lnTo>
                  <a:lnTo>
                    <a:pt x="839" y="84"/>
                  </a:lnTo>
                  <a:lnTo>
                    <a:pt x="849" y="125"/>
                  </a:lnTo>
                  <a:lnTo>
                    <a:pt x="815" y="173"/>
                  </a:lnTo>
                  <a:lnTo>
                    <a:pt x="805" y="220"/>
                  </a:lnTo>
                  <a:lnTo>
                    <a:pt x="878" y="380"/>
                  </a:lnTo>
                  <a:lnTo>
                    <a:pt x="911" y="520"/>
                  </a:lnTo>
                  <a:lnTo>
                    <a:pt x="918" y="601"/>
                  </a:lnTo>
                  <a:lnTo>
                    <a:pt x="890" y="740"/>
                  </a:lnTo>
                  <a:lnTo>
                    <a:pt x="853" y="795"/>
                  </a:lnTo>
                  <a:lnTo>
                    <a:pt x="867" y="952"/>
                  </a:lnTo>
                  <a:lnTo>
                    <a:pt x="865" y="1009"/>
                  </a:lnTo>
                  <a:lnTo>
                    <a:pt x="839" y="1075"/>
                  </a:lnTo>
                  <a:lnTo>
                    <a:pt x="805" y="1096"/>
                  </a:lnTo>
                  <a:lnTo>
                    <a:pt x="780" y="1101"/>
                  </a:lnTo>
                  <a:lnTo>
                    <a:pt x="737" y="1125"/>
                  </a:lnTo>
                  <a:lnTo>
                    <a:pt x="720" y="1164"/>
                  </a:lnTo>
                  <a:lnTo>
                    <a:pt x="720" y="1188"/>
                  </a:lnTo>
                  <a:lnTo>
                    <a:pt x="744" y="1271"/>
                  </a:lnTo>
                  <a:lnTo>
                    <a:pt x="731" y="1305"/>
                  </a:lnTo>
                  <a:lnTo>
                    <a:pt x="766" y="1398"/>
                  </a:lnTo>
                  <a:lnTo>
                    <a:pt x="772" y="1435"/>
                  </a:lnTo>
                  <a:lnTo>
                    <a:pt x="711" y="1517"/>
                  </a:lnTo>
                  <a:lnTo>
                    <a:pt x="667" y="1551"/>
                  </a:lnTo>
                  <a:lnTo>
                    <a:pt x="635" y="1557"/>
                  </a:lnTo>
                  <a:lnTo>
                    <a:pt x="578" y="1530"/>
                  </a:lnTo>
                  <a:lnTo>
                    <a:pt x="571" y="1500"/>
                  </a:lnTo>
                  <a:lnTo>
                    <a:pt x="556" y="1500"/>
                  </a:lnTo>
                  <a:lnTo>
                    <a:pt x="521" y="1523"/>
                  </a:lnTo>
                  <a:lnTo>
                    <a:pt x="474" y="1523"/>
                  </a:lnTo>
                  <a:lnTo>
                    <a:pt x="400" y="1475"/>
                  </a:lnTo>
                  <a:lnTo>
                    <a:pt x="351" y="1419"/>
                  </a:lnTo>
                  <a:lnTo>
                    <a:pt x="320" y="1408"/>
                  </a:lnTo>
                  <a:lnTo>
                    <a:pt x="316" y="1428"/>
                  </a:lnTo>
                  <a:lnTo>
                    <a:pt x="267" y="1437"/>
                  </a:lnTo>
                  <a:lnTo>
                    <a:pt x="258" y="1510"/>
                  </a:lnTo>
                  <a:lnTo>
                    <a:pt x="311" y="1574"/>
                  </a:lnTo>
                  <a:lnTo>
                    <a:pt x="348" y="1648"/>
                  </a:lnTo>
                  <a:lnTo>
                    <a:pt x="344" y="1659"/>
                  </a:lnTo>
                  <a:lnTo>
                    <a:pt x="283" y="1708"/>
                  </a:lnTo>
                  <a:lnTo>
                    <a:pt x="273" y="1739"/>
                  </a:lnTo>
                  <a:lnTo>
                    <a:pt x="235" y="1774"/>
                  </a:lnTo>
                  <a:lnTo>
                    <a:pt x="234" y="1807"/>
                  </a:lnTo>
                  <a:lnTo>
                    <a:pt x="220" y="1802"/>
                  </a:lnTo>
                  <a:lnTo>
                    <a:pt x="196" y="1768"/>
                  </a:lnTo>
                  <a:lnTo>
                    <a:pt x="170" y="1812"/>
                  </a:lnTo>
                  <a:lnTo>
                    <a:pt x="121" y="1856"/>
                  </a:lnTo>
                  <a:lnTo>
                    <a:pt x="90" y="1856"/>
                  </a:lnTo>
                  <a:lnTo>
                    <a:pt x="34" y="1877"/>
                  </a:lnTo>
                  <a:lnTo>
                    <a:pt x="22" y="1913"/>
                  </a:lnTo>
                  <a:lnTo>
                    <a:pt x="32" y="2025"/>
                  </a:lnTo>
                  <a:lnTo>
                    <a:pt x="0" y="2082"/>
                  </a:lnTo>
                  <a:lnTo>
                    <a:pt x="5" y="2148"/>
                  </a:lnTo>
                  <a:lnTo>
                    <a:pt x="44" y="2176"/>
                  </a:lnTo>
                  <a:lnTo>
                    <a:pt x="60" y="2222"/>
                  </a:lnTo>
                  <a:lnTo>
                    <a:pt x="118" y="2237"/>
                  </a:lnTo>
                  <a:lnTo>
                    <a:pt x="143" y="2279"/>
                  </a:lnTo>
                  <a:lnTo>
                    <a:pt x="170" y="2368"/>
                  </a:lnTo>
                  <a:lnTo>
                    <a:pt x="161" y="2420"/>
                  </a:lnTo>
                  <a:lnTo>
                    <a:pt x="152" y="2431"/>
                  </a:lnTo>
                  <a:lnTo>
                    <a:pt x="129" y="2438"/>
                  </a:lnTo>
                  <a:lnTo>
                    <a:pt x="129" y="2468"/>
                  </a:lnTo>
                  <a:lnTo>
                    <a:pt x="90" y="2558"/>
                  </a:lnTo>
                  <a:lnTo>
                    <a:pt x="90" y="2583"/>
                  </a:lnTo>
                  <a:lnTo>
                    <a:pt x="121" y="2663"/>
                  </a:lnTo>
                  <a:lnTo>
                    <a:pt x="138" y="2681"/>
                  </a:lnTo>
                  <a:lnTo>
                    <a:pt x="173" y="2684"/>
                  </a:lnTo>
                  <a:lnTo>
                    <a:pt x="196" y="2706"/>
                  </a:lnTo>
                  <a:lnTo>
                    <a:pt x="234" y="2645"/>
                  </a:lnTo>
                  <a:lnTo>
                    <a:pt x="309" y="2621"/>
                  </a:lnTo>
                  <a:lnTo>
                    <a:pt x="302" y="2558"/>
                  </a:lnTo>
                  <a:lnTo>
                    <a:pt x="309" y="2528"/>
                  </a:lnTo>
                  <a:lnTo>
                    <a:pt x="382" y="2494"/>
                  </a:lnTo>
                  <a:lnTo>
                    <a:pt x="414" y="2431"/>
                  </a:lnTo>
                  <a:lnTo>
                    <a:pt x="428" y="2431"/>
                  </a:lnTo>
                  <a:lnTo>
                    <a:pt x="446" y="2448"/>
                  </a:lnTo>
                  <a:lnTo>
                    <a:pt x="428" y="2468"/>
                  </a:lnTo>
                  <a:lnTo>
                    <a:pt x="437" y="2481"/>
                  </a:lnTo>
                  <a:lnTo>
                    <a:pt x="474" y="2459"/>
                  </a:lnTo>
                  <a:lnTo>
                    <a:pt x="515" y="2476"/>
                  </a:lnTo>
                  <a:lnTo>
                    <a:pt x="577" y="2507"/>
                  </a:lnTo>
                  <a:lnTo>
                    <a:pt x="623" y="2479"/>
                  </a:lnTo>
                  <a:lnTo>
                    <a:pt x="635" y="2451"/>
                  </a:lnTo>
                  <a:lnTo>
                    <a:pt x="659" y="2451"/>
                  </a:lnTo>
                  <a:lnTo>
                    <a:pt x="642" y="2407"/>
                  </a:lnTo>
                  <a:lnTo>
                    <a:pt x="628" y="2392"/>
                  </a:lnTo>
                  <a:lnTo>
                    <a:pt x="559" y="2368"/>
                  </a:lnTo>
                  <a:lnTo>
                    <a:pt x="458" y="2227"/>
                  </a:lnTo>
                  <a:lnTo>
                    <a:pt x="436" y="2222"/>
                  </a:lnTo>
                  <a:lnTo>
                    <a:pt x="365" y="2237"/>
                  </a:lnTo>
                  <a:lnTo>
                    <a:pt x="297" y="2176"/>
                  </a:lnTo>
                  <a:lnTo>
                    <a:pt x="239" y="2146"/>
                  </a:lnTo>
                  <a:close/>
                </a:path>
              </a:pathLst>
            </a:custGeom>
            <a:solidFill>
              <a:srgbClr val="FF5050"/>
            </a:solidFill>
            <a:ln w="3175">
              <a:solidFill>
                <a:srgbClr val="FF0000">
                  <a:alpha val="80000"/>
                </a:srgbClr>
              </a:solidFill>
              <a:prstDash val="solid"/>
              <a:round/>
              <a:headEnd/>
              <a:tailEnd/>
            </a:ln>
          </p:spPr>
          <p:txBody>
            <a:bodyPr/>
            <a:lstStyle/>
            <a:p>
              <a:endParaRPr lang="ja-JP" altLang="en-US" sz="1400">
                <a:solidFill>
                  <a:srgbClr val="FF5050"/>
                </a:solidFill>
                <a:latin typeface="+mn-ea"/>
              </a:endParaRPr>
            </a:p>
          </p:txBody>
        </p:sp>
        <p:sp>
          <p:nvSpPr>
            <p:cNvPr id="111" name="Freeform 6">
              <a:extLst>
                <a:ext uri="{FF2B5EF4-FFF2-40B4-BE49-F238E27FC236}">
                  <a16:creationId xmlns:a16="http://schemas.microsoft.com/office/drawing/2014/main" id="{35681EE0-B8DE-8B91-E0E8-8D3A3F408127}"/>
                </a:ext>
              </a:extLst>
            </p:cNvPr>
            <p:cNvSpPr>
              <a:spLocks noChangeAspect="1"/>
            </p:cNvSpPr>
            <p:nvPr/>
          </p:nvSpPr>
          <p:spPr bwMode="auto">
            <a:xfrm>
              <a:off x="7469050" y="5087729"/>
              <a:ext cx="188175" cy="224699"/>
            </a:xfrm>
            <a:custGeom>
              <a:avLst/>
              <a:gdLst>
                <a:gd name="T0" fmla="*/ 57 w 711"/>
                <a:gd name="T1" fmla="*/ 641 h 849"/>
                <a:gd name="T2" fmla="*/ 48 w 711"/>
                <a:gd name="T3" fmla="*/ 606 h 849"/>
                <a:gd name="T4" fmla="*/ 22 w 711"/>
                <a:gd name="T5" fmla="*/ 589 h 849"/>
                <a:gd name="T6" fmla="*/ 21 w 711"/>
                <a:gd name="T7" fmla="*/ 526 h 849"/>
                <a:gd name="T8" fmla="*/ 2 w 711"/>
                <a:gd name="T9" fmla="*/ 532 h 849"/>
                <a:gd name="T10" fmla="*/ 12 w 711"/>
                <a:gd name="T11" fmla="*/ 489 h 849"/>
                <a:gd name="T12" fmla="*/ 51 w 711"/>
                <a:gd name="T13" fmla="*/ 422 h 849"/>
                <a:gd name="T14" fmla="*/ 126 w 711"/>
                <a:gd name="T15" fmla="*/ 437 h 849"/>
                <a:gd name="T16" fmla="*/ 160 w 711"/>
                <a:gd name="T17" fmla="*/ 423 h 849"/>
                <a:gd name="T18" fmla="*/ 182 w 711"/>
                <a:gd name="T19" fmla="*/ 423 h 849"/>
                <a:gd name="T20" fmla="*/ 263 w 711"/>
                <a:gd name="T21" fmla="*/ 420 h 849"/>
                <a:gd name="T22" fmla="*/ 260 w 711"/>
                <a:gd name="T23" fmla="*/ 342 h 849"/>
                <a:gd name="T24" fmla="*/ 273 w 711"/>
                <a:gd name="T25" fmla="*/ 282 h 849"/>
                <a:gd name="T26" fmla="*/ 280 w 711"/>
                <a:gd name="T27" fmla="*/ 109 h 849"/>
                <a:gd name="T28" fmla="*/ 297 w 711"/>
                <a:gd name="T29" fmla="*/ 75 h 849"/>
                <a:gd name="T30" fmla="*/ 344 w 711"/>
                <a:gd name="T31" fmla="*/ 81 h 849"/>
                <a:gd name="T32" fmla="*/ 361 w 711"/>
                <a:gd name="T33" fmla="*/ 119 h 849"/>
                <a:gd name="T34" fmla="*/ 382 w 711"/>
                <a:gd name="T35" fmla="*/ 95 h 849"/>
                <a:gd name="T36" fmla="*/ 458 w 711"/>
                <a:gd name="T37" fmla="*/ 4 h 849"/>
                <a:gd name="T38" fmla="*/ 493 w 711"/>
                <a:gd name="T39" fmla="*/ 28 h 849"/>
                <a:gd name="T40" fmla="*/ 534 w 711"/>
                <a:gd name="T41" fmla="*/ 0 h 849"/>
                <a:gd name="T42" fmla="*/ 574 w 711"/>
                <a:gd name="T43" fmla="*/ 8 h 849"/>
                <a:gd name="T44" fmla="*/ 606 w 711"/>
                <a:gd name="T45" fmla="*/ 38 h 849"/>
                <a:gd name="T46" fmla="*/ 641 w 711"/>
                <a:gd name="T47" fmla="*/ 24 h 849"/>
                <a:gd name="T48" fmla="*/ 674 w 711"/>
                <a:gd name="T49" fmla="*/ 56 h 849"/>
                <a:gd name="T50" fmla="*/ 704 w 711"/>
                <a:gd name="T51" fmla="*/ 119 h 849"/>
                <a:gd name="T52" fmla="*/ 680 w 711"/>
                <a:gd name="T53" fmla="*/ 208 h 849"/>
                <a:gd name="T54" fmla="*/ 652 w 711"/>
                <a:gd name="T55" fmla="*/ 269 h 849"/>
                <a:gd name="T56" fmla="*/ 641 w 711"/>
                <a:gd name="T57" fmla="*/ 322 h 849"/>
                <a:gd name="T58" fmla="*/ 560 w 711"/>
                <a:gd name="T59" fmla="*/ 378 h 849"/>
                <a:gd name="T60" fmla="*/ 531 w 711"/>
                <a:gd name="T61" fmla="*/ 424 h 849"/>
                <a:gd name="T62" fmla="*/ 540 w 711"/>
                <a:gd name="T63" fmla="*/ 449 h 849"/>
                <a:gd name="T64" fmla="*/ 624 w 711"/>
                <a:gd name="T65" fmla="*/ 542 h 849"/>
                <a:gd name="T66" fmla="*/ 651 w 711"/>
                <a:gd name="T67" fmla="*/ 634 h 849"/>
                <a:gd name="T68" fmla="*/ 652 w 711"/>
                <a:gd name="T69" fmla="*/ 769 h 849"/>
                <a:gd name="T70" fmla="*/ 613 w 711"/>
                <a:gd name="T71" fmla="*/ 800 h 849"/>
                <a:gd name="T72" fmla="*/ 557 w 711"/>
                <a:gd name="T73" fmla="*/ 814 h 849"/>
                <a:gd name="T74" fmla="*/ 534 w 711"/>
                <a:gd name="T75" fmla="*/ 783 h 849"/>
                <a:gd name="T76" fmla="*/ 454 w 711"/>
                <a:gd name="T77" fmla="*/ 790 h 849"/>
                <a:gd name="T78" fmla="*/ 400 w 711"/>
                <a:gd name="T79" fmla="*/ 776 h 849"/>
                <a:gd name="T80" fmla="*/ 355 w 711"/>
                <a:gd name="T81" fmla="*/ 688 h 849"/>
                <a:gd name="T82" fmla="*/ 336 w 711"/>
                <a:gd name="T83" fmla="*/ 706 h 849"/>
                <a:gd name="T84" fmla="*/ 288 w 711"/>
                <a:gd name="T85" fmla="*/ 727 h 849"/>
                <a:gd name="T86" fmla="*/ 198 w 711"/>
                <a:gd name="T87" fmla="*/ 787 h 849"/>
                <a:gd name="T88" fmla="*/ 172 w 711"/>
                <a:gd name="T89" fmla="*/ 849 h 849"/>
                <a:gd name="T90" fmla="*/ 104 w 711"/>
                <a:gd name="T91" fmla="*/ 783 h 849"/>
                <a:gd name="T92" fmla="*/ 37 w 711"/>
                <a:gd name="T93" fmla="*/ 789 h 849"/>
                <a:gd name="T94" fmla="*/ 69 w 711"/>
                <a:gd name="T95" fmla="*/ 687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1" h="849">
                  <a:moveTo>
                    <a:pt x="69" y="687"/>
                  </a:moveTo>
                  <a:lnTo>
                    <a:pt x="57" y="641"/>
                  </a:lnTo>
                  <a:lnTo>
                    <a:pt x="46" y="628"/>
                  </a:lnTo>
                  <a:lnTo>
                    <a:pt x="48" y="606"/>
                  </a:lnTo>
                  <a:lnTo>
                    <a:pt x="32" y="572"/>
                  </a:lnTo>
                  <a:lnTo>
                    <a:pt x="22" y="589"/>
                  </a:lnTo>
                  <a:lnTo>
                    <a:pt x="12" y="572"/>
                  </a:lnTo>
                  <a:lnTo>
                    <a:pt x="21" y="526"/>
                  </a:lnTo>
                  <a:lnTo>
                    <a:pt x="12" y="525"/>
                  </a:lnTo>
                  <a:lnTo>
                    <a:pt x="2" y="532"/>
                  </a:lnTo>
                  <a:lnTo>
                    <a:pt x="0" y="514"/>
                  </a:lnTo>
                  <a:lnTo>
                    <a:pt x="12" y="489"/>
                  </a:lnTo>
                  <a:lnTo>
                    <a:pt x="26" y="424"/>
                  </a:lnTo>
                  <a:lnTo>
                    <a:pt x="51" y="422"/>
                  </a:lnTo>
                  <a:lnTo>
                    <a:pt x="113" y="455"/>
                  </a:lnTo>
                  <a:lnTo>
                    <a:pt x="126" y="437"/>
                  </a:lnTo>
                  <a:lnTo>
                    <a:pt x="147" y="438"/>
                  </a:lnTo>
                  <a:lnTo>
                    <a:pt x="160" y="423"/>
                  </a:lnTo>
                  <a:lnTo>
                    <a:pt x="165" y="434"/>
                  </a:lnTo>
                  <a:lnTo>
                    <a:pt x="182" y="423"/>
                  </a:lnTo>
                  <a:lnTo>
                    <a:pt x="199" y="434"/>
                  </a:lnTo>
                  <a:lnTo>
                    <a:pt x="263" y="420"/>
                  </a:lnTo>
                  <a:lnTo>
                    <a:pt x="284" y="402"/>
                  </a:lnTo>
                  <a:lnTo>
                    <a:pt x="260" y="342"/>
                  </a:lnTo>
                  <a:lnTo>
                    <a:pt x="274" y="317"/>
                  </a:lnTo>
                  <a:lnTo>
                    <a:pt x="273" y="282"/>
                  </a:lnTo>
                  <a:lnTo>
                    <a:pt x="245" y="248"/>
                  </a:lnTo>
                  <a:lnTo>
                    <a:pt x="280" y="109"/>
                  </a:lnTo>
                  <a:lnTo>
                    <a:pt x="298" y="103"/>
                  </a:lnTo>
                  <a:lnTo>
                    <a:pt x="297" y="75"/>
                  </a:lnTo>
                  <a:lnTo>
                    <a:pt x="312" y="68"/>
                  </a:lnTo>
                  <a:lnTo>
                    <a:pt x="344" y="81"/>
                  </a:lnTo>
                  <a:lnTo>
                    <a:pt x="361" y="91"/>
                  </a:lnTo>
                  <a:lnTo>
                    <a:pt x="361" y="119"/>
                  </a:lnTo>
                  <a:lnTo>
                    <a:pt x="376" y="117"/>
                  </a:lnTo>
                  <a:lnTo>
                    <a:pt x="382" y="95"/>
                  </a:lnTo>
                  <a:lnTo>
                    <a:pt x="409" y="87"/>
                  </a:lnTo>
                  <a:lnTo>
                    <a:pt x="458" y="4"/>
                  </a:lnTo>
                  <a:lnTo>
                    <a:pt x="481" y="11"/>
                  </a:lnTo>
                  <a:lnTo>
                    <a:pt x="493" y="28"/>
                  </a:lnTo>
                  <a:lnTo>
                    <a:pt x="518" y="0"/>
                  </a:lnTo>
                  <a:lnTo>
                    <a:pt x="534" y="0"/>
                  </a:lnTo>
                  <a:lnTo>
                    <a:pt x="540" y="28"/>
                  </a:lnTo>
                  <a:lnTo>
                    <a:pt x="574" y="8"/>
                  </a:lnTo>
                  <a:lnTo>
                    <a:pt x="586" y="32"/>
                  </a:lnTo>
                  <a:lnTo>
                    <a:pt x="606" y="38"/>
                  </a:lnTo>
                  <a:lnTo>
                    <a:pt x="630" y="24"/>
                  </a:lnTo>
                  <a:lnTo>
                    <a:pt x="641" y="24"/>
                  </a:lnTo>
                  <a:lnTo>
                    <a:pt x="662" y="60"/>
                  </a:lnTo>
                  <a:lnTo>
                    <a:pt x="674" y="56"/>
                  </a:lnTo>
                  <a:lnTo>
                    <a:pt x="711" y="91"/>
                  </a:lnTo>
                  <a:lnTo>
                    <a:pt x="704" y="119"/>
                  </a:lnTo>
                  <a:lnTo>
                    <a:pt x="669" y="172"/>
                  </a:lnTo>
                  <a:lnTo>
                    <a:pt x="680" y="208"/>
                  </a:lnTo>
                  <a:lnTo>
                    <a:pt x="658" y="232"/>
                  </a:lnTo>
                  <a:lnTo>
                    <a:pt x="652" y="269"/>
                  </a:lnTo>
                  <a:lnTo>
                    <a:pt x="663" y="317"/>
                  </a:lnTo>
                  <a:lnTo>
                    <a:pt x="641" y="322"/>
                  </a:lnTo>
                  <a:lnTo>
                    <a:pt x="602" y="388"/>
                  </a:lnTo>
                  <a:lnTo>
                    <a:pt x="560" y="378"/>
                  </a:lnTo>
                  <a:lnTo>
                    <a:pt x="550" y="403"/>
                  </a:lnTo>
                  <a:lnTo>
                    <a:pt x="531" y="424"/>
                  </a:lnTo>
                  <a:lnTo>
                    <a:pt x="524" y="438"/>
                  </a:lnTo>
                  <a:lnTo>
                    <a:pt x="540" y="449"/>
                  </a:lnTo>
                  <a:lnTo>
                    <a:pt x="602" y="484"/>
                  </a:lnTo>
                  <a:lnTo>
                    <a:pt x="624" y="542"/>
                  </a:lnTo>
                  <a:lnTo>
                    <a:pt x="630" y="589"/>
                  </a:lnTo>
                  <a:lnTo>
                    <a:pt x="651" y="634"/>
                  </a:lnTo>
                  <a:lnTo>
                    <a:pt x="669" y="717"/>
                  </a:lnTo>
                  <a:lnTo>
                    <a:pt x="652" y="769"/>
                  </a:lnTo>
                  <a:lnTo>
                    <a:pt x="631" y="803"/>
                  </a:lnTo>
                  <a:lnTo>
                    <a:pt x="613" y="800"/>
                  </a:lnTo>
                  <a:lnTo>
                    <a:pt x="574" y="822"/>
                  </a:lnTo>
                  <a:lnTo>
                    <a:pt x="557" y="814"/>
                  </a:lnTo>
                  <a:lnTo>
                    <a:pt x="540" y="818"/>
                  </a:lnTo>
                  <a:lnTo>
                    <a:pt x="534" y="783"/>
                  </a:lnTo>
                  <a:lnTo>
                    <a:pt x="487" y="780"/>
                  </a:lnTo>
                  <a:lnTo>
                    <a:pt x="454" y="790"/>
                  </a:lnTo>
                  <a:lnTo>
                    <a:pt x="418" y="769"/>
                  </a:lnTo>
                  <a:lnTo>
                    <a:pt x="400" y="776"/>
                  </a:lnTo>
                  <a:lnTo>
                    <a:pt x="391" y="734"/>
                  </a:lnTo>
                  <a:lnTo>
                    <a:pt x="355" y="688"/>
                  </a:lnTo>
                  <a:lnTo>
                    <a:pt x="344" y="691"/>
                  </a:lnTo>
                  <a:lnTo>
                    <a:pt x="336" y="706"/>
                  </a:lnTo>
                  <a:lnTo>
                    <a:pt x="299" y="702"/>
                  </a:lnTo>
                  <a:lnTo>
                    <a:pt x="288" y="727"/>
                  </a:lnTo>
                  <a:lnTo>
                    <a:pt x="235" y="730"/>
                  </a:lnTo>
                  <a:lnTo>
                    <a:pt x="198" y="787"/>
                  </a:lnTo>
                  <a:lnTo>
                    <a:pt x="182" y="839"/>
                  </a:lnTo>
                  <a:lnTo>
                    <a:pt x="172" y="849"/>
                  </a:lnTo>
                  <a:lnTo>
                    <a:pt x="160" y="844"/>
                  </a:lnTo>
                  <a:lnTo>
                    <a:pt x="104" y="783"/>
                  </a:lnTo>
                  <a:lnTo>
                    <a:pt x="48" y="803"/>
                  </a:lnTo>
                  <a:lnTo>
                    <a:pt x="37" y="789"/>
                  </a:lnTo>
                  <a:lnTo>
                    <a:pt x="40" y="758"/>
                  </a:lnTo>
                  <a:lnTo>
                    <a:pt x="69" y="68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12" name="Freeform 7">
              <a:extLst>
                <a:ext uri="{FF2B5EF4-FFF2-40B4-BE49-F238E27FC236}">
                  <a16:creationId xmlns:a16="http://schemas.microsoft.com/office/drawing/2014/main" id="{2714F423-556F-ABA6-C081-B3D7DCE9C463}"/>
                </a:ext>
              </a:extLst>
            </p:cNvPr>
            <p:cNvSpPr>
              <a:spLocks noChangeAspect="1"/>
            </p:cNvSpPr>
            <p:nvPr/>
          </p:nvSpPr>
          <p:spPr bwMode="auto">
            <a:xfrm>
              <a:off x="7516689" y="5270346"/>
              <a:ext cx="161179" cy="145300"/>
            </a:xfrm>
            <a:custGeom>
              <a:avLst/>
              <a:gdLst>
                <a:gd name="T0" fmla="*/ 46 w 608"/>
                <a:gd name="T1" fmla="*/ 225 h 551"/>
                <a:gd name="T2" fmla="*/ 84 w 608"/>
                <a:gd name="T3" fmla="*/ 229 h 551"/>
                <a:gd name="T4" fmla="*/ 116 w 608"/>
                <a:gd name="T5" fmla="*/ 222 h 551"/>
                <a:gd name="T6" fmla="*/ 110 w 608"/>
                <a:gd name="T7" fmla="*/ 270 h 551"/>
                <a:gd name="T8" fmla="*/ 98 w 608"/>
                <a:gd name="T9" fmla="*/ 374 h 551"/>
                <a:gd name="T10" fmla="*/ 102 w 608"/>
                <a:gd name="T11" fmla="*/ 444 h 551"/>
                <a:gd name="T12" fmla="*/ 133 w 608"/>
                <a:gd name="T13" fmla="*/ 405 h 551"/>
                <a:gd name="T14" fmla="*/ 145 w 608"/>
                <a:gd name="T15" fmla="*/ 338 h 551"/>
                <a:gd name="T16" fmla="*/ 165 w 608"/>
                <a:gd name="T17" fmla="*/ 290 h 551"/>
                <a:gd name="T18" fmla="*/ 179 w 608"/>
                <a:gd name="T19" fmla="*/ 410 h 551"/>
                <a:gd name="T20" fmla="*/ 223 w 608"/>
                <a:gd name="T21" fmla="*/ 409 h 551"/>
                <a:gd name="T22" fmla="*/ 276 w 608"/>
                <a:gd name="T23" fmla="*/ 398 h 551"/>
                <a:gd name="T24" fmla="*/ 311 w 608"/>
                <a:gd name="T25" fmla="*/ 403 h 551"/>
                <a:gd name="T26" fmla="*/ 336 w 608"/>
                <a:gd name="T27" fmla="*/ 434 h 551"/>
                <a:gd name="T28" fmla="*/ 322 w 608"/>
                <a:gd name="T29" fmla="*/ 483 h 551"/>
                <a:gd name="T30" fmla="*/ 328 w 608"/>
                <a:gd name="T31" fmla="*/ 458 h 551"/>
                <a:gd name="T32" fmla="*/ 236 w 608"/>
                <a:gd name="T33" fmla="*/ 514 h 551"/>
                <a:gd name="T34" fmla="*/ 211 w 608"/>
                <a:gd name="T35" fmla="*/ 491 h 551"/>
                <a:gd name="T36" fmla="*/ 187 w 608"/>
                <a:gd name="T37" fmla="*/ 512 h 551"/>
                <a:gd name="T38" fmla="*/ 236 w 608"/>
                <a:gd name="T39" fmla="*/ 551 h 551"/>
                <a:gd name="T40" fmla="*/ 409 w 608"/>
                <a:gd name="T41" fmla="*/ 441 h 551"/>
                <a:gd name="T42" fmla="*/ 452 w 608"/>
                <a:gd name="T43" fmla="*/ 377 h 551"/>
                <a:gd name="T44" fmla="*/ 499 w 608"/>
                <a:gd name="T45" fmla="*/ 350 h 551"/>
                <a:gd name="T46" fmla="*/ 530 w 608"/>
                <a:gd name="T47" fmla="*/ 304 h 551"/>
                <a:gd name="T48" fmla="*/ 558 w 608"/>
                <a:gd name="T49" fmla="*/ 249 h 551"/>
                <a:gd name="T50" fmla="*/ 597 w 608"/>
                <a:gd name="T51" fmla="*/ 214 h 551"/>
                <a:gd name="T52" fmla="*/ 608 w 608"/>
                <a:gd name="T53" fmla="*/ 175 h 551"/>
                <a:gd name="T54" fmla="*/ 607 w 608"/>
                <a:gd name="T55" fmla="*/ 140 h 551"/>
                <a:gd name="T56" fmla="*/ 529 w 608"/>
                <a:gd name="T57" fmla="*/ 124 h 551"/>
                <a:gd name="T58" fmla="*/ 449 w 608"/>
                <a:gd name="T59" fmla="*/ 115 h 551"/>
                <a:gd name="T60" fmla="*/ 392 w 608"/>
                <a:gd name="T61" fmla="*/ 134 h 551"/>
                <a:gd name="T62" fmla="*/ 358 w 608"/>
                <a:gd name="T63" fmla="*/ 130 h 551"/>
                <a:gd name="T64" fmla="*/ 305 w 608"/>
                <a:gd name="T65" fmla="*/ 92 h 551"/>
                <a:gd name="T66" fmla="*/ 236 w 608"/>
                <a:gd name="T67" fmla="*/ 81 h 551"/>
                <a:gd name="T68" fmla="*/ 209 w 608"/>
                <a:gd name="T69" fmla="*/ 46 h 551"/>
                <a:gd name="T70" fmla="*/ 162 w 608"/>
                <a:gd name="T71" fmla="*/ 3 h 551"/>
                <a:gd name="T72" fmla="*/ 117 w 608"/>
                <a:gd name="T73" fmla="*/ 14 h 551"/>
                <a:gd name="T74" fmla="*/ 53 w 608"/>
                <a:gd name="T75" fmla="*/ 42 h 551"/>
                <a:gd name="T76" fmla="*/ 0 w 608"/>
                <a:gd name="T77" fmla="*/ 15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8" h="551">
                  <a:moveTo>
                    <a:pt x="0" y="151"/>
                  </a:moveTo>
                  <a:lnTo>
                    <a:pt x="46" y="225"/>
                  </a:lnTo>
                  <a:lnTo>
                    <a:pt x="56" y="236"/>
                  </a:lnTo>
                  <a:lnTo>
                    <a:pt x="84" y="229"/>
                  </a:lnTo>
                  <a:lnTo>
                    <a:pt x="84" y="207"/>
                  </a:lnTo>
                  <a:lnTo>
                    <a:pt x="116" y="222"/>
                  </a:lnTo>
                  <a:lnTo>
                    <a:pt x="116" y="244"/>
                  </a:lnTo>
                  <a:lnTo>
                    <a:pt x="110" y="270"/>
                  </a:lnTo>
                  <a:lnTo>
                    <a:pt x="69" y="316"/>
                  </a:lnTo>
                  <a:lnTo>
                    <a:pt x="98" y="374"/>
                  </a:lnTo>
                  <a:lnTo>
                    <a:pt x="87" y="417"/>
                  </a:lnTo>
                  <a:lnTo>
                    <a:pt x="102" y="444"/>
                  </a:lnTo>
                  <a:lnTo>
                    <a:pt x="159" y="470"/>
                  </a:lnTo>
                  <a:lnTo>
                    <a:pt x="133" y="405"/>
                  </a:lnTo>
                  <a:lnTo>
                    <a:pt x="133" y="350"/>
                  </a:lnTo>
                  <a:lnTo>
                    <a:pt x="145" y="338"/>
                  </a:lnTo>
                  <a:lnTo>
                    <a:pt x="154" y="295"/>
                  </a:lnTo>
                  <a:lnTo>
                    <a:pt x="165" y="290"/>
                  </a:lnTo>
                  <a:lnTo>
                    <a:pt x="154" y="374"/>
                  </a:lnTo>
                  <a:lnTo>
                    <a:pt x="179" y="410"/>
                  </a:lnTo>
                  <a:lnTo>
                    <a:pt x="190" y="417"/>
                  </a:lnTo>
                  <a:lnTo>
                    <a:pt x="223" y="409"/>
                  </a:lnTo>
                  <a:lnTo>
                    <a:pt x="254" y="431"/>
                  </a:lnTo>
                  <a:lnTo>
                    <a:pt x="276" y="398"/>
                  </a:lnTo>
                  <a:lnTo>
                    <a:pt x="283" y="398"/>
                  </a:lnTo>
                  <a:lnTo>
                    <a:pt x="311" y="403"/>
                  </a:lnTo>
                  <a:lnTo>
                    <a:pt x="352" y="427"/>
                  </a:lnTo>
                  <a:lnTo>
                    <a:pt x="336" y="434"/>
                  </a:lnTo>
                  <a:lnTo>
                    <a:pt x="349" y="458"/>
                  </a:lnTo>
                  <a:lnTo>
                    <a:pt x="322" y="483"/>
                  </a:lnTo>
                  <a:lnTo>
                    <a:pt x="311" y="472"/>
                  </a:lnTo>
                  <a:lnTo>
                    <a:pt x="328" y="458"/>
                  </a:lnTo>
                  <a:lnTo>
                    <a:pt x="321" y="458"/>
                  </a:lnTo>
                  <a:lnTo>
                    <a:pt x="236" y="514"/>
                  </a:lnTo>
                  <a:lnTo>
                    <a:pt x="218" y="508"/>
                  </a:lnTo>
                  <a:lnTo>
                    <a:pt x="211" y="491"/>
                  </a:lnTo>
                  <a:lnTo>
                    <a:pt x="198" y="498"/>
                  </a:lnTo>
                  <a:lnTo>
                    <a:pt x="187" y="512"/>
                  </a:lnTo>
                  <a:lnTo>
                    <a:pt x="187" y="551"/>
                  </a:lnTo>
                  <a:lnTo>
                    <a:pt x="236" y="551"/>
                  </a:lnTo>
                  <a:lnTo>
                    <a:pt x="409" y="500"/>
                  </a:lnTo>
                  <a:lnTo>
                    <a:pt x="409" y="441"/>
                  </a:lnTo>
                  <a:lnTo>
                    <a:pt x="418" y="409"/>
                  </a:lnTo>
                  <a:lnTo>
                    <a:pt x="452" y="377"/>
                  </a:lnTo>
                  <a:lnTo>
                    <a:pt x="476" y="371"/>
                  </a:lnTo>
                  <a:lnTo>
                    <a:pt x="499" y="350"/>
                  </a:lnTo>
                  <a:lnTo>
                    <a:pt x="516" y="313"/>
                  </a:lnTo>
                  <a:lnTo>
                    <a:pt x="530" y="304"/>
                  </a:lnTo>
                  <a:lnTo>
                    <a:pt x="541" y="257"/>
                  </a:lnTo>
                  <a:lnTo>
                    <a:pt x="558" y="249"/>
                  </a:lnTo>
                  <a:lnTo>
                    <a:pt x="569" y="222"/>
                  </a:lnTo>
                  <a:lnTo>
                    <a:pt x="597" y="214"/>
                  </a:lnTo>
                  <a:lnTo>
                    <a:pt x="597" y="190"/>
                  </a:lnTo>
                  <a:lnTo>
                    <a:pt x="608" y="175"/>
                  </a:lnTo>
                  <a:lnTo>
                    <a:pt x="601" y="156"/>
                  </a:lnTo>
                  <a:lnTo>
                    <a:pt x="607" y="140"/>
                  </a:lnTo>
                  <a:lnTo>
                    <a:pt x="576" y="148"/>
                  </a:lnTo>
                  <a:lnTo>
                    <a:pt x="529" y="124"/>
                  </a:lnTo>
                  <a:lnTo>
                    <a:pt x="476" y="148"/>
                  </a:lnTo>
                  <a:lnTo>
                    <a:pt x="449" y="115"/>
                  </a:lnTo>
                  <a:lnTo>
                    <a:pt x="431" y="112"/>
                  </a:lnTo>
                  <a:lnTo>
                    <a:pt x="392" y="134"/>
                  </a:lnTo>
                  <a:lnTo>
                    <a:pt x="375" y="126"/>
                  </a:lnTo>
                  <a:lnTo>
                    <a:pt x="358" y="130"/>
                  </a:lnTo>
                  <a:lnTo>
                    <a:pt x="352" y="95"/>
                  </a:lnTo>
                  <a:lnTo>
                    <a:pt x="305" y="92"/>
                  </a:lnTo>
                  <a:lnTo>
                    <a:pt x="272" y="102"/>
                  </a:lnTo>
                  <a:lnTo>
                    <a:pt x="236" y="81"/>
                  </a:lnTo>
                  <a:lnTo>
                    <a:pt x="218" y="88"/>
                  </a:lnTo>
                  <a:lnTo>
                    <a:pt x="209" y="46"/>
                  </a:lnTo>
                  <a:lnTo>
                    <a:pt x="173" y="0"/>
                  </a:lnTo>
                  <a:lnTo>
                    <a:pt x="162" y="3"/>
                  </a:lnTo>
                  <a:lnTo>
                    <a:pt x="154" y="18"/>
                  </a:lnTo>
                  <a:lnTo>
                    <a:pt x="117" y="14"/>
                  </a:lnTo>
                  <a:lnTo>
                    <a:pt x="106" y="39"/>
                  </a:lnTo>
                  <a:lnTo>
                    <a:pt x="53" y="42"/>
                  </a:lnTo>
                  <a:lnTo>
                    <a:pt x="16" y="99"/>
                  </a:lnTo>
                  <a:lnTo>
                    <a:pt x="0" y="15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13" name="Freeform 8">
              <a:extLst>
                <a:ext uri="{FF2B5EF4-FFF2-40B4-BE49-F238E27FC236}">
                  <a16:creationId xmlns:a16="http://schemas.microsoft.com/office/drawing/2014/main" id="{53A643F3-E754-F5CA-24A2-72E8F85EC87D}"/>
                </a:ext>
              </a:extLst>
            </p:cNvPr>
            <p:cNvSpPr>
              <a:spLocks noChangeAspect="1"/>
            </p:cNvSpPr>
            <p:nvPr/>
          </p:nvSpPr>
          <p:spPr bwMode="auto">
            <a:xfrm>
              <a:off x="7625465" y="5233029"/>
              <a:ext cx="228668" cy="182618"/>
            </a:xfrm>
            <a:custGeom>
              <a:avLst/>
              <a:gdLst>
                <a:gd name="T0" fmla="*/ 764 w 865"/>
                <a:gd name="T1" fmla="*/ 173 h 692"/>
                <a:gd name="T2" fmla="*/ 789 w 865"/>
                <a:gd name="T3" fmla="*/ 173 h 692"/>
                <a:gd name="T4" fmla="*/ 804 w 865"/>
                <a:gd name="T5" fmla="*/ 226 h 692"/>
                <a:gd name="T6" fmla="*/ 797 w 865"/>
                <a:gd name="T7" fmla="*/ 303 h 692"/>
                <a:gd name="T8" fmla="*/ 854 w 865"/>
                <a:gd name="T9" fmla="*/ 352 h 692"/>
                <a:gd name="T10" fmla="*/ 837 w 865"/>
                <a:gd name="T11" fmla="*/ 398 h 692"/>
                <a:gd name="T12" fmla="*/ 844 w 865"/>
                <a:gd name="T13" fmla="*/ 441 h 692"/>
                <a:gd name="T14" fmla="*/ 864 w 865"/>
                <a:gd name="T15" fmla="*/ 500 h 692"/>
                <a:gd name="T16" fmla="*/ 797 w 865"/>
                <a:gd name="T17" fmla="*/ 606 h 692"/>
                <a:gd name="T18" fmla="*/ 778 w 865"/>
                <a:gd name="T19" fmla="*/ 659 h 692"/>
                <a:gd name="T20" fmla="*/ 723 w 865"/>
                <a:gd name="T21" fmla="*/ 692 h 692"/>
                <a:gd name="T22" fmla="*/ 684 w 865"/>
                <a:gd name="T23" fmla="*/ 676 h 692"/>
                <a:gd name="T24" fmla="*/ 665 w 865"/>
                <a:gd name="T25" fmla="*/ 631 h 692"/>
                <a:gd name="T26" fmla="*/ 676 w 865"/>
                <a:gd name="T27" fmla="*/ 585 h 692"/>
                <a:gd name="T28" fmla="*/ 684 w 865"/>
                <a:gd name="T29" fmla="*/ 487 h 692"/>
                <a:gd name="T30" fmla="*/ 694 w 865"/>
                <a:gd name="T31" fmla="*/ 427 h 692"/>
                <a:gd name="T32" fmla="*/ 741 w 865"/>
                <a:gd name="T33" fmla="*/ 394 h 692"/>
                <a:gd name="T34" fmla="*/ 656 w 865"/>
                <a:gd name="T35" fmla="*/ 344 h 692"/>
                <a:gd name="T36" fmla="*/ 588 w 865"/>
                <a:gd name="T37" fmla="*/ 366 h 692"/>
                <a:gd name="T38" fmla="*/ 543 w 865"/>
                <a:gd name="T39" fmla="*/ 431 h 692"/>
                <a:gd name="T40" fmla="*/ 554 w 865"/>
                <a:gd name="T41" fmla="*/ 424 h 692"/>
                <a:gd name="T42" fmla="*/ 465 w 865"/>
                <a:gd name="T43" fmla="*/ 498 h 692"/>
                <a:gd name="T44" fmla="*/ 380 w 865"/>
                <a:gd name="T45" fmla="*/ 637 h 692"/>
                <a:gd name="T46" fmla="*/ 401 w 865"/>
                <a:gd name="T47" fmla="*/ 692 h 692"/>
                <a:gd name="T48" fmla="*/ 297 w 865"/>
                <a:gd name="T49" fmla="*/ 644 h 692"/>
                <a:gd name="T50" fmla="*/ 182 w 865"/>
                <a:gd name="T51" fmla="*/ 655 h 692"/>
                <a:gd name="T52" fmla="*/ 167 w 865"/>
                <a:gd name="T53" fmla="*/ 655 h 692"/>
                <a:gd name="T54" fmla="*/ 82 w 865"/>
                <a:gd name="T55" fmla="*/ 634 h 692"/>
                <a:gd name="T56" fmla="*/ 101 w 865"/>
                <a:gd name="T57" fmla="*/ 589 h 692"/>
                <a:gd name="T58" fmla="*/ 71 w 865"/>
                <a:gd name="T59" fmla="*/ 586 h 692"/>
                <a:gd name="T60" fmla="*/ 90 w 865"/>
                <a:gd name="T61" fmla="*/ 550 h 692"/>
                <a:gd name="T62" fmla="*/ 46 w 865"/>
                <a:gd name="T63" fmla="*/ 554 h 692"/>
                <a:gd name="T64" fmla="*/ 67 w 865"/>
                <a:gd name="T65" fmla="*/ 632 h 692"/>
                <a:gd name="T66" fmla="*/ 0 w 865"/>
                <a:gd name="T67" fmla="*/ 582 h 692"/>
                <a:gd name="T68" fmla="*/ 43 w 865"/>
                <a:gd name="T69" fmla="*/ 518 h 692"/>
                <a:gd name="T70" fmla="*/ 90 w 865"/>
                <a:gd name="T71" fmla="*/ 491 h 692"/>
                <a:gd name="T72" fmla="*/ 121 w 865"/>
                <a:gd name="T73" fmla="*/ 445 h 692"/>
                <a:gd name="T74" fmla="*/ 149 w 865"/>
                <a:gd name="T75" fmla="*/ 390 h 692"/>
                <a:gd name="T76" fmla="*/ 188 w 865"/>
                <a:gd name="T77" fmla="*/ 355 h 692"/>
                <a:gd name="T78" fmla="*/ 199 w 865"/>
                <a:gd name="T79" fmla="*/ 316 h 692"/>
                <a:gd name="T80" fmla="*/ 198 w 865"/>
                <a:gd name="T81" fmla="*/ 281 h 692"/>
                <a:gd name="T82" fmla="*/ 227 w 865"/>
                <a:gd name="T83" fmla="*/ 257 h 692"/>
                <a:gd name="T84" fmla="*/ 256 w 865"/>
                <a:gd name="T85" fmla="*/ 242 h 692"/>
                <a:gd name="T86" fmla="*/ 320 w 865"/>
                <a:gd name="T87" fmla="*/ 198 h 692"/>
                <a:gd name="T88" fmla="*/ 355 w 865"/>
                <a:gd name="T89" fmla="*/ 133 h 692"/>
                <a:gd name="T90" fmla="*/ 368 w 865"/>
                <a:gd name="T91" fmla="*/ 81 h 692"/>
                <a:gd name="T92" fmla="*/ 393 w 865"/>
                <a:gd name="T93" fmla="*/ 38 h 692"/>
                <a:gd name="T94" fmla="*/ 421 w 865"/>
                <a:gd name="T95" fmla="*/ 34 h 692"/>
                <a:gd name="T96" fmla="*/ 411 w 865"/>
                <a:gd name="T97" fmla="*/ 130 h 692"/>
                <a:gd name="T98" fmla="*/ 405 w 865"/>
                <a:gd name="T99" fmla="*/ 177 h 692"/>
                <a:gd name="T100" fmla="*/ 430 w 865"/>
                <a:gd name="T101" fmla="*/ 222 h 692"/>
                <a:gd name="T102" fmla="*/ 488 w 865"/>
                <a:gd name="T103" fmla="*/ 285 h 692"/>
                <a:gd name="T104" fmla="*/ 524 w 865"/>
                <a:gd name="T105" fmla="*/ 317 h 692"/>
                <a:gd name="T106" fmla="*/ 559 w 865"/>
                <a:gd name="T107" fmla="*/ 289 h 692"/>
                <a:gd name="T108" fmla="*/ 557 w 865"/>
                <a:gd name="T109" fmla="*/ 173 h 692"/>
                <a:gd name="T110" fmla="*/ 609 w 865"/>
                <a:gd name="T111" fmla="*/ 170 h 692"/>
                <a:gd name="T112" fmla="*/ 642 w 865"/>
                <a:gd name="T113" fmla="*/ 20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5" h="692">
                  <a:moveTo>
                    <a:pt x="751" y="183"/>
                  </a:moveTo>
                  <a:lnTo>
                    <a:pt x="764" y="173"/>
                  </a:lnTo>
                  <a:lnTo>
                    <a:pt x="772" y="177"/>
                  </a:lnTo>
                  <a:lnTo>
                    <a:pt x="789" y="173"/>
                  </a:lnTo>
                  <a:lnTo>
                    <a:pt x="804" y="183"/>
                  </a:lnTo>
                  <a:lnTo>
                    <a:pt x="804" y="226"/>
                  </a:lnTo>
                  <a:lnTo>
                    <a:pt x="784" y="270"/>
                  </a:lnTo>
                  <a:lnTo>
                    <a:pt x="797" y="303"/>
                  </a:lnTo>
                  <a:lnTo>
                    <a:pt x="828" y="344"/>
                  </a:lnTo>
                  <a:lnTo>
                    <a:pt x="854" y="352"/>
                  </a:lnTo>
                  <a:lnTo>
                    <a:pt x="844" y="363"/>
                  </a:lnTo>
                  <a:lnTo>
                    <a:pt x="837" y="398"/>
                  </a:lnTo>
                  <a:lnTo>
                    <a:pt x="853" y="411"/>
                  </a:lnTo>
                  <a:lnTo>
                    <a:pt x="844" y="441"/>
                  </a:lnTo>
                  <a:lnTo>
                    <a:pt x="865" y="479"/>
                  </a:lnTo>
                  <a:lnTo>
                    <a:pt x="864" y="500"/>
                  </a:lnTo>
                  <a:lnTo>
                    <a:pt x="811" y="589"/>
                  </a:lnTo>
                  <a:lnTo>
                    <a:pt x="797" y="606"/>
                  </a:lnTo>
                  <a:lnTo>
                    <a:pt x="789" y="653"/>
                  </a:lnTo>
                  <a:lnTo>
                    <a:pt x="778" y="659"/>
                  </a:lnTo>
                  <a:lnTo>
                    <a:pt x="769" y="644"/>
                  </a:lnTo>
                  <a:lnTo>
                    <a:pt x="723" y="692"/>
                  </a:lnTo>
                  <a:lnTo>
                    <a:pt x="702" y="691"/>
                  </a:lnTo>
                  <a:lnTo>
                    <a:pt x="684" y="676"/>
                  </a:lnTo>
                  <a:lnTo>
                    <a:pt x="680" y="642"/>
                  </a:lnTo>
                  <a:lnTo>
                    <a:pt x="665" y="631"/>
                  </a:lnTo>
                  <a:lnTo>
                    <a:pt x="660" y="602"/>
                  </a:lnTo>
                  <a:lnTo>
                    <a:pt x="676" y="585"/>
                  </a:lnTo>
                  <a:lnTo>
                    <a:pt x="672" y="550"/>
                  </a:lnTo>
                  <a:lnTo>
                    <a:pt x="684" y="487"/>
                  </a:lnTo>
                  <a:lnTo>
                    <a:pt x="683" y="438"/>
                  </a:lnTo>
                  <a:lnTo>
                    <a:pt x="694" y="427"/>
                  </a:lnTo>
                  <a:lnTo>
                    <a:pt x="744" y="419"/>
                  </a:lnTo>
                  <a:lnTo>
                    <a:pt x="741" y="394"/>
                  </a:lnTo>
                  <a:lnTo>
                    <a:pt x="709" y="364"/>
                  </a:lnTo>
                  <a:lnTo>
                    <a:pt x="656" y="344"/>
                  </a:lnTo>
                  <a:lnTo>
                    <a:pt x="628" y="344"/>
                  </a:lnTo>
                  <a:lnTo>
                    <a:pt x="588" y="366"/>
                  </a:lnTo>
                  <a:lnTo>
                    <a:pt x="531" y="424"/>
                  </a:lnTo>
                  <a:lnTo>
                    <a:pt x="543" y="431"/>
                  </a:lnTo>
                  <a:lnTo>
                    <a:pt x="543" y="427"/>
                  </a:lnTo>
                  <a:lnTo>
                    <a:pt x="554" y="424"/>
                  </a:lnTo>
                  <a:lnTo>
                    <a:pt x="545" y="447"/>
                  </a:lnTo>
                  <a:lnTo>
                    <a:pt x="465" y="498"/>
                  </a:lnTo>
                  <a:lnTo>
                    <a:pt x="444" y="550"/>
                  </a:lnTo>
                  <a:lnTo>
                    <a:pt x="380" y="637"/>
                  </a:lnTo>
                  <a:lnTo>
                    <a:pt x="380" y="669"/>
                  </a:lnTo>
                  <a:lnTo>
                    <a:pt x="401" y="692"/>
                  </a:lnTo>
                  <a:lnTo>
                    <a:pt x="396" y="692"/>
                  </a:lnTo>
                  <a:lnTo>
                    <a:pt x="297" y="644"/>
                  </a:lnTo>
                  <a:lnTo>
                    <a:pt x="265" y="642"/>
                  </a:lnTo>
                  <a:lnTo>
                    <a:pt x="182" y="655"/>
                  </a:lnTo>
                  <a:lnTo>
                    <a:pt x="170" y="644"/>
                  </a:lnTo>
                  <a:lnTo>
                    <a:pt x="167" y="655"/>
                  </a:lnTo>
                  <a:lnTo>
                    <a:pt x="133" y="641"/>
                  </a:lnTo>
                  <a:lnTo>
                    <a:pt x="82" y="634"/>
                  </a:lnTo>
                  <a:lnTo>
                    <a:pt x="71" y="624"/>
                  </a:lnTo>
                  <a:lnTo>
                    <a:pt x="101" y="589"/>
                  </a:lnTo>
                  <a:lnTo>
                    <a:pt x="71" y="599"/>
                  </a:lnTo>
                  <a:lnTo>
                    <a:pt x="71" y="586"/>
                  </a:lnTo>
                  <a:lnTo>
                    <a:pt x="101" y="551"/>
                  </a:lnTo>
                  <a:lnTo>
                    <a:pt x="90" y="550"/>
                  </a:lnTo>
                  <a:lnTo>
                    <a:pt x="58" y="568"/>
                  </a:lnTo>
                  <a:lnTo>
                    <a:pt x="46" y="554"/>
                  </a:lnTo>
                  <a:lnTo>
                    <a:pt x="39" y="585"/>
                  </a:lnTo>
                  <a:lnTo>
                    <a:pt x="67" y="632"/>
                  </a:lnTo>
                  <a:lnTo>
                    <a:pt x="0" y="641"/>
                  </a:lnTo>
                  <a:lnTo>
                    <a:pt x="0" y="582"/>
                  </a:lnTo>
                  <a:lnTo>
                    <a:pt x="9" y="550"/>
                  </a:lnTo>
                  <a:lnTo>
                    <a:pt x="43" y="518"/>
                  </a:lnTo>
                  <a:lnTo>
                    <a:pt x="67" y="512"/>
                  </a:lnTo>
                  <a:lnTo>
                    <a:pt x="90" y="491"/>
                  </a:lnTo>
                  <a:lnTo>
                    <a:pt x="107" y="454"/>
                  </a:lnTo>
                  <a:lnTo>
                    <a:pt x="121" y="445"/>
                  </a:lnTo>
                  <a:lnTo>
                    <a:pt x="132" y="398"/>
                  </a:lnTo>
                  <a:lnTo>
                    <a:pt x="149" y="390"/>
                  </a:lnTo>
                  <a:lnTo>
                    <a:pt x="160" y="363"/>
                  </a:lnTo>
                  <a:lnTo>
                    <a:pt x="188" y="355"/>
                  </a:lnTo>
                  <a:lnTo>
                    <a:pt x="188" y="331"/>
                  </a:lnTo>
                  <a:lnTo>
                    <a:pt x="199" y="316"/>
                  </a:lnTo>
                  <a:lnTo>
                    <a:pt x="192" y="297"/>
                  </a:lnTo>
                  <a:lnTo>
                    <a:pt x="198" y="281"/>
                  </a:lnTo>
                  <a:lnTo>
                    <a:pt x="221" y="275"/>
                  </a:lnTo>
                  <a:lnTo>
                    <a:pt x="227" y="257"/>
                  </a:lnTo>
                  <a:lnTo>
                    <a:pt x="249" y="256"/>
                  </a:lnTo>
                  <a:lnTo>
                    <a:pt x="256" y="242"/>
                  </a:lnTo>
                  <a:lnTo>
                    <a:pt x="309" y="223"/>
                  </a:lnTo>
                  <a:lnTo>
                    <a:pt x="320" y="198"/>
                  </a:lnTo>
                  <a:lnTo>
                    <a:pt x="366" y="173"/>
                  </a:lnTo>
                  <a:lnTo>
                    <a:pt x="355" y="133"/>
                  </a:lnTo>
                  <a:lnTo>
                    <a:pt x="376" y="122"/>
                  </a:lnTo>
                  <a:lnTo>
                    <a:pt x="368" y="81"/>
                  </a:lnTo>
                  <a:lnTo>
                    <a:pt x="370" y="49"/>
                  </a:lnTo>
                  <a:lnTo>
                    <a:pt x="393" y="38"/>
                  </a:lnTo>
                  <a:lnTo>
                    <a:pt x="401" y="0"/>
                  </a:lnTo>
                  <a:lnTo>
                    <a:pt x="421" y="34"/>
                  </a:lnTo>
                  <a:lnTo>
                    <a:pt x="428" y="89"/>
                  </a:lnTo>
                  <a:lnTo>
                    <a:pt x="411" y="130"/>
                  </a:lnTo>
                  <a:lnTo>
                    <a:pt x="421" y="152"/>
                  </a:lnTo>
                  <a:lnTo>
                    <a:pt x="405" y="177"/>
                  </a:lnTo>
                  <a:lnTo>
                    <a:pt x="421" y="218"/>
                  </a:lnTo>
                  <a:lnTo>
                    <a:pt x="430" y="222"/>
                  </a:lnTo>
                  <a:lnTo>
                    <a:pt x="465" y="215"/>
                  </a:lnTo>
                  <a:lnTo>
                    <a:pt x="488" y="285"/>
                  </a:lnTo>
                  <a:lnTo>
                    <a:pt x="504" y="309"/>
                  </a:lnTo>
                  <a:lnTo>
                    <a:pt x="524" y="317"/>
                  </a:lnTo>
                  <a:lnTo>
                    <a:pt x="549" y="309"/>
                  </a:lnTo>
                  <a:lnTo>
                    <a:pt x="559" y="289"/>
                  </a:lnTo>
                  <a:lnTo>
                    <a:pt x="552" y="211"/>
                  </a:lnTo>
                  <a:lnTo>
                    <a:pt x="557" y="173"/>
                  </a:lnTo>
                  <a:lnTo>
                    <a:pt x="588" y="140"/>
                  </a:lnTo>
                  <a:lnTo>
                    <a:pt x="609" y="170"/>
                  </a:lnTo>
                  <a:lnTo>
                    <a:pt x="635" y="177"/>
                  </a:lnTo>
                  <a:lnTo>
                    <a:pt x="642" y="205"/>
                  </a:lnTo>
                  <a:lnTo>
                    <a:pt x="751" y="183"/>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14" name="Freeform 9">
              <a:extLst>
                <a:ext uri="{FF2B5EF4-FFF2-40B4-BE49-F238E27FC236}">
                  <a16:creationId xmlns:a16="http://schemas.microsoft.com/office/drawing/2014/main" id="{87A1A261-0ECD-794D-B34B-99E95F523957}"/>
                </a:ext>
              </a:extLst>
            </p:cNvPr>
            <p:cNvSpPr>
              <a:spLocks noChangeAspect="1"/>
            </p:cNvSpPr>
            <p:nvPr/>
          </p:nvSpPr>
          <p:spPr bwMode="auto">
            <a:xfrm>
              <a:off x="7758061" y="4991656"/>
              <a:ext cx="170707" cy="184206"/>
            </a:xfrm>
            <a:custGeom>
              <a:avLst/>
              <a:gdLst>
                <a:gd name="T0" fmla="*/ 230 w 645"/>
                <a:gd name="T1" fmla="*/ 645 h 695"/>
                <a:gd name="T2" fmla="*/ 347 w 645"/>
                <a:gd name="T3" fmla="*/ 539 h 695"/>
                <a:gd name="T4" fmla="*/ 454 w 645"/>
                <a:gd name="T5" fmla="*/ 536 h 695"/>
                <a:gd name="T6" fmla="*/ 527 w 645"/>
                <a:gd name="T7" fmla="*/ 573 h 695"/>
                <a:gd name="T8" fmla="*/ 619 w 645"/>
                <a:gd name="T9" fmla="*/ 569 h 695"/>
                <a:gd name="T10" fmla="*/ 645 w 645"/>
                <a:gd name="T11" fmla="*/ 569 h 695"/>
                <a:gd name="T12" fmla="*/ 616 w 645"/>
                <a:gd name="T13" fmla="*/ 526 h 695"/>
                <a:gd name="T14" fmla="*/ 570 w 645"/>
                <a:gd name="T15" fmla="*/ 512 h 695"/>
                <a:gd name="T16" fmla="*/ 475 w 645"/>
                <a:gd name="T17" fmla="*/ 431 h 695"/>
                <a:gd name="T18" fmla="*/ 514 w 645"/>
                <a:gd name="T19" fmla="*/ 375 h 695"/>
                <a:gd name="T20" fmla="*/ 537 w 645"/>
                <a:gd name="T21" fmla="*/ 317 h 695"/>
                <a:gd name="T22" fmla="*/ 513 w 645"/>
                <a:gd name="T23" fmla="*/ 303 h 695"/>
                <a:gd name="T24" fmla="*/ 486 w 645"/>
                <a:gd name="T25" fmla="*/ 216 h 695"/>
                <a:gd name="T26" fmla="*/ 492 w 645"/>
                <a:gd name="T27" fmla="*/ 173 h 695"/>
                <a:gd name="T28" fmla="*/ 500 w 645"/>
                <a:gd name="T29" fmla="*/ 104 h 695"/>
                <a:gd name="T30" fmla="*/ 413 w 645"/>
                <a:gd name="T31" fmla="*/ 72 h 695"/>
                <a:gd name="T32" fmla="*/ 355 w 645"/>
                <a:gd name="T33" fmla="*/ 0 h 695"/>
                <a:gd name="T34" fmla="*/ 337 w 645"/>
                <a:gd name="T35" fmla="*/ 36 h 695"/>
                <a:gd name="T36" fmla="*/ 293 w 645"/>
                <a:gd name="T37" fmla="*/ 104 h 695"/>
                <a:gd name="T38" fmla="*/ 251 w 645"/>
                <a:gd name="T39" fmla="*/ 150 h 695"/>
                <a:gd name="T40" fmla="*/ 209 w 645"/>
                <a:gd name="T41" fmla="*/ 187 h 695"/>
                <a:gd name="T42" fmla="*/ 173 w 645"/>
                <a:gd name="T43" fmla="*/ 194 h 695"/>
                <a:gd name="T44" fmla="*/ 54 w 645"/>
                <a:gd name="T45" fmla="*/ 240 h 695"/>
                <a:gd name="T46" fmla="*/ 28 w 645"/>
                <a:gd name="T47" fmla="*/ 269 h 695"/>
                <a:gd name="T48" fmla="*/ 0 w 645"/>
                <a:gd name="T49" fmla="*/ 360 h 695"/>
                <a:gd name="T50" fmla="*/ 31 w 645"/>
                <a:gd name="T51" fmla="*/ 425 h 695"/>
                <a:gd name="T52" fmla="*/ 106 w 645"/>
                <a:gd name="T53" fmla="*/ 410 h 695"/>
                <a:gd name="T54" fmla="*/ 125 w 645"/>
                <a:gd name="T55" fmla="*/ 495 h 695"/>
                <a:gd name="T56" fmla="*/ 109 w 645"/>
                <a:gd name="T57" fmla="*/ 534 h 695"/>
                <a:gd name="T58" fmla="*/ 118 w 645"/>
                <a:gd name="T59" fmla="*/ 569 h 695"/>
                <a:gd name="T60" fmla="*/ 84 w 645"/>
                <a:gd name="T61" fmla="*/ 582 h 695"/>
                <a:gd name="T62" fmla="*/ 100 w 645"/>
                <a:gd name="T63" fmla="*/ 601 h 695"/>
                <a:gd name="T64" fmla="*/ 125 w 645"/>
                <a:gd name="T65" fmla="*/ 675 h 695"/>
                <a:gd name="T66" fmla="*/ 174 w 645"/>
                <a:gd name="T67" fmla="*/ 66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5" h="695">
                  <a:moveTo>
                    <a:pt x="206" y="674"/>
                  </a:moveTo>
                  <a:lnTo>
                    <a:pt x="230" y="645"/>
                  </a:lnTo>
                  <a:lnTo>
                    <a:pt x="332" y="601"/>
                  </a:lnTo>
                  <a:lnTo>
                    <a:pt x="347" y="539"/>
                  </a:lnTo>
                  <a:lnTo>
                    <a:pt x="378" y="513"/>
                  </a:lnTo>
                  <a:lnTo>
                    <a:pt x="454" y="536"/>
                  </a:lnTo>
                  <a:lnTo>
                    <a:pt x="491" y="534"/>
                  </a:lnTo>
                  <a:lnTo>
                    <a:pt x="527" y="573"/>
                  </a:lnTo>
                  <a:lnTo>
                    <a:pt x="587" y="557"/>
                  </a:lnTo>
                  <a:lnTo>
                    <a:pt x="619" y="569"/>
                  </a:lnTo>
                  <a:lnTo>
                    <a:pt x="636" y="562"/>
                  </a:lnTo>
                  <a:lnTo>
                    <a:pt x="645" y="569"/>
                  </a:lnTo>
                  <a:lnTo>
                    <a:pt x="638" y="545"/>
                  </a:lnTo>
                  <a:lnTo>
                    <a:pt x="616" y="526"/>
                  </a:lnTo>
                  <a:lnTo>
                    <a:pt x="587" y="526"/>
                  </a:lnTo>
                  <a:lnTo>
                    <a:pt x="570" y="512"/>
                  </a:lnTo>
                  <a:lnTo>
                    <a:pt x="528" y="499"/>
                  </a:lnTo>
                  <a:lnTo>
                    <a:pt x="475" y="431"/>
                  </a:lnTo>
                  <a:lnTo>
                    <a:pt x="475" y="413"/>
                  </a:lnTo>
                  <a:lnTo>
                    <a:pt x="514" y="375"/>
                  </a:lnTo>
                  <a:lnTo>
                    <a:pt x="524" y="347"/>
                  </a:lnTo>
                  <a:lnTo>
                    <a:pt x="537" y="317"/>
                  </a:lnTo>
                  <a:lnTo>
                    <a:pt x="530" y="300"/>
                  </a:lnTo>
                  <a:lnTo>
                    <a:pt x="513" y="303"/>
                  </a:lnTo>
                  <a:lnTo>
                    <a:pt x="470" y="269"/>
                  </a:lnTo>
                  <a:lnTo>
                    <a:pt x="486" y="216"/>
                  </a:lnTo>
                  <a:lnTo>
                    <a:pt x="481" y="194"/>
                  </a:lnTo>
                  <a:lnTo>
                    <a:pt x="492" y="173"/>
                  </a:lnTo>
                  <a:lnTo>
                    <a:pt x="479" y="131"/>
                  </a:lnTo>
                  <a:lnTo>
                    <a:pt x="500" y="104"/>
                  </a:lnTo>
                  <a:lnTo>
                    <a:pt x="425" y="86"/>
                  </a:lnTo>
                  <a:lnTo>
                    <a:pt x="413" y="72"/>
                  </a:lnTo>
                  <a:lnTo>
                    <a:pt x="386" y="61"/>
                  </a:lnTo>
                  <a:lnTo>
                    <a:pt x="355" y="0"/>
                  </a:lnTo>
                  <a:lnTo>
                    <a:pt x="344" y="7"/>
                  </a:lnTo>
                  <a:lnTo>
                    <a:pt x="337" y="36"/>
                  </a:lnTo>
                  <a:lnTo>
                    <a:pt x="286" y="49"/>
                  </a:lnTo>
                  <a:lnTo>
                    <a:pt x="293" y="104"/>
                  </a:lnTo>
                  <a:lnTo>
                    <a:pt x="261" y="104"/>
                  </a:lnTo>
                  <a:lnTo>
                    <a:pt x="251" y="150"/>
                  </a:lnTo>
                  <a:lnTo>
                    <a:pt x="212" y="163"/>
                  </a:lnTo>
                  <a:lnTo>
                    <a:pt x="209" y="187"/>
                  </a:lnTo>
                  <a:lnTo>
                    <a:pt x="185" y="198"/>
                  </a:lnTo>
                  <a:lnTo>
                    <a:pt x="173" y="194"/>
                  </a:lnTo>
                  <a:lnTo>
                    <a:pt x="139" y="205"/>
                  </a:lnTo>
                  <a:lnTo>
                    <a:pt x="54" y="240"/>
                  </a:lnTo>
                  <a:lnTo>
                    <a:pt x="51" y="261"/>
                  </a:lnTo>
                  <a:lnTo>
                    <a:pt x="28" y="269"/>
                  </a:lnTo>
                  <a:lnTo>
                    <a:pt x="5" y="317"/>
                  </a:lnTo>
                  <a:lnTo>
                    <a:pt x="0" y="360"/>
                  </a:lnTo>
                  <a:lnTo>
                    <a:pt x="8" y="410"/>
                  </a:lnTo>
                  <a:lnTo>
                    <a:pt x="31" y="425"/>
                  </a:lnTo>
                  <a:lnTo>
                    <a:pt x="46" y="420"/>
                  </a:lnTo>
                  <a:lnTo>
                    <a:pt x="106" y="410"/>
                  </a:lnTo>
                  <a:lnTo>
                    <a:pt x="125" y="431"/>
                  </a:lnTo>
                  <a:lnTo>
                    <a:pt x="125" y="495"/>
                  </a:lnTo>
                  <a:lnTo>
                    <a:pt x="109" y="508"/>
                  </a:lnTo>
                  <a:lnTo>
                    <a:pt x="109" y="534"/>
                  </a:lnTo>
                  <a:lnTo>
                    <a:pt x="125" y="550"/>
                  </a:lnTo>
                  <a:lnTo>
                    <a:pt x="118" y="569"/>
                  </a:lnTo>
                  <a:lnTo>
                    <a:pt x="110" y="582"/>
                  </a:lnTo>
                  <a:lnTo>
                    <a:pt x="84" y="582"/>
                  </a:lnTo>
                  <a:lnTo>
                    <a:pt x="82" y="586"/>
                  </a:lnTo>
                  <a:lnTo>
                    <a:pt x="100" y="601"/>
                  </a:lnTo>
                  <a:lnTo>
                    <a:pt x="123" y="607"/>
                  </a:lnTo>
                  <a:lnTo>
                    <a:pt x="125" y="675"/>
                  </a:lnTo>
                  <a:lnTo>
                    <a:pt x="153" y="695"/>
                  </a:lnTo>
                  <a:lnTo>
                    <a:pt x="174" y="667"/>
                  </a:lnTo>
                  <a:lnTo>
                    <a:pt x="206" y="674"/>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15" name="Freeform 10">
              <a:extLst>
                <a:ext uri="{FF2B5EF4-FFF2-40B4-BE49-F238E27FC236}">
                  <a16:creationId xmlns:a16="http://schemas.microsoft.com/office/drawing/2014/main" id="{03F7F88C-0A0C-6082-731D-691D1921B4D6}"/>
                </a:ext>
              </a:extLst>
            </p:cNvPr>
            <p:cNvSpPr>
              <a:spLocks noChangeAspect="1"/>
            </p:cNvSpPr>
            <p:nvPr/>
          </p:nvSpPr>
          <p:spPr bwMode="auto">
            <a:xfrm>
              <a:off x="7827138" y="5230647"/>
              <a:ext cx="113540" cy="95279"/>
            </a:xfrm>
            <a:custGeom>
              <a:avLst/>
              <a:gdLst>
                <a:gd name="T0" fmla="*/ 355 w 429"/>
                <a:gd name="T1" fmla="*/ 339 h 359"/>
                <a:gd name="T2" fmla="*/ 358 w 429"/>
                <a:gd name="T3" fmla="*/ 351 h 359"/>
                <a:gd name="T4" fmla="*/ 377 w 429"/>
                <a:gd name="T5" fmla="*/ 351 h 359"/>
                <a:gd name="T6" fmla="*/ 379 w 429"/>
                <a:gd name="T7" fmla="*/ 323 h 359"/>
                <a:gd name="T8" fmla="*/ 404 w 429"/>
                <a:gd name="T9" fmla="*/ 309 h 359"/>
                <a:gd name="T10" fmla="*/ 404 w 429"/>
                <a:gd name="T11" fmla="*/ 267 h 359"/>
                <a:gd name="T12" fmla="*/ 384 w 429"/>
                <a:gd name="T13" fmla="*/ 263 h 359"/>
                <a:gd name="T14" fmla="*/ 377 w 429"/>
                <a:gd name="T15" fmla="*/ 249 h 359"/>
                <a:gd name="T16" fmla="*/ 365 w 429"/>
                <a:gd name="T17" fmla="*/ 250 h 359"/>
                <a:gd name="T18" fmla="*/ 366 w 429"/>
                <a:gd name="T19" fmla="*/ 222 h 359"/>
                <a:gd name="T20" fmla="*/ 355 w 429"/>
                <a:gd name="T21" fmla="*/ 193 h 359"/>
                <a:gd name="T22" fmla="*/ 384 w 429"/>
                <a:gd name="T23" fmla="*/ 168 h 359"/>
                <a:gd name="T24" fmla="*/ 365 w 429"/>
                <a:gd name="T25" fmla="*/ 141 h 359"/>
                <a:gd name="T26" fmla="*/ 409 w 429"/>
                <a:gd name="T27" fmla="*/ 124 h 359"/>
                <a:gd name="T28" fmla="*/ 429 w 429"/>
                <a:gd name="T29" fmla="*/ 94 h 359"/>
                <a:gd name="T30" fmla="*/ 382 w 429"/>
                <a:gd name="T31" fmla="*/ 77 h 359"/>
                <a:gd name="T32" fmla="*/ 324 w 429"/>
                <a:gd name="T33" fmla="*/ 27 h 359"/>
                <a:gd name="T34" fmla="*/ 287 w 429"/>
                <a:gd name="T35" fmla="*/ 50 h 359"/>
                <a:gd name="T36" fmla="*/ 277 w 429"/>
                <a:gd name="T37" fmla="*/ 41 h 359"/>
                <a:gd name="T38" fmla="*/ 273 w 429"/>
                <a:gd name="T39" fmla="*/ 49 h 359"/>
                <a:gd name="T40" fmla="*/ 296 w 429"/>
                <a:gd name="T41" fmla="*/ 66 h 359"/>
                <a:gd name="T42" fmla="*/ 295 w 429"/>
                <a:gd name="T43" fmla="*/ 81 h 359"/>
                <a:gd name="T44" fmla="*/ 276 w 429"/>
                <a:gd name="T45" fmla="*/ 66 h 359"/>
                <a:gd name="T46" fmla="*/ 284 w 429"/>
                <a:gd name="T47" fmla="*/ 119 h 359"/>
                <a:gd name="T48" fmla="*/ 239 w 429"/>
                <a:gd name="T49" fmla="*/ 57 h 359"/>
                <a:gd name="T50" fmla="*/ 195 w 429"/>
                <a:gd name="T51" fmla="*/ 49 h 359"/>
                <a:gd name="T52" fmla="*/ 172 w 429"/>
                <a:gd name="T53" fmla="*/ 56 h 359"/>
                <a:gd name="T54" fmla="*/ 128 w 429"/>
                <a:gd name="T55" fmla="*/ 6 h 359"/>
                <a:gd name="T56" fmla="*/ 104 w 429"/>
                <a:gd name="T57" fmla="*/ 0 h 359"/>
                <a:gd name="T58" fmla="*/ 108 w 429"/>
                <a:gd name="T59" fmla="*/ 67 h 359"/>
                <a:gd name="T60" fmla="*/ 99 w 429"/>
                <a:gd name="T61" fmla="*/ 96 h 359"/>
                <a:gd name="T62" fmla="*/ 64 w 429"/>
                <a:gd name="T63" fmla="*/ 105 h 359"/>
                <a:gd name="T64" fmla="*/ 36 w 429"/>
                <a:gd name="T65" fmla="*/ 129 h 359"/>
                <a:gd name="T66" fmla="*/ 5 w 429"/>
                <a:gd name="T67" fmla="*/ 147 h 359"/>
                <a:gd name="T68" fmla="*/ 0 w 429"/>
                <a:gd name="T69" fmla="*/ 180 h 359"/>
                <a:gd name="T70" fmla="*/ 8 w 429"/>
                <a:gd name="T71" fmla="*/ 184 h 359"/>
                <a:gd name="T72" fmla="*/ 25 w 429"/>
                <a:gd name="T73" fmla="*/ 180 h 359"/>
                <a:gd name="T74" fmla="*/ 40 w 429"/>
                <a:gd name="T75" fmla="*/ 190 h 359"/>
                <a:gd name="T76" fmla="*/ 40 w 429"/>
                <a:gd name="T77" fmla="*/ 233 h 359"/>
                <a:gd name="T78" fmla="*/ 20 w 429"/>
                <a:gd name="T79" fmla="*/ 277 h 359"/>
                <a:gd name="T80" fmla="*/ 33 w 429"/>
                <a:gd name="T81" fmla="*/ 310 h 359"/>
                <a:gd name="T82" fmla="*/ 64 w 429"/>
                <a:gd name="T83" fmla="*/ 351 h 359"/>
                <a:gd name="T84" fmla="*/ 90 w 429"/>
                <a:gd name="T85" fmla="*/ 359 h 359"/>
                <a:gd name="T86" fmla="*/ 121 w 429"/>
                <a:gd name="T87" fmla="*/ 345 h 359"/>
                <a:gd name="T88" fmla="*/ 115 w 429"/>
                <a:gd name="T89" fmla="*/ 292 h 359"/>
                <a:gd name="T90" fmla="*/ 124 w 429"/>
                <a:gd name="T91" fmla="*/ 277 h 359"/>
                <a:gd name="T92" fmla="*/ 196 w 429"/>
                <a:gd name="T93" fmla="*/ 243 h 359"/>
                <a:gd name="T94" fmla="*/ 237 w 429"/>
                <a:gd name="T95" fmla="*/ 243 h 359"/>
                <a:gd name="T96" fmla="*/ 317 w 429"/>
                <a:gd name="T97" fmla="*/ 250 h 359"/>
                <a:gd name="T98" fmla="*/ 347 w 429"/>
                <a:gd name="T99" fmla="*/ 303 h 359"/>
                <a:gd name="T100" fmla="*/ 342 w 429"/>
                <a:gd name="T101" fmla="*/ 316 h 359"/>
                <a:gd name="T102" fmla="*/ 355 w 429"/>
                <a:gd name="T103" fmla="*/ 33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9" h="359">
                  <a:moveTo>
                    <a:pt x="355" y="339"/>
                  </a:moveTo>
                  <a:lnTo>
                    <a:pt x="358" y="351"/>
                  </a:lnTo>
                  <a:lnTo>
                    <a:pt x="377" y="351"/>
                  </a:lnTo>
                  <a:lnTo>
                    <a:pt x="379" y="323"/>
                  </a:lnTo>
                  <a:lnTo>
                    <a:pt x="404" y="309"/>
                  </a:lnTo>
                  <a:lnTo>
                    <a:pt x="404" y="267"/>
                  </a:lnTo>
                  <a:lnTo>
                    <a:pt x="384" y="263"/>
                  </a:lnTo>
                  <a:lnTo>
                    <a:pt x="377" y="249"/>
                  </a:lnTo>
                  <a:lnTo>
                    <a:pt x="365" y="250"/>
                  </a:lnTo>
                  <a:lnTo>
                    <a:pt x="366" y="222"/>
                  </a:lnTo>
                  <a:lnTo>
                    <a:pt x="355" y="193"/>
                  </a:lnTo>
                  <a:lnTo>
                    <a:pt x="384" y="168"/>
                  </a:lnTo>
                  <a:lnTo>
                    <a:pt x="365" y="141"/>
                  </a:lnTo>
                  <a:lnTo>
                    <a:pt x="409" y="124"/>
                  </a:lnTo>
                  <a:lnTo>
                    <a:pt x="429" y="94"/>
                  </a:lnTo>
                  <a:lnTo>
                    <a:pt x="382" y="77"/>
                  </a:lnTo>
                  <a:lnTo>
                    <a:pt x="324" y="27"/>
                  </a:lnTo>
                  <a:lnTo>
                    <a:pt x="287" y="50"/>
                  </a:lnTo>
                  <a:lnTo>
                    <a:pt x="277" y="41"/>
                  </a:lnTo>
                  <a:lnTo>
                    <a:pt x="273" y="49"/>
                  </a:lnTo>
                  <a:lnTo>
                    <a:pt x="296" y="66"/>
                  </a:lnTo>
                  <a:lnTo>
                    <a:pt x="295" y="81"/>
                  </a:lnTo>
                  <a:lnTo>
                    <a:pt x="276" y="66"/>
                  </a:lnTo>
                  <a:lnTo>
                    <a:pt x="284" y="119"/>
                  </a:lnTo>
                  <a:lnTo>
                    <a:pt x="239" y="57"/>
                  </a:lnTo>
                  <a:lnTo>
                    <a:pt x="195" y="49"/>
                  </a:lnTo>
                  <a:lnTo>
                    <a:pt x="172" y="56"/>
                  </a:lnTo>
                  <a:lnTo>
                    <a:pt x="128" y="6"/>
                  </a:lnTo>
                  <a:lnTo>
                    <a:pt x="104" y="0"/>
                  </a:lnTo>
                  <a:lnTo>
                    <a:pt x="108" y="67"/>
                  </a:lnTo>
                  <a:lnTo>
                    <a:pt x="99" y="96"/>
                  </a:lnTo>
                  <a:lnTo>
                    <a:pt x="64" y="105"/>
                  </a:lnTo>
                  <a:lnTo>
                    <a:pt x="36" y="129"/>
                  </a:lnTo>
                  <a:lnTo>
                    <a:pt x="5" y="147"/>
                  </a:lnTo>
                  <a:lnTo>
                    <a:pt x="0" y="180"/>
                  </a:lnTo>
                  <a:lnTo>
                    <a:pt x="8" y="184"/>
                  </a:lnTo>
                  <a:lnTo>
                    <a:pt x="25" y="180"/>
                  </a:lnTo>
                  <a:lnTo>
                    <a:pt x="40" y="190"/>
                  </a:lnTo>
                  <a:lnTo>
                    <a:pt x="40" y="233"/>
                  </a:lnTo>
                  <a:lnTo>
                    <a:pt x="20" y="277"/>
                  </a:lnTo>
                  <a:lnTo>
                    <a:pt x="33" y="310"/>
                  </a:lnTo>
                  <a:lnTo>
                    <a:pt x="64" y="351"/>
                  </a:lnTo>
                  <a:lnTo>
                    <a:pt x="90" y="359"/>
                  </a:lnTo>
                  <a:lnTo>
                    <a:pt x="121" y="345"/>
                  </a:lnTo>
                  <a:lnTo>
                    <a:pt x="115" y="292"/>
                  </a:lnTo>
                  <a:lnTo>
                    <a:pt x="124" y="277"/>
                  </a:lnTo>
                  <a:lnTo>
                    <a:pt x="196" y="243"/>
                  </a:lnTo>
                  <a:lnTo>
                    <a:pt x="237" y="243"/>
                  </a:lnTo>
                  <a:lnTo>
                    <a:pt x="317" y="250"/>
                  </a:lnTo>
                  <a:lnTo>
                    <a:pt x="347" y="303"/>
                  </a:lnTo>
                  <a:lnTo>
                    <a:pt x="342" y="316"/>
                  </a:lnTo>
                  <a:lnTo>
                    <a:pt x="355" y="339"/>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16" name="Freeform 11">
              <a:extLst>
                <a:ext uri="{FF2B5EF4-FFF2-40B4-BE49-F238E27FC236}">
                  <a16:creationId xmlns:a16="http://schemas.microsoft.com/office/drawing/2014/main" id="{E52970BF-DFAC-0567-C2F3-8A5FE55520DF}"/>
                </a:ext>
              </a:extLst>
            </p:cNvPr>
            <p:cNvSpPr>
              <a:spLocks noChangeAspect="1"/>
            </p:cNvSpPr>
            <p:nvPr/>
          </p:nvSpPr>
          <p:spPr bwMode="auto">
            <a:xfrm>
              <a:off x="7798554" y="5127428"/>
              <a:ext cx="158797" cy="90515"/>
            </a:xfrm>
            <a:custGeom>
              <a:avLst/>
              <a:gdLst>
                <a:gd name="T0" fmla="*/ 538 w 598"/>
                <a:gd name="T1" fmla="*/ 310 h 341"/>
                <a:gd name="T2" fmla="*/ 595 w 598"/>
                <a:gd name="T3" fmla="*/ 326 h 341"/>
                <a:gd name="T4" fmla="*/ 598 w 598"/>
                <a:gd name="T5" fmla="*/ 271 h 341"/>
                <a:gd name="T6" fmla="*/ 568 w 598"/>
                <a:gd name="T7" fmla="*/ 225 h 341"/>
                <a:gd name="T8" fmla="*/ 559 w 598"/>
                <a:gd name="T9" fmla="*/ 172 h 341"/>
                <a:gd name="T10" fmla="*/ 537 w 598"/>
                <a:gd name="T11" fmla="*/ 153 h 341"/>
                <a:gd name="T12" fmla="*/ 531 w 598"/>
                <a:gd name="T13" fmla="*/ 132 h 341"/>
                <a:gd name="T14" fmla="*/ 519 w 598"/>
                <a:gd name="T15" fmla="*/ 133 h 341"/>
                <a:gd name="T16" fmla="*/ 506 w 598"/>
                <a:gd name="T17" fmla="*/ 99 h 341"/>
                <a:gd name="T18" fmla="*/ 492 w 598"/>
                <a:gd name="T19" fmla="*/ 56 h 341"/>
                <a:gd name="T20" fmla="*/ 483 w 598"/>
                <a:gd name="T21" fmla="*/ 49 h 341"/>
                <a:gd name="T22" fmla="*/ 466 w 598"/>
                <a:gd name="T23" fmla="*/ 56 h 341"/>
                <a:gd name="T24" fmla="*/ 434 w 598"/>
                <a:gd name="T25" fmla="*/ 44 h 341"/>
                <a:gd name="T26" fmla="*/ 374 w 598"/>
                <a:gd name="T27" fmla="*/ 60 h 341"/>
                <a:gd name="T28" fmla="*/ 338 w 598"/>
                <a:gd name="T29" fmla="*/ 21 h 341"/>
                <a:gd name="T30" fmla="*/ 301 w 598"/>
                <a:gd name="T31" fmla="*/ 23 h 341"/>
                <a:gd name="T32" fmla="*/ 225 w 598"/>
                <a:gd name="T33" fmla="*/ 0 h 341"/>
                <a:gd name="T34" fmla="*/ 194 w 598"/>
                <a:gd name="T35" fmla="*/ 26 h 341"/>
                <a:gd name="T36" fmla="*/ 179 w 598"/>
                <a:gd name="T37" fmla="*/ 88 h 341"/>
                <a:gd name="T38" fmla="*/ 77 w 598"/>
                <a:gd name="T39" fmla="*/ 132 h 341"/>
                <a:gd name="T40" fmla="*/ 53 w 598"/>
                <a:gd name="T41" fmla="*/ 161 h 341"/>
                <a:gd name="T42" fmla="*/ 21 w 598"/>
                <a:gd name="T43" fmla="*/ 154 h 341"/>
                <a:gd name="T44" fmla="*/ 0 w 598"/>
                <a:gd name="T45" fmla="*/ 182 h 341"/>
                <a:gd name="T46" fmla="*/ 16 w 598"/>
                <a:gd name="T47" fmla="*/ 229 h 341"/>
                <a:gd name="T48" fmla="*/ 38 w 598"/>
                <a:gd name="T49" fmla="*/ 242 h 341"/>
                <a:gd name="T50" fmla="*/ 49 w 598"/>
                <a:gd name="T51" fmla="*/ 263 h 341"/>
                <a:gd name="T52" fmla="*/ 113 w 598"/>
                <a:gd name="T53" fmla="*/ 274 h 341"/>
                <a:gd name="T54" fmla="*/ 163 w 598"/>
                <a:gd name="T55" fmla="*/ 246 h 341"/>
                <a:gd name="T56" fmla="*/ 219 w 598"/>
                <a:gd name="T57" fmla="*/ 263 h 341"/>
                <a:gd name="T58" fmla="*/ 273 w 598"/>
                <a:gd name="T59" fmla="*/ 288 h 341"/>
                <a:gd name="T60" fmla="*/ 293 w 598"/>
                <a:gd name="T61" fmla="*/ 285 h 341"/>
                <a:gd name="T62" fmla="*/ 358 w 598"/>
                <a:gd name="T63" fmla="*/ 341 h 341"/>
                <a:gd name="T64" fmla="*/ 406 w 598"/>
                <a:gd name="T65" fmla="*/ 323 h 341"/>
                <a:gd name="T66" fmla="*/ 420 w 598"/>
                <a:gd name="T67" fmla="*/ 310 h 341"/>
                <a:gd name="T68" fmla="*/ 420 w 598"/>
                <a:gd name="T69" fmla="*/ 335 h 341"/>
                <a:gd name="T70" fmla="*/ 460 w 598"/>
                <a:gd name="T71" fmla="*/ 335 h 341"/>
                <a:gd name="T72" fmla="*/ 485 w 598"/>
                <a:gd name="T73" fmla="*/ 310 h 341"/>
                <a:gd name="T74" fmla="*/ 529 w 598"/>
                <a:gd name="T75" fmla="*/ 321 h 341"/>
                <a:gd name="T76" fmla="*/ 538 w 598"/>
                <a:gd name="T77" fmla="*/ 31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8" h="341">
                  <a:moveTo>
                    <a:pt x="538" y="310"/>
                  </a:moveTo>
                  <a:lnTo>
                    <a:pt x="595" y="326"/>
                  </a:lnTo>
                  <a:lnTo>
                    <a:pt x="598" y="271"/>
                  </a:lnTo>
                  <a:lnTo>
                    <a:pt x="568" y="225"/>
                  </a:lnTo>
                  <a:lnTo>
                    <a:pt x="559" y="172"/>
                  </a:lnTo>
                  <a:lnTo>
                    <a:pt x="537" y="153"/>
                  </a:lnTo>
                  <a:lnTo>
                    <a:pt x="531" y="132"/>
                  </a:lnTo>
                  <a:lnTo>
                    <a:pt x="519" y="133"/>
                  </a:lnTo>
                  <a:lnTo>
                    <a:pt x="506" y="99"/>
                  </a:lnTo>
                  <a:lnTo>
                    <a:pt x="492" y="56"/>
                  </a:lnTo>
                  <a:lnTo>
                    <a:pt x="483" y="49"/>
                  </a:lnTo>
                  <a:lnTo>
                    <a:pt x="466" y="56"/>
                  </a:lnTo>
                  <a:lnTo>
                    <a:pt x="434" y="44"/>
                  </a:lnTo>
                  <a:lnTo>
                    <a:pt x="374" y="60"/>
                  </a:lnTo>
                  <a:lnTo>
                    <a:pt x="338" y="21"/>
                  </a:lnTo>
                  <a:lnTo>
                    <a:pt x="301" y="23"/>
                  </a:lnTo>
                  <a:lnTo>
                    <a:pt x="225" y="0"/>
                  </a:lnTo>
                  <a:lnTo>
                    <a:pt x="194" y="26"/>
                  </a:lnTo>
                  <a:lnTo>
                    <a:pt x="179" y="88"/>
                  </a:lnTo>
                  <a:lnTo>
                    <a:pt x="77" y="132"/>
                  </a:lnTo>
                  <a:lnTo>
                    <a:pt x="53" y="161"/>
                  </a:lnTo>
                  <a:lnTo>
                    <a:pt x="21" y="154"/>
                  </a:lnTo>
                  <a:lnTo>
                    <a:pt x="0" y="182"/>
                  </a:lnTo>
                  <a:lnTo>
                    <a:pt x="16" y="229"/>
                  </a:lnTo>
                  <a:lnTo>
                    <a:pt x="38" y="242"/>
                  </a:lnTo>
                  <a:lnTo>
                    <a:pt x="49" y="263"/>
                  </a:lnTo>
                  <a:lnTo>
                    <a:pt x="113" y="274"/>
                  </a:lnTo>
                  <a:lnTo>
                    <a:pt x="163" y="246"/>
                  </a:lnTo>
                  <a:lnTo>
                    <a:pt x="219" y="263"/>
                  </a:lnTo>
                  <a:lnTo>
                    <a:pt x="273" y="288"/>
                  </a:lnTo>
                  <a:lnTo>
                    <a:pt x="293" y="285"/>
                  </a:lnTo>
                  <a:lnTo>
                    <a:pt x="358" y="341"/>
                  </a:lnTo>
                  <a:lnTo>
                    <a:pt x="406" y="323"/>
                  </a:lnTo>
                  <a:lnTo>
                    <a:pt x="420" y="310"/>
                  </a:lnTo>
                  <a:lnTo>
                    <a:pt x="420" y="335"/>
                  </a:lnTo>
                  <a:lnTo>
                    <a:pt x="460" y="335"/>
                  </a:lnTo>
                  <a:lnTo>
                    <a:pt x="485" y="310"/>
                  </a:lnTo>
                  <a:lnTo>
                    <a:pt x="529" y="321"/>
                  </a:lnTo>
                  <a:lnTo>
                    <a:pt x="538" y="31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17" name="Freeform 12">
              <a:extLst>
                <a:ext uri="{FF2B5EF4-FFF2-40B4-BE49-F238E27FC236}">
                  <a16:creationId xmlns:a16="http://schemas.microsoft.com/office/drawing/2014/main" id="{7EF0D607-6E3E-E577-AB70-46A066C7ED46}"/>
                </a:ext>
              </a:extLst>
            </p:cNvPr>
            <p:cNvSpPr>
              <a:spLocks noChangeAspect="1"/>
            </p:cNvSpPr>
            <p:nvPr/>
          </p:nvSpPr>
          <p:spPr bwMode="auto">
            <a:xfrm>
              <a:off x="7935914" y="5158394"/>
              <a:ext cx="154033" cy="209613"/>
            </a:xfrm>
            <a:custGeom>
              <a:avLst/>
              <a:gdLst>
                <a:gd name="T0" fmla="*/ 124 w 580"/>
                <a:gd name="T1" fmla="*/ 267 h 794"/>
                <a:gd name="T2" fmla="*/ 178 w 580"/>
                <a:gd name="T3" fmla="*/ 376 h 794"/>
                <a:gd name="T4" fmla="*/ 156 w 580"/>
                <a:gd name="T5" fmla="*/ 401 h 794"/>
                <a:gd name="T6" fmla="*/ 85 w 580"/>
                <a:gd name="T7" fmla="*/ 430 h 794"/>
                <a:gd name="T8" fmla="*/ 40 w 580"/>
                <a:gd name="T9" fmla="*/ 518 h 794"/>
                <a:gd name="T10" fmla="*/ 69 w 580"/>
                <a:gd name="T11" fmla="*/ 574 h 794"/>
                <a:gd name="T12" fmla="*/ 35 w 580"/>
                <a:gd name="T13" fmla="*/ 613 h 794"/>
                <a:gd name="T14" fmla="*/ 40 w 580"/>
                <a:gd name="T15" fmla="*/ 674 h 794"/>
                <a:gd name="T16" fmla="*/ 0 w 580"/>
                <a:gd name="T17" fmla="*/ 746 h 794"/>
                <a:gd name="T18" fmla="*/ 57 w 580"/>
                <a:gd name="T19" fmla="*/ 794 h 794"/>
                <a:gd name="T20" fmla="*/ 114 w 580"/>
                <a:gd name="T21" fmla="*/ 769 h 794"/>
                <a:gd name="T22" fmla="*/ 174 w 580"/>
                <a:gd name="T23" fmla="*/ 688 h 794"/>
                <a:gd name="T24" fmla="*/ 227 w 580"/>
                <a:gd name="T25" fmla="*/ 646 h 794"/>
                <a:gd name="T26" fmla="*/ 293 w 580"/>
                <a:gd name="T27" fmla="*/ 626 h 794"/>
                <a:gd name="T28" fmla="*/ 312 w 580"/>
                <a:gd name="T29" fmla="*/ 612 h 794"/>
                <a:gd name="T30" fmla="*/ 341 w 580"/>
                <a:gd name="T31" fmla="*/ 585 h 794"/>
                <a:gd name="T32" fmla="*/ 332 w 580"/>
                <a:gd name="T33" fmla="*/ 501 h 794"/>
                <a:gd name="T34" fmla="*/ 396 w 580"/>
                <a:gd name="T35" fmla="*/ 337 h 794"/>
                <a:gd name="T36" fmla="*/ 523 w 580"/>
                <a:gd name="T37" fmla="*/ 279 h 794"/>
                <a:gd name="T38" fmla="*/ 580 w 580"/>
                <a:gd name="T39" fmla="*/ 274 h 794"/>
                <a:gd name="T40" fmla="*/ 556 w 580"/>
                <a:gd name="T41" fmla="*/ 249 h 794"/>
                <a:gd name="T42" fmla="*/ 485 w 580"/>
                <a:gd name="T43" fmla="*/ 177 h 794"/>
                <a:gd name="T44" fmla="*/ 435 w 580"/>
                <a:gd name="T45" fmla="*/ 155 h 794"/>
                <a:gd name="T46" fmla="*/ 435 w 580"/>
                <a:gd name="T47" fmla="*/ 138 h 794"/>
                <a:gd name="T48" fmla="*/ 387 w 580"/>
                <a:gd name="T49" fmla="*/ 120 h 794"/>
                <a:gd name="T50" fmla="*/ 298 w 580"/>
                <a:gd name="T51" fmla="*/ 147 h 794"/>
                <a:gd name="T52" fmla="*/ 187 w 580"/>
                <a:gd name="T53" fmla="*/ 147 h 794"/>
                <a:gd name="T54" fmla="*/ 97 w 580"/>
                <a:gd name="T55" fmla="*/ 98 h 794"/>
                <a:gd name="T56" fmla="*/ 23 w 580"/>
                <a:gd name="T57" fmla="*/ 0 h 794"/>
                <a:gd name="T58" fmla="*/ 18 w 580"/>
                <a:gd name="T59" fmla="*/ 37 h 794"/>
                <a:gd name="T60" fmla="*/ 49 w 580"/>
                <a:gd name="T61" fmla="*/ 109 h 794"/>
                <a:gd name="T62" fmla="*/ 76 w 580"/>
                <a:gd name="T63" fmla="*/ 210 h 794"/>
                <a:gd name="T64" fmla="*/ 85 w 580"/>
                <a:gd name="T65" fmla="*/ 267 h 794"/>
                <a:gd name="T66" fmla="*/ 76 w 580"/>
                <a:gd name="T67" fmla="*/ 30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0" h="794">
                  <a:moveTo>
                    <a:pt x="76" y="302"/>
                  </a:moveTo>
                  <a:lnTo>
                    <a:pt x="124" y="267"/>
                  </a:lnTo>
                  <a:lnTo>
                    <a:pt x="192" y="344"/>
                  </a:lnTo>
                  <a:lnTo>
                    <a:pt x="178" y="376"/>
                  </a:lnTo>
                  <a:lnTo>
                    <a:pt x="174" y="376"/>
                  </a:lnTo>
                  <a:lnTo>
                    <a:pt x="156" y="401"/>
                  </a:lnTo>
                  <a:lnTo>
                    <a:pt x="142" y="422"/>
                  </a:lnTo>
                  <a:lnTo>
                    <a:pt x="85" y="430"/>
                  </a:lnTo>
                  <a:lnTo>
                    <a:pt x="85" y="489"/>
                  </a:lnTo>
                  <a:lnTo>
                    <a:pt x="40" y="518"/>
                  </a:lnTo>
                  <a:lnTo>
                    <a:pt x="57" y="525"/>
                  </a:lnTo>
                  <a:lnTo>
                    <a:pt x="69" y="574"/>
                  </a:lnTo>
                  <a:lnTo>
                    <a:pt x="49" y="584"/>
                  </a:lnTo>
                  <a:lnTo>
                    <a:pt x="35" y="613"/>
                  </a:lnTo>
                  <a:lnTo>
                    <a:pt x="50" y="659"/>
                  </a:lnTo>
                  <a:lnTo>
                    <a:pt x="40" y="674"/>
                  </a:lnTo>
                  <a:lnTo>
                    <a:pt x="53" y="725"/>
                  </a:lnTo>
                  <a:lnTo>
                    <a:pt x="0" y="746"/>
                  </a:lnTo>
                  <a:lnTo>
                    <a:pt x="28" y="761"/>
                  </a:lnTo>
                  <a:lnTo>
                    <a:pt x="57" y="794"/>
                  </a:lnTo>
                  <a:lnTo>
                    <a:pt x="102" y="782"/>
                  </a:lnTo>
                  <a:lnTo>
                    <a:pt x="114" y="769"/>
                  </a:lnTo>
                  <a:lnTo>
                    <a:pt x="124" y="720"/>
                  </a:lnTo>
                  <a:lnTo>
                    <a:pt x="174" y="688"/>
                  </a:lnTo>
                  <a:lnTo>
                    <a:pt x="178" y="660"/>
                  </a:lnTo>
                  <a:lnTo>
                    <a:pt x="227" y="646"/>
                  </a:lnTo>
                  <a:lnTo>
                    <a:pt x="245" y="660"/>
                  </a:lnTo>
                  <a:lnTo>
                    <a:pt x="293" y="626"/>
                  </a:lnTo>
                  <a:lnTo>
                    <a:pt x="302" y="637"/>
                  </a:lnTo>
                  <a:lnTo>
                    <a:pt x="312" y="612"/>
                  </a:lnTo>
                  <a:lnTo>
                    <a:pt x="329" y="609"/>
                  </a:lnTo>
                  <a:lnTo>
                    <a:pt x="341" y="585"/>
                  </a:lnTo>
                  <a:lnTo>
                    <a:pt x="348" y="518"/>
                  </a:lnTo>
                  <a:lnTo>
                    <a:pt x="332" y="501"/>
                  </a:lnTo>
                  <a:lnTo>
                    <a:pt x="332" y="426"/>
                  </a:lnTo>
                  <a:lnTo>
                    <a:pt x="396" y="337"/>
                  </a:lnTo>
                  <a:lnTo>
                    <a:pt x="493" y="274"/>
                  </a:lnTo>
                  <a:lnTo>
                    <a:pt x="523" y="279"/>
                  </a:lnTo>
                  <a:lnTo>
                    <a:pt x="556" y="267"/>
                  </a:lnTo>
                  <a:lnTo>
                    <a:pt x="580" y="274"/>
                  </a:lnTo>
                  <a:lnTo>
                    <a:pt x="574" y="239"/>
                  </a:lnTo>
                  <a:lnTo>
                    <a:pt x="556" y="249"/>
                  </a:lnTo>
                  <a:lnTo>
                    <a:pt x="509" y="219"/>
                  </a:lnTo>
                  <a:lnTo>
                    <a:pt x="485" y="177"/>
                  </a:lnTo>
                  <a:lnTo>
                    <a:pt x="438" y="158"/>
                  </a:lnTo>
                  <a:lnTo>
                    <a:pt x="435" y="155"/>
                  </a:lnTo>
                  <a:lnTo>
                    <a:pt x="443" y="155"/>
                  </a:lnTo>
                  <a:lnTo>
                    <a:pt x="435" y="138"/>
                  </a:lnTo>
                  <a:lnTo>
                    <a:pt x="397" y="104"/>
                  </a:lnTo>
                  <a:lnTo>
                    <a:pt x="387" y="120"/>
                  </a:lnTo>
                  <a:lnTo>
                    <a:pt x="332" y="126"/>
                  </a:lnTo>
                  <a:lnTo>
                    <a:pt x="298" y="147"/>
                  </a:lnTo>
                  <a:lnTo>
                    <a:pt x="212" y="169"/>
                  </a:lnTo>
                  <a:lnTo>
                    <a:pt x="187" y="147"/>
                  </a:lnTo>
                  <a:lnTo>
                    <a:pt x="156" y="141"/>
                  </a:lnTo>
                  <a:lnTo>
                    <a:pt x="97" y="98"/>
                  </a:lnTo>
                  <a:lnTo>
                    <a:pt x="40" y="16"/>
                  </a:lnTo>
                  <a:lnTo>
                    <a:pt x="23" y="0"/>
                  </a:lnTo>
                  <a:lnTo>
                    <a:pt x="12" y="16"/>
                  </a:lnTo>
                  <a:lnTo>
                    <a:pt x="18" y="37"/>
                  </a:lnTo>
                  <a:lnTo>
                    <a:pt x="40" y="56"/>
                  </a:lnTo>
                  <a:lnTo>
                    <a:pt x="49" y="109"/>
                  </a:lnTo>
                  <a:lnTo>
                    <a:pt x="79" y="155"/>
                  </a:lnTo>
                  <a:lnTo>
                    <a:pt x="76" y="210"/>
                  </a:lnTo>
                  <a:lnTo>
                    <a:pt x="69" y="225"/>
                  </a:lnTo>
                  <a:lnTo>
                    <a:pt x="85" y="267"/>
                  </a:lnTo>
                  <a:lnTo>
                    <a:pt x="75" y="282"/>
                  </a:lnTo>
                  <a:lnTo>
                    <a:pt x="76" y="30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18" name="Freeform 13">
              <a:extLst>
                <a:ext uri="{FF2B5EF4-FFF2-40B4-BE49-F238E27FC236}">
                  <a16:creationId xmlns:a16="http://schemas.microsoft.com/office/drawing/2014/main" id="{BD2E635F-767C-029D-4F59-DF039FBD2A75}"/>
                </a:ext>
              </a:extLst>
            </p:cNvPr>
            <p:cNvSpPr>
              <a:spLocks noChangeAspect="1"/>
            </p:cNvSpPr>
            <p:nvPr/>
          </p:nvSpPr>
          <p:spPr bwMode="auto">
            <a:xfrm>
              <a:off x="7928768" y="5013094"/>
              <a:ext cx="156415" cy="208025"/>
            </a:xfrm>
            <a:custGeom>
              <a:avLst/>
              <a:gdLst>
                <a:gd name="T0" fmla="*/ 257 w 589"/>
                <a:gd name="T1" fmla="*/ 346 h 785"/>
                <a:gd name="T2" fmla="*/ 285 w 589"/>
                <a:gd name="T3" fmla="*/ 279 h 785"/>
                <a:gd name="T4" fmla="*/ 285 w 589"/>
                <a:gd name="T5" fmla="*/ 153 h 785"/>
                <a:gd name="T6" fmla="*/ 286 w 589"/>
                <a:gd name="T7" fmla="*/ 116 h 785"/>
                <a:gd name="T8" fmla="*/ 290 w 589"/>
                <a:gd name="T9" fmla="*/ 5 h 785"/>
                <a:gd name="T10" fmla="*/ 346 w 589"/>
                <a:gd name="T11" fmla="*/ 42 h 785"/>
                <a:gd name="T12" fmla="*/ 389 w 589"/>
                <a:gd name="T13" fmla="*/ 97 h 785"/>
                <a:gd name="T14" fmla="*/ 435 w 589"/>
                <a:gd name="T15" fmla="*/ 56 h 785"/>
                <a:gd name="T16" fmla="*/ 451 w 589"/>
                <a:gd name="T17" fmla="*/ 5 h 785"/>
                <a:gd name="T18" fmla="*/ 476 w 589"/>
                <a:gd name="T19" fmla="*/ 19 h 785"/>
                <a:gd name="T20" fmla="*/ 566 w 589"/>
                <a:gd name="T21" fmla="*/ 63 h 785"/>
                <a:gd name="T22" fmla="*/ 530 w 589"/>
                <a:gd name="T23" fmla="*/ 153 h 785"/>
                <a:gd name="T24" fmla="*/ 488 w 589"/>
                <a:gd name="T25" fmla="*/ 247 h 785"/>
                <a:gd name="T26" fmla="*/ 480 w 589"/>
                <a:gd name="T27" fmla="*/ 374 h 785"/>
                <a:gd name="T28" fmla="*/ 444 w 589"/>
                <a:gd name="T29" fmla="*/ 420 h 785"/>
                <a:gd name="T30" fmla="*/ 515 w 589"/>
                <a:gd name="T31" fmla="*/ 668 h 785"/>
                <a:gd name="T32" fmla="*/ 580 w 589"/>
                <a:gd name="T33" fmla="*/ 785 h 785"/>
                <a:gd name="T34" fmla="*/ 511 w 589"/>
                <a:gd name="T35" fmla="*/ 706 h 785"/>
                <a:gd name="T36" fmla="*/ 476 w 589"/>
                <a:gd name="T37" fmla="*/ 668 h 785"/>
                <a:gd name="T38" fmla="*/ 419 w 589"/>
                <a:gd name="T39" fmla="*/ 530 h 785"/>
                <a:gd name="T40" fmla="*/ 465 w 589"/>
                <a:gd name="T41" fmla="*/ 657 h 785"/>
                <a:gd name="T42" fmla="*/ 407 w 589"/>
                <a:gd name="T43" fmla="*/ 628 h 785"/>
                <a:gd name="T44" fmla="*/ 324 w 589"/>
                <a:gd name="T45" fmla="*/ 518 h 785"/>
                <a:gd name="T46" fmla="*/ 339 w 589"/>
                <a:gd name="T47" fmla="*/ 583 h 785"/>
                <a:gd name="T48" fmla="*/ 276 w 589"/>
                <a:gd name="T49" fmla="*/ 565 h 785"/>
                <a:gd name="T50" fmla="*/ 281 w 589"/>
                <a:gd name="T51" fmla="*/ 594 h 785"/>
                <a:gd name="T52" fmla="*/ 342 w 589"/>
                <a:gd name="T53" fmla="*/ 617 h 785"/>
                <a:gd name="T54" fmla="*/ 335 w 589"/>
                <a:gd name="T55" fmla="*/ 628 h 785"/>
                <a:gd name="T56" fmla="*/ 338 w 589"/>
                <a:gd name="T57" fmla="*/ 657 h 785"/>
                <a:gd name="T58" fmla="*/ 363 w 589"/>
                <a:gd name="T59" fmla="*/ 649 h 785"/>
                <a:gd name="T60" fmla="*/ 396 w 589"/>
                <a:gd name="T61" fmla="*/ 658 h 785"/>
                <a:gd name="T62" fmla="*/ 424 w 589"/>
                <a:gd name="T63" fmla="*/ 652 h 785"/>
                <a:gd name="T64" fmla="*/ 359 w 589"/>
                <a:gd name="T65" fmla="*/ 674 h 785"/>
                <a:gd name="T66" fmla="*/ 239 w 589"/>
                <a:gd name="T67" fmla="*/ 717 h 785"/>
                <a:gd name="T68" fmla="*/ 183 w 589"/>
                <a:gd name="T69" fmla="*/ 689 h 785"/>
                <a:gd name="T70" fmla="*/ 67 w 589"/>
                <a:gd name="T71" fmla="*/ 564 h 785"/>
                <a:gd name="T72" fmla="*/ 39 w 589"/>
                <a:gd name="T73" fmla="*/ 564 h 785"/>
                <a:gd name="T74" fmla="*/ 14 w 589"/>
                <a:gd name="T75" fmla="*/ 531 h 785"/>
                <a:gd name="T76" fmla="*/ 57 w 589"/>
                <a:gd name="T77" fmla="*/ 462 h 785"/>
                <a:gd name="T78" fmla="*/ 84 w 589"/>
                <a:gd name="T79" fmla="*/ 411 h 785"/>
                <a:gd name="T80" fmla="*/ 115 w 589"/>
                <a:gd name="T81" fmla="*/ 424 h 785"/>
                <a:gd name="T82" fmla="*/ 200 w 589"/>
                <a:gd name="T83" fmla="*/ 370 h 785"/>
                <a:gd name="T84" fmla="*/ 247 w 589"/>
                <a:gd name="T85" fmla="*/ 351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9" h="785">
                  <a:moveTo>
                    <a:pt x="247" y="351"/>
                  </a:moveTo>
                  <a:lnTo>
                    <a:pt x="257" y="346"/>
                  </a:lnTo>
                  <a:lnTo>
                    <a:pt x="262" y="315"/>
                  </a:lnTo>
                  <a:lnTo>
                    <a:pt x="285" y="279"/>
                  </a:lnTo>
                  <a:lnTo>
                    <a:pt x="279" y="169"/>
                  </a:lnTo>
                  <a:lnTo>
                    <a:pt x="285" y="153"/>
                  </a:lnTo>
                  <a:lnTo>
                    <a:pt x="297" y="149"/>
                  </a:lnTo>
                  <a:lnTo>
                    <a:pt x="286" y="116"/>
                  </a:lnTo>
                  <a:lnTo>
                    <a:pt x="296" y="79"/>
                  </a:lnTo>
                  <a:lnTo>
                    <a:pt x="290" y="5"/>
                  </a:lnTo>
                  <a:lnTo>
                    <a:pt x="313" y="9"/>
                  </a:lnTo>
                  <a:lnTo>
                    <a:pt x="346" y="42"/>
                  </a:lnTo>
                  <a:lnTo>
                    <a:pt x="350" y="69"/>
                  </a:lnTo>
                  <a:lnTo>
                    <a:pt x="389" y="97"/>
                  </a:lnTo>
                  <a:lnTo>
                    <a:pt x="400" y="99"/>
                  </a:lnTo>
                  <a:lnTo>
                    <a:pt x="435" y="56"/>
                  </a:lnTo>
                  <a:lnTo>
                    <a:pt x="459" y="44"/>
                  </a:lnTo>
                  <a:lnTo>
                    <a:pt x="451" y="5"/>
                  </a:lnTo>
                  <a:lnTo>
                    <a:pt x="459" y="0"/>
                  </a:lnTo>
                  <a:lnTo>
                    <a:pt x="476" y="19"/>
                  </a:lnTo>
                  <a:lnTo>
                    <a:pt x="527" y="50"/>
                  </a:lnTo>
                  <a:lnTo>
                    <a:pt x="566" y="63"/>
                  </a:lnTo>
                  <a:lnTo>
                    <a:pt x="568" y="69"/>
                  </a:lnTo>
                  <a:lnTo>
                    <a:pt x="530" y="153"/>
                  </a:lnTo>
                  <a:lnTo>
                    <a:pt x="523" y="188"/>
                  </a:lnTo>
                  <a:lnTo>
                    <a:pt x="488" y="247"/>
                  </a:lnTo>
                  <a:lnTo>
                    <a:pt x="476" y="343"/>
                  </a:lnTo>
                  <a:lnTo>
                    <a:pt x="480" y="374"/>
                  </a:lnTo>
                  <a:lnTo>
                    <a:pt x="459" y="417"/>
                  </a:lnTo>
                  <a:lnTo>
                    <a:pt x="444" y="420"/>
                  </a:lnTo>
                  <a:lnTo>
                    <a:pt x="444" y="467"/>
                  </a:lnTo>
                  <a:lnTo>
                    <a:pt x="515" y="668"/>
                  </a:lnTo>
                  <a:lnTo>
                    <a:pt x="589" y="777"/>
                  </a:lnTo>
                  <a:lnTo>
                    <a:pt x="580" y="785"/>
                  </a:lnTo>
                  <a:lnTo>
                    <a:pt x="536" y="758"/>
                  </a:lnTo>
                  <a:lnTo>
                    <a:pt x="511" y="706"/>
                  </a:lnTo>
                  <a:lnTo>
                    <a:pt x="488" y="698"/>
                  </a:lnTo>
                  <a:lnTo>
                    <a:pt x="476" y="668"/>
                  </a:lnTo>
                  <a:lnTo>
                    <a:pt x="481" y="665"/>
                  </a:lnTo>
                  <a:lnTo>
                    <a:pt x="419" y="530"/>
                  </a:lnTo>
                  <a:lnTo>
                    <a:pt x="434" y="617"/>
                  </a:lnTo>
                  <a:lnTo>
                    <a:pt x="465" y="657"/>
                  </a:lnTo>
                  <a:lnTo>
                    <a:pt x="435" y="652"/>
                  </a:lnTo>
                  <a:lnTo>
                    <a:pt x="407" y="628"/>
                  </a:lnTo>
                  <a:lnTo>
                    <a:pt x="353" y="538"/>
                  </a:lnTo>
                  <a:lnTo>
                    <a:pt x="324" y="518"/>
                  </a:lnTo>
                  <a:lnTo>
                    <a:pt x="350" y="569"/>
                  </a:lnTo>
                  <a:lnTo>
                    <a:pt x="339" y="583"/>
                  </a:lnTo>
                  <a:lnTo>
                    <a:pt x="297" y="578"/>
                  </a:lnTo>
                  <a:lnTo>
                    <a:pt x="276" y="565"/>
                  </a:lnTo>
                  <a:lnTo>
                    <a:pt x="268" y="569"/>
                  </a:lnTo>
                  <a:lnTo>
                    <a:pt x="281" y="594"/>
                  </a:lnTo>
                  <a:lnTo>
                    <a:pt x="339" y="608"/>
                  </a:lnTo>
                  <a:lnTo>
                    <a:pt x="342" y="617"/>
                  </a:lnTo>
                  <a:lnTo>
                    <a:pt x="332" y="614"/>
                  </a:lnTo>
                  <a:lnTo>
                    <a:pt x="335" y="628"/>
                  </a:lnTo>
                  <a:lnTo>
                    <a:pt x="327" y="646"/>
                  </a:lnTo>
                  <a:lnTo>
                    <a:pt x="338" y="657"/>
                  </a:lnTo>
                  <a:lnTo>
                    <a:pt x="346" y="635"/>
                  </a:lnTo>
                  <a:lnTo>
                    <a:pt x="363" y="649"/>
                  </a:lnTo>
                  <a:lnTo>
                    <a:pt x="378" y="646"/>
                  </a:lnTo>
                  <a:lnTo>
                    <a:pt x="396" y="658"/>
                  </a:lnTo>
                  <a:lnTo>
                    <a:pt x="419" y="646"/>
                  </a:lnTo>
                  <a:lnTo>
                    <a:pt x="424" y="652"/>
                  </a:lnTo>
                  <a:lnTo>
                    <a:pt x="414" y="668"/>
                  </a:lnTo>
                  <a:lnTo>
                    <a:pt x="359" y="674"/>
                  </a:lnTo>
                  <a:lnTo>
                    <a:pt x="325" y="695"/>
                  </a:lnTo>
                  <a:lnTo>
                    <a:pt x="239" y="717"/>
                  </a:lnTo>
                  <a:lnTo>
                    <a:pt x="214" y="695"/>
                  </a:lnTo>
                  <a:lnTo>
                    <a:pt x="183" y="689"/>
                  </a:lnTo>
                  <a:lnTo>
                    <a:pt x="124" y="646"/>
                  </a:lnTo>
                  <a:lnTo>
                    <a:pt x="67" y="564"/>
                  </a:lnTo>
                  <a:lnTo>
                    <a:pt x="50" y="548"/>
                  </a:lnTo>
                  <a:lnTo>
                    <a:pt x="39" y="564"/>
                  </a:lnTo>
                  <a:lnTo>
                    <a:pt x="27" y="565"/>
                  </a:lnTo>
                  <a:lnTo>
                    <a:pt x="14" y="531"/>
                  </a:lnTo>
                  <a:lnTo>
                    <a:pt x="0" y="488"/>
                  </a:lnTo>
                  <a:lnTo>
                    <a:pt x="57" y="462"/>
                  </a:lnTo>
                  <a:lnTo>
                    <a:pt x="76" y="453"/>
                  </a:lnTo>
                  <a:lnTo>
                    <a:pt x="84" y="411"/>
                  </a:lnTo>
                  <a:lnTo>
                    <a:pt x="105" y="404"/>
                  </a:lnTo>
                  <a:lnTo>
                    <a:pt x="115" y="424"/>
                  </a:lnTo>
                  <a:lnTo>
                    <a:pt x="141" y="374"/>
                  </a:lnTo>
                  <a:lnTo>
                    <a:pt x="200" y="370"/>
                  </a:lnTo>
                  <a:lnTo>
                    <a:pt x="225" y="343"/>
                  </a:lnTo>
                  <a:lnTo>
                    <a:pt x="247" y="35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19" name="Freeform 14">
              <a:extLst>
                <a:ext uri="{FF2B5EF4-FFF2-40B4-BE49-F238E27FC236}">
                  <a16:creationId xmlns:a16="http://schemas.microsoft.com/office/drawing/2014/main" id="{6A81A8E1-DA3A-7A4C-3B35-2E944D9BDB4F}"/>
                </a:ext>
              </a:extLst>
            </p:cNvPr>
            <p:cNvSpPr>
              <a:spLocks noChangeAspect="1"/>
            </p:cNvSpPr>
            <p:nvPr/>
          </p:nvSpPr>
          <p:spPr bwMode="auto">
            <a:xfrm>
              <a:off x="7882717" y="4978158"/>
              <a:ext cx="124656" cy="164356"/>
            </a:xfrm>
            <a:custGeom>
              <a:avLst/>
              <a:gdLst>
                <a:gd name="T0" fmla="*/ 248 w 472"/>
                <a:gd name="T1" fmla="*/ 35 h 621"/>
                <a:gd name="T2" fmla="*/ 244 w 472"/>
                <a:gd name="T3" fmla="*/ 18 h 621"/>
                <a:gd name="T4" fmla="*/ 258 w 472"/>
                <a:gd name="T5" fmla="*/ 4 h 621"/>
                <a:gd name="T6" fmla="*/ 309 w 472"/>
                <a:gd name="T7" fmla="*/ 0 h 621"/>
                <a:gd name="T8" fmla="*/ 366 w 472"/>
                <a:gd name="T9" fmla="*/ 13 h 621"/>
                <a:gd name="T10" fmla="*/ 416 w 472"/>
                <a:gd name="T11" fmla="*/ 48 h 621"/>
                <a:gd name="T12" fmla="*/ 450 w 472"/>
                <a:gd name="T13" fmla="*/ 81 h 621"/>
                <a:gd name="T14" fmla="*/ 460 w 472"/>
                <a:gd name="T15" fmla="*/ 70 h 621"/>
                <a:gd name="T16" fmla="*/ 465 w 472"/>
                <a:gd name="T17" fmla="*/ 138 h 621"/>
                <a:gd name="T18" fmla="*/ 471 w 472"/>
                <a:gd name="T19" fmla="*/ 212 h 621"/>
                <a:gd name="T20" fmla="*/ 461 w 472"/>
                <a:gd name="T21" fmla="*/ 249 h 621"/>
                <a:gd name="T22" fmla="*/ 472 w 472"/>
                <a:gd name="T23" fmla="*/ 282 h 621"/>
                <a:gd name="T24" fmla="*/ 460 w 472"/>
                <a:gd name="T25" fmla="*/ 286 h 621"/>
                <a:gd name="T26" fmla="*/ 454 w 472"/>
                <a:gd name="T27" fmla="*/ 302 h 621"/>
                <a:gd name="T28" fmla="*/ 460 w 472"/>
                <a:gd name="T29" fmla="*/ 412 h 621"/>
                <a:gd name="T30" fmla="*/ 437 w 472"/>
                <a:gd name="T31" fmla="*/ 448 h 621"/>
                <a:gd name="T32" fmla="*/ 432 w 472"/>
                <a:gd name="T33" fmla="*/ 479 h 621"/>
                <a:gd name="T34" fmla="*/ 422 w 472"/>
                <a:gd name="T35" fmla="*/ 484 h 621"/>
                <a:gd name="T36" fmla="*/ 400 w 472"/>
                <a:gd name="T37" fmla="*/ 476 h 621"/>
                <a:gd name="T38" fmla="*/ 375 w 472"/>
                <a:gd name="T39" fmla="*/ 503 h 621"/>
                <a:gd name="T40" fmla="*/ 316 w 472"/>
                <a:gd name="T41" fmla="*/ 507 h 621"/>
                <a:gd name="T42" fmla="*/ 290 w 472"/>
                <a:gd name="T43" fmla="*/ 557 h 621"/>
                <a:gd name="T44" fmla="*/ 280 w 472"/>
                <a:gd name="T45" fmla="*/ 537 h 621"/>
                <a:gd name="T46" fmla="*/ 259 w 472"/>
                <a:gd name="T47" fmla="*/ 544 h 621"/>
                <a:gd name="T48" fmla="*/ 251 w 472"/>
                <a:gd name="T49" fmla="*/ 586 h 621"/>
                <a:gd name="T50" fmla="*/ 232 w 472"/>
                <a:gd name="T51" fmla="*/ 595 h 621"/>
                <a:gd name="T52" fmla="*/ 175 w 472"/>
                <a:gd name="T53" fmla="*/ 621 h 621"/>
                <a:gd name="T54" fmla="*/ 168 w 472"/>
                <a:gd name="T55" fmla="*/ 597 h 621"/>
                <a:gd name="T56" fmla="*/ 146 w 472"/>
                <a:gd name="T57" fmla="*/ 578 h 621"/>
                <a:gd name="T58" fmla="*/ 117 w 472"/>
                <a:gd name="T59" fmla="*/ 578 h 621"/>
                <a:gd name="T60" fmla="*/ 100 w 472"/>
                <a:gd name="T61" fmla="*/ 564 h 621"/>
                <a:gd name="T62" fmla="*/ 58 w 472"/>
                <a:gd name="T63" fmla="*/ 551 h 621"/>
                <a:gd name="T64" fmla="*/ 5 w 472"/>
                <a:gd name="T65" fmla="*/ 483 h 621"/>
                <a:gd name="T66" fmla="*/ 5 w 472"/>
                <a:gd name="T67" fmla="*/ 465 h 621"/>
                <a:gd name="T68" fmla="*/ 44 w 472"/>
                <a:gd name="T69" fmla="*/ 427 h 621"/>
                <a:gd name="T70" fmla="*/ 54 w 472"/>
                <a:gd name="T71" fmla="*/ 399 h 621"/>
                <a:gd name="T72" fmla="*/ 67 w 472"/>
                <a:gd name="T73" fmla="*/ 369 h 621"/>
                <a:gd name="T74" fmla="*/ 60 w 472"/>
                <a:gd name="T75" fmla="*/ 352 h 621"/>
                <a:gd name="T76" fmla="*/ 43 w 472"/>
                <a:gd name="T77" fmla="*/ 355 h 621"/>
                <a:gd name="T78" fmla="*/ 0 w 472"/>
                <a:gd name="T79" fmla="*/ 321 h 621"/>
                <a:gd name="T80" fmla="*/ 16 w 472"/>
                <a:gd name="T81" fmla="*/ 268 h 621"/>
                <a:gd name="T82" fmla="*/ 11 w 472"/>
                <a:gd name="T83" fmla="*/ 246 h 621"/>
                <a:gd name="T84" fmla="*/ 22 w 472"/>
                <a:gd name="T85" fmla="*/ 225 h 621"/>
                <a:gd name="T86" fmla="*/ 9 w 472"/>
                <a:gd name="T87" fmla="*/ 183 h 621"/>
                <a:gd name="T88" fmla="*/ 30 w 472"/>
                <a:gd name="T89" fmla="*/ 156 h 621"/>
                <a:gd name="T90" fmla="*/ 64 w 472"/>
                <a:gd name="T91" fmla="*/ 122 h 621"/>
                <a:gd name="T92" fmla="*/ 117 w 472"/>
                <a:gd name="T93" fmla="*/ 95 h 621"/>
                <a:gd name="T94" fmla="*/ 185 w 472"/>
                <a:gd name="T95" fmla="*/ 50 h 621"/>
                <a:gd name="T96" fmla="*/ 248 w 472"/>
                <a:gd name="T97" fmla="*/ 35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2" h="621">
                  <a:moveTo>
                    <a:pt x="248" y="35"/>
                  </a:moveTo>
                  <a:lnTo>
                    <a:pt x="244" y="18"/>
                  </a:lnTo>
                  <a:lnTo>
                    <a:pt x="258" y="4"/>
                  </a:lnTo>
                  <a:lnTo>
                    <a:pt x="309" y="0"/>
                  </a:lnTo>
                  <a:lnTo>
                    <a:pt x="366" y="13"/>
                  </a:lnTo>
                  <a:lnTo>
                    <a:pt x="416" y="48"/>
                  </a:lnTo>
                  <a:lnTo>
                    <a:pt x="450" y="81"/>
                  </a:lnTo>
                  <a:lnTo>
                    <a:pt x="460" y="70"/>
                  </a:lnTo>
                  <a:lnTo>
                    <a:pt x="465" y="138"/>
                  </a:lnTo>
                  <a:lnTo>
                    <a:pt x="471" y="212"/>
                  </a:lnTo>
                  <a:lnTo>
                    <a:pt x="461" y="249"/>
                  </a:lnTo>
                  <a:lnTo>
                    <a:pt x="472" y="282"/>
                  </a:lnTo>
                  <a:lnTo>
                    <a:pt x="460" y="286"/>
                  </a:lnTo>
                  <a:lnTo>
                    <a:pt x="454" y="302"/>
                  </a:lnTo>
                  <a:lnTo>
                    <a:pt x="460" y="412"/>
                  </a:lnTo>
                  <a:lnTo>
                    <a:pt x="437" y="448"/>
                  </a:lnTo>
                  <a:lnTo>
                    <a:pt x="432" y="479"/>
                  </a:lnTo>
                  <a:lnTo>
                    <a:pt x="422" y="484"/>
                  </a:lnTo>
                  <a:lnTo>
                    <a:pt x="400" y="476"/>
                  </a:lnTo>
                  <a:lnTo>
                    <a:pt x="375" y="503"/>
                  </a:lnTo>
                  <a:lnTo>
                    <a:pt x="316" y="507"/>
                  </a:lnTo>
                  <a:lnTo>
                    <a:pt x="290" y="557"/>
                  </a:lnTo>
                  <a:lnTo>
                    <a:pt x="280" y="537"/>
                  </a:lnTo>
                  <a:lnTo>
                    <a:pt x="259" y="544"/>
                  </a:lnTo>
                  <a:lnTo>
                    <a:pt x="251" y="586"/>
                  </a:lnTo>
                  <a:lnTo>
                    <a:pt x="232" y="595"/>
                  </a:lnTo>
                  <a:lnTo>
                    <a:pt x="175" y="621"/>
                  </a:lnTo>
                  <a:lnTo>
                    <a:pt x="168" y="597"/>
                  </a:lnTo>
                  <a:lnTo>
                    <a:pt x="146" y="578"/>
                  </a:lnTo>
                  <a:lnTo>
                    <a:pt x="117" y="578"/>
                  </a:lnTo>
                  <a:lnTo>
                    <a:pt x="100" y="564"/>
                  </a:lnTo>
                  <a:lnTo>
                    <a:pt x="58" y="551"/>
                  </a:lnTo>
                  <a:lnTo>
                    <a:pt x="5" y="483"/>
                  </a:lnTo>
                  <a:lnTo>
                    <a:pt x="5" y="465"/>
                  </a:lnTo>
                  <a:lnTo>
                    <a:pt x="44" y="427"/>
                  </a:lnTo>
                  <a:lnTo>
                    <a:pt x="54" y="399"/>
                  </a:lnTo>
                  <a:lnTo>
                    <a:pt x="67" y="369"/>
                  </a:lnTo>
                  <a:lnTo>
                    <a:pt x="60" y="352"/>
                  </a:lnTo>
                  <a:lnTo>
                    <a:pt x="43" y="355"/>
                  </a:lnTo>
                  <a:lnTo>
                    <a:pt x="0" y="321"/>
                  </a:lnTo>
                  <a:lnTo>
                    <a:pt x="16" y="268"/>
                  </a:lnTo>
                  <a:lnTo>
                    <a:pt x="11" y="246"/>
                  </a:lnTo>
                  <a:lnTo>
                    <a:pt x="22" y="225"/>
                  </a:lnTo>
                  <a:lnTo>
                    <a:pt x="9" y="183"/>
                  </a:lnTo>
                  <a:lnTo>
                    <a:pt x="30" y="156"/>
                  </a:lnTo>
                  <a:lnTo>
                    <a:pt x="64" y="122"/>
                  </a:lnTo>
                  <a:lnTo>
                    <a:pt x="117" y="95"/>
                  </a:lnTo>
                  <a:lnTo>
                    <a:pt x="185" y="50"/>
                  </a:lnTo>
                  <a:lnTo>
                    <a:pt x="248" y="35"/>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20" name="Freeform 15">
              <a:extLst>
                <a:ext uri="{FF2B5EF4-FFF2-40B4-BE49-F238E27FC236}">
                  <a16:creationId xmlns:a16="http://schemas.microsoft.com/office/drawing/2014/main" id="{B2EFFF7B-B2C5-539B-A113-FDB5D1943618}"/>
                </a:ext>
              </a:extLst>
            </p:cNvPr>
            <p:cNvSpPr>
              <a:spLocks noChangeAspect="1"/>
            </p:cNvSpPr>
            <p:nvPr/>
          </p:nvSpPr>
          <p:spPr bwMode="auto">
            <a:xfrm>
              <a:off x="7828726" y="5192535"/>
              <a:ext cx="130214" cy="69871"/>
            </a:xfrm>
            <a:custGeom>
              <a:avLst/>
              <a:gdLst>
                <a:gd name="T0" fmla="*/ 377 w 491"/>
                <a:gd name="T1" fmla="*/ 222 h 264"/>
                <a:gd name="T2" fmla="*/ 424 w 491"/>
                <a:gd name="T3" fmla="*/ 239 h 264"/>
                <a:gd name="T4" fmla="*/ 410 w 491"/>
                <a:gd name="T5" fmla="*/ 190 h 264"/>
                <a:gd name="T6" fmla="*/ 429 w 491"/>
                <a:gd name="T7" fmla="*/ 151 h 264"/>
                <a:gd name="T8" fmla="*/ 441 w 491"/>
                <a:gd name="T9" fmla="*/ 159 h 264"/>
                <a:gd name="T10" fmla="*/ 466 w 491"/>
                <a:gd name="T11" fmla="*/ 149 h 264"/>
                <a:gd name="T12" fmla="*/ 482 w 491"/>
                <a:gd name="T13" fmla="*/ 172 h 264"/>
                <a:gd name="T14" fmla="*/ 481 w 491"/>
                <a:gd name="T15" fmla="*/ 152 h 264"/>
                <a:gd name="T16" fmla="*/ 491 w 491"/>
                <a:gd name="T17" fmla="*/ 137 h 264"/>
                <a:gd name="T18" fmla="*/ 475 w 491"/>
                <a:gd name="T19" fmla="*/ 95 h 264"/>
                <a:gd name="T20" fmla="*/ 482 w 491"/>
                <a:gd name="T21" fmla="*/ 80 h 264"/>
                <a:gd name="T22" fmla="*/ 425 w 491"/>
                <a:gd name="T23" fmla="*/ 64 h 264"/>
                <a:gd name="T24" fmla="*/ 416 w 491"/>
                <a:gd name="T25" fmla="*/ 75 h 264"/>
                <a:gd name="T26" fmla="*/ 372 w 491"/>
                <a:gd name="T27" fmla="*/ 64 h 264"/>
                <a:gd name="T28" fmla="*/ 347 w 491"/>
                <a:gd name="T29" fmla="*/ 89 h 264"/>
                <a:gd name="T30" fmla="*/ 307 w 491"/>
                <a:gd name="T31" fmla="*/ 89 h 264"/>
                <a:gd name="T32" fmla="*/ 307 w 491"/>
                <a:gd name="T33" fmla="*/ 64 h 264"/>
                <a:gd name="T34" fmla="*/ 293 w 491"/>
                <a:gd name="T35" fmla="*/ 77 h 264"/>
                <a:gd name="T36" fmla="*/ 245 w 491"/>
                <a:gd name="T37" fmla="*/ 95 h 264"/>
                <a:gd name="T38" fmla="*/ 180 w 491"/>
                <a:gd name="T39" fmla="*/ 39 h 264"/>
                <a:gd name="T40" fmla="*/ 160 w 491"/>
                <a:gd name="T41" fmla="*/ 42 h 264"/>
                <a:gd name="T42" fmla="*/ 106 w 491"/>
                <a:gd name="T43" fmla="*/ 17 h 264"/>
                <a:gd name="T44" fmla="*/ 50 w 491"/>
                <a:gd name="T45" fmla="*/ 0 h 264"/>
                <a:gd name="T46" fmla="*/ 0 w 491"/>
                <a:gd name="T47" fmla="*/ 28 h 264"/>
                <a:gd name="T48" fmla="*/ 29 w 491"/>
                <a:gd name="T49" fmla="*/ 95 h 264"/>
                <a:gd name="T50" fmla="*/ 99 w 491"/>
                <a:gd name="T51" fmla="*/ 145 h 264"/>
                <a:gd name="T52" fmla="*/ 123 w 491"/>
                <a:gd name="T53" fmla="*/ 151 h 264"/>
                <a:gd name="T54" fmla="*/ 167 w 491"/>
                <a:gd name="T55" fmla="*/ 201 h 264"/>
                <a:gd name="T56" fmla="*/ 190 w 491"/>
                <a:gd name="T57" fmla="*/ 194 h 264"/>
                <a:gd name="T58" fmla="*/ 234 w 491"/>
                <a:gd name="T59" fmla="*/ 202 h 264"/>
                <a:gd name="T60" fmla="*/ 279 w 491"/>
                <a:gd name="T61" fmla="*/ 264 h 264"/>
                <a:gd name="T62" fmla="*/ 271 w 491"/>
                <a:gd name="T63" fmla="*/ 211 h 264"/>
                <a:gd name="T64" fmla="*/ 290 w 491"/>
                <a:gd name="T65" fmla="*/ 226 h 264"/>
                <a:gd name="T66" fmla="*/ 291 w 491"/>
                <a:gd name="T67" fmla="*/ 211 h 264"/>
                <a:gd name="T68" fmla="*/ 268 w 491"/>
                <a:gd name="T69" fmla="*/ 194 h 264"/>
                <a:gd name="T70" fmla="*/ 272 w 491"/>
                <a:gd name="T71" fmla="*/ 186 h 264"/>
                <a:gd name="T72" fmla="*/ 282 w 491"/>
                <a:gd name="T73" fmla="*/ 195 h 264"/>
                <a:gd name="T74" fmla="*/ 319 w 491"/>
                <a:gd name="T75" fmla="*/ 172 h 264"/>
                <a:gd name="T76" fmla="*/ 377 w 491"/>
                <a:gd name="T77" fmla="*/ 22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1" h="264">
                  <a:moveTo>
                    <a:pt x="377" y="222"/>
                  </a:moveTo>
                  <a:lnTo>
                    <a:pt x="424" y="239"/>
                  </a:lnTo>
                  <a:lnTo>
                    <a:pt x="410" y="190"/>
                  </a:lnTo>
                  <a:lnTo>
                    <a:pt x="429" y="151"/>
                  </a:lnTo>
                  <a:lnTo>
                    <a:pt x="441" y="159"/>
                  </a:lnTo>
                  <a:lnTo>
                    <a:pt x="466" y="149"/>
                  </a:lnTo>
                  <a:lnTo>
                    <a:pt x="482" y="172"/>
                  </a:lnTo>
                  <a:lnTo>
                    <a:pt x="481" y="152"/>
                  </a:lnTo>
                  <a:lnTo>
                    <a:pt x="491" y="137"/>
                  </a:lnTo>
                  <a:lnTo>
                    <a:pt x="475" y="95"/>
                  </a:lnTo>
                  <a:lnTo>
                    <a:pt x="482" y="80"/>
                  </a:lnTo>
                  <a:lnTo>
                    <a:pt x="425" y="64"/>
                  </a:lnTo>
                  <a:lnTo>
                    <a:pt x="416" y="75"/>
                  </a:lnTo>
                  <a:lnTo>
                    <a:pt x="372" y="64"/>
                  </a:lnTo>
                  <a:lnTo>
                    <a:pt x="347" y="89"/>
                  </a:lnTo>
                  <a:lnTo>
                    <a:pt x="307" y="89"/>
                  </a:lnTo>
                  <a:lnTo>
                    <a:pt x="307" y="64"/>
                  </a:lnTo>
                  <a:lnTo>
                    <a:pt x="293" y="77"/>
                  </a:lnTo>
                  <a:lnTo>
                    <a:pt x="245" y="95"/>
                  </a:lnTo>
                  <a:lnTo>
                    <a:pt x="180" y="39"/>
                  </a:lnTo>
                  <a:lnTo>
                    <a:pt x="160" y="42"/>
                  </a:lnTo>
                  <a:lnTo>
                    <a:pt x="106" y="17"/>
                  </a:lnTo>
                  <a:lnTo>
                    <a:pt x="50" y="0"/>
                  </a:lnTo>
                  <a:lnTo>
                    <a:pt x="0" y="28"/>
                  </a:lnTo>
                  <a:lnTo>
                    <a:pt x="29" y="95"/>
                  </a:lnTo>
                  <a:lnTo>
                    <a:pt x="99" y="145"/>
                  </a:lnTo>
                  <a:lnTo>
                    <a:pt x="123" y="151"/>
                  </a:lnTo>
                  <a:lnTo>
                    <a:pt x="167" y="201"/>
                  </a:lnTo>
                  <a:lnTo>
                    <a:pt x="190" y="194"/>
                  </a:lnTo>
                  <a:lnTo>
                    <a:pt x="234" y="202"/>
                  </a:lnTo>
                  <a:lnTo>
                    <a:pt x="279" y="264"/>
                  </a:lnTo>
                  <a:lnTo>
                    <a:pt x="271" y="211"/>
                  </a:lnTo>
                  <a:lnTo>
                    <a:pt x="290" y="226"/>
                  </a:lnTo>
                  <a:lnTo>
                    <a:pt x="291" y="211"/>
                  </a:lnTo>
                  <a:lnTo>
                    <a:pt x="268" y="194"/>
                  </a:lnTo>
                  <a:lnTo>
                    <a:pt x="272" y="186"/>
                  </a:lnTo>
                  <a:lnTo>
                    <a:pt x="282" y="195"/>
                  </a:lnTo>
                  <a:lnTo>
                    <a:pt x="319" y="172"/>
                  </a:lnTo>
                  <a:lnTo>
                    <a:pt x="377" y="22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21" name="Freeform 16">
              <a:extLst>
                <a:ext uri="{FF2B5EF4-FFF2-40B4-BE49-F238E27FC236}">
                  <a16:creationId xmlns:a16="http://schemas.microsoft.com/office/drawing/2014/main" id="{0758772D-1B0D-57AB-C794-292762D93C12}"/>
                </a:ext>
              </a:extLst>
            </p:cNvPr>
            <p:cNvSpPr>
              <a:spLocks noChangeAspect="1"/>
            </p:cNvSpPr>
            <p:nvPr/>
          </p:nvSpPr>
          <p:spPr bwMode="auto">
            <a:xfrm>
              <a:off x="7852545" y="5481548"/>
              <a:ext cx="7146" cy="9528"/>
            </a:xfrm>
            <a:custGeom>
              <a:avLst/>
              <a:gdLst>
                <a:gd name="T0" fmla="*/ 0 w 27"/>
                <a:gd name="T1" fmla="*/ 35 h 35"/>
                <a:gd name="T2" fmla="*/ 0 w 27"/>
                <a:gd name="T3" fmla="*/ 0 h 35"/>
                <a:gd name="T4" fmla="*/ 23 w 27"/>
                <a:gd name="T5" fmla="*/ 0 h 35"/>
                <a:gd name="T6" fmla="*/ 27 w 27"/>
                <a:gd name="T7" fmla="*/ 22 h 35"/>
                <a:gd name="T8" fmla="*/ 0 w 27"/>
                <a:gd name="T9" fmla="*/ 35 h 35"/>
              </a:gdLst>
              <a:ahLst/>
              <a:cxnLst>
                <a:cxn ang="0">
                  <a:pos x="T0" y="T1"/>
                </a:cxn>
                <a:cxn ang="0">
                  <a:pos x="T2" y="T3"/>
                </a:cxn>
                <a:cxn ang="0">
                  <a:pos x="T4" y="T5"/>
                </a:cxn>
                <a:cxn ang="0">
                  <a:pos x="T6" y="T7"/>
                </a:cxn>
                <a:cxn ang="0">
                  <a:pos x="T8" y="T9"/>
                </a:cxn>
              </a:cxnLst>
              <a:rect l="0" t="0" r="r" b="b"/>
              <a:pathLst>
                <a:path w="27" h="35">
                  <a:moveTo>
                    <a:pt x="0" y="35"/>
                  </a:moveTo>
                  <a:lnTo>
                    <a:pt x="0" y="0"/>
                  </a:lnTo>
                  <a:lnTo>
                    <a:pt x="23" y="0"/>
                  </a:lnTo>
                  <a:lnTo>
                    <a:pt x="27" y="22"/>
                  </a:lnTo>
                  <a:lnTo>
                    <a:pt x="0" y="35"/>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22" name="Freeform 17">
              <a:extLst>
                <a:ext uri="{FF2B5EF4-FFF2-40B4-BE49-F238E27FC236}">
                  <a16:creationId xmlns:a16="http://schemas.microsoft.com/office/drawing/2014/main" id="{8C9B3983-847E-B4B2-BCD8-9FBFDB92CABE}"/>
                </a:ext>
              </a:extLst>
            </p:cNvPr>
            <p:cNvSpPr>
              <a:spLocks noChangeAspect="1"/>
            </p:cNvSpPr>
            <p:nvPr/>
          </p:nvSpPr>
          <p:spPr bwMode="auto">
            <a:xfrm>
              <a:off x="7870807" y="5444230"/>
              <a:ext cx="7940" cy="17468"/>
            </a:xfrm>
            <a:custGeom>
              <a:avLst/>
              <a:gdLst>
                <a:gd name="T0" fmla="*/ 14 w 29"/>
                <a:gd name="T1" fmla="*/ 66 h 66"/>
                <a:gd name="T2" fmla="*/ 29 w 29"/>
                <a:gd name="T3" fmla="*/ 12 h 66"/>
                <a:gd name="T4" fmla="*/ 21 w 29"/>
                <a:gd name="T5" fmla="*/ 0 h 66"/>
                <a:gd name="T6" fmla="*/ 10 w 29"/>
                <a:gd name="T7" fmla="*/ 18 h 66"/>
                <a:gd name="T8" fmla="*/ 0 w 29"/>
                <a:gd name="T9" fmla="*/ 43 h 66"/>
                <a:gd name="T10" fmla="*/ 14 w 29"/>
                <a:gd name="T11" fmla="*/ 66 h 66"/>
              </a:gdLst>
              <a:ahLst/>
              <a:cxnLst>
                <a:cxn ang="0">
                  <a:pos x="T0" y="T1"/>
                </a:cxn>
                <a:cxn ang="0">
                  <a:pos x="T2" y="T3"/>
                </a:cxn>
                <a:cxn ang="0">
                  <a:pos x="T4" y="T5"/>
                </a:cxn>
                <a:cxn ang="0">
                  <a:pos x="T6" y="T7"/>
                </a:cxn>
                <a:cxn ang="0">
                  <a:pos x="T8" y="T9"/>
                </a:cxn>
                <a:cxn ang="0">
                  <a:pos x="T10" y="T11"/>
                </a:cxn>
              </a:cxnLst>
              <a:rect l="0" t="0" r="r" b="b"/>
              <a:pathLst>
                <a:path w="29" h="66">
                  <a:moveTo>
                    <a:pt x="14" y="66"/>
                  </a:moveTo>
                  <a:lnTo>
                    <a:pt x="29" y="12"/>
                  </a:lnTo>
                  <a:lnTo>
                    <a:pt x="21" y="0"/>
                  </a:lnTo>
                  <a:lnTo>
                    <a:pt x="10" y="18"/>
                  </a:lnTo>
                  <a:lnTo>
                    <a:pt x="0" y="43"/>
                  </a:lnTo>
                  <a:lnTo>
                    <a:pt x="14" y="6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23" name="Freeform 18">
              <a:extLst>
                <a:ext uri="{FF2B5EF4-FFF2-40B4-BE49-F238E27FC236}">
                  <a16:creationId xmlns:a16="http://schemas.microsoft.com/office/drawing/2014/main" id="{8360EF1D-7736-53F1-38DC-ED16891A57C7}"/>
                </a:ext>
              </a:extLst>
            </p:cNvPr>
            <p:cNvSpPr>
              <a:spLocks noChangeAspect="1"/>
            </p:cNvSpPr>
            <p:nvPr/>
          </p:nvSpPr>
          <p:spPr bwMode="auto">
            <a:xfrm>
              <a:off x="7885893" y="5383093"/>
              <a:ext cx="14292" cy="19850"/>
            </a:xfrm>
            <a:custGeom>
              <a:avLst/>
              <a:gdLst>
                <a:gd name="T0" fmla="*/ 0 w 54"/>
                <a:gd name="T1" fmla="*/ 57 h 76"/>
                <a:gd name="T2" fmla="*/ 25 w 54"/>
                <a:gd name="T3" fmla="*/ 76 h 76"/>
                <a:gd name="T4" fmla="*/ 54 w 54"/>
                <a:gd name="T5" fmla="*/ 73 h 76"/>
                <a:gd name="T6" fmla="*/ 53 w 54"/>
                <a:gd name="T7" fmla="*/ 43 h 76"/>
                <a:gd name="T8" fmla="*/ 46 w 54"/>
                <a:gd name="T9" fmla="*/ 14 h 76"/>
                <a:gd name="T10" fmla="*/ 17 w 54"/>
                <a:gd name="T11" fmla="*/ 0 h 76"/>
                <a:gd name="T12" fmla="*/ 0 w 54"/>
                <a:gd name="T13" fmla="*/ 7 h 76"/>
                <a:gd name="T14" fmla="*/ 0 w 54"/>
                <a:gd name="T15" fmla="*/ 57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6">
                  <a:moveTo>
                    <a:pt x="0" y="57"/>
                  </a:moveTo>
                  <a:lnTo>
                    <a:pt x="25" y="76"/>
                  </a:lnTo>
                  <a:lnTo>
                    <a:pt x="54" y="73"/>
                  </a:lnTo>
                  <a:lnTo>
                    <a:pt x="53" y="43"/>
                  </a:lnTo>
                  <a:lnTo>
                    <a:pt x="46" y="14"/>
                  </a:lnTo>
                  <a:lnTo>
                    <a:pt x="17" y="0"/>
                  </a:lnTo>
                  <a:lnTo>
                    <a:pt x="0" y="7"/>
                  </a:lnTo>
                  <a:lnTo>
                    <a:pt x="0" y="5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24" name="Freeform 19">
              <a:extLst>
                <a:ext uri="{FF2B5EF4-FFF2-40B4-BE49-F238E27FC236}">
                  <a16:creationId xmlns:a16="http://schemas.microsoft.com/office/drawing/2014/main" id="{BBECC1F2-2173-0EEE-A117-ADA2A2BF9408}"/>
                </a:ext>
              </a:extLst>
            </p:cNvPr>
            <p:cNvSpPr>
              <a:spLocks noChangeAspect="1"/>
            </p:cNvSpPr>
            <p:nvPr/>
          </p:nvSpPr>
          <p:spPr bwMode="auto">
            <a:xfrm>
              <a:off x="6929139" y="5510131"/>
              <a:ext cx="242166" cy="192146"/>
            </a:xfrm>
            <a:custGeom>
              <a:avLst/>
              <a:gdLst>
                <a:gd name="T0" fmla="*/ 843 w 914"/>
                <a:gd name="T1" fmla="*/ 420 h 725"/>
                <a:gd name="T2" fmla="*/ 869 w 914"/>
                <a:gd name="T3" fmla="*/ 334 h 725"/>
                <a:gd name="T4" fmla="*/ 882 w 914"/>
                <a:gd name="T5" fmla="*/ 235 h 725"/>
                <a:gd name="T6" fmla="*/ 853 w 914"/>
                <a:gd name="T7" fmla="*/ 193 h 725"/>
                <a:gd name="T8" fmla="*/ 864 w 914"/>
                <a:gd name="T9" fmla="*/ 152 h 725"/>
                <a:gd name="T10" fmla="*/ 796 w 914"/>
                <a:gd name="T11" fmla="*/ 62 h 725"/>
                <a:gd name="T12" fmla="*/ 745 w 914"/>
                <a:gd name="T13" fmla="*/ 65 h 725"/>
                <a:gd name="T14" fmla="*/ 701 w 914"/>
                <a:gd name="T15" fmla="*/ 44 h 725"/>
                <a:gd name="T16" fmla="*/ 606 w 914"/>
                <a:gd name="T17" fmla="*/ 5 h 725"/>
                <a:gd name="T18" fmla="*/ 539 w 914"/>
                <a:gd name="T19" fmla="*/ 0 h 725"/>
                <a:gd name="T20" fmla="*/ 465 w 914"/>
                <a:gd name="T21" fmla="*/ 23 h 725"/>
                <a:gd name="T22" fmla="*/ 402 w 914"/>
                <a:gd name="T23" fmla="*/ 25 h 725"/>
                <a:gd name="T24" fmla="*/ 348 w 914"/>
                <a:gd name="T25" fmla="*/ 44 h 725"/>
                <a:gd name="T26" fmla="*/ 281 w 914"/>
                <a:gd name="T27" fmla="*/ 126 h 725"/>
                <a:gd name="T28" fmla="*/ 234 w 914"/>
                <a:gd name="T29" fmla="*/ 238 h 725"/>
                <a:gd name="T30" fmla="*/ 138 w 914"/>
                <a:gd name="T31" fmla="*/ 238 h 725"/>
                <a:gd name="T32" fmla="*/ 174 w 914"/>
                <a:gd name="T33" fmla="*/ 319 h 725"/>
                <a:gd name="T34" fmla="*/ 111 w 914"/>
                <a:gd name="T35" fmla="*/ 365 h 725"/>
                <a:gd name="T36" fmla="*/ 72 w 914"/>
                <a:gd name="T37" fmla="*/ 413 h 725"/>
                <a:gd name="T38" fmla="*/ 51 w 914"/>
                <a:gd name="T39" fmla="*/ 439 h 725"/>
                <a:gd name="T40" fmla="*/ 23 w 914"/>
                <a:gd name="T41" fmla="*/ 409 h 725"/>
                <a:gd name="T42" fmla="*/ 16 w 914"/>
                <a:gd name="T43" fmla="*/ 441 h 725"/>
                <a:gd name="T44" fmla="*/ 29 w 914"/>
                <a:gd name="T45" fmla="*/ 493 h 725"/>
                <a:gd name="T46" fmla="*/ 43 w 914"/>
                <a:gd name="T47" fmla="*/ 561 h 725"/>
                <a:gd name="T48" fmla="*/ 51 w 914"/>
                <a:gd name="T49" fmla="*/ 581 h 725"/>
                <a:gd name="T50" fmla="*/ 0 w 914"/>
                <a:gd name="T51" fmla="*/ 666 h 725"/>
                <a:gd name="T52" fmla="*/ 43 w 914"/>
                <a:gd name="T53" fmla="*/ 665 h 725"/>
                <a:gd name="T54" fmla="*/ 125 w 914"/>
                <a:gd name="T55" fmla="*/ 676 h 725"/>
                <a:gd name="T56" fmla="*/ 138 w 914"/>
                <a:gd name="T57" fmla="*/ 676 h 725"/>
                <a:gd name="T58" fmla="*/ 179 w 914"/>
                <a:gd name="T59" fmla="*/ 705 h 725"/>
                <a:gd name="T60" fmla="*/ 204 w 914"/>
                <a:gd name="T61" fmla="*/ 687 h 725"/>
                <a:gd name="T62" fmla="*/ 184 w 914"/>
                <a:gd name="T63" fmla="*/ 633 h 725"/>
                <a:gd name="T64" fmla="*/ 203 w 914"/>
                <a:gd name="T65" fmla="*/ 585 h 725"/>
                <a:gd name="T66" fmla="*/ 220 w 914"/>
                <a:gd name="T67" fmla="*/ 529 h 725"/>
                <a:gd name="T68" fmla="*/ 294 w 914"/>
                <a:gd name="T69" fmla="*/ 487 h 725"/>
                <a:gd name="T70" fmla="*/ 334 w 914"/>
                <a:gd name="T71" fmla="*/ 448 h 725"/>
                <a:gd name="T72" fmla="*/ 349 w 914"/>
                <a:gd name="T73" fmla="*/ 400 h 725"/>
                <a:gd name="T74" fmla="*/ 363 w 914"/>
                <a:gd name="T75" fmla="*/ 334 h 725"/>
                <a:gd name="T76" fmla="*/ 468 w 914"/>
                <a:gd name="T77" fmla="*/ 281 h 725"/>
                <a:gd name="T78" fmla="*/ 421 w 914"/>
                <a:gd name="T79" fmla="*/ 280 h 725"/>
                <a:gd name="T80" fmla="*/ 535 w 914"/>
                <a:gd name="T81" fmla="*/ 208 h 725"/>
                <a:gd name="T82" fmla="*/ 600 w 914"/>
                <a:gd name="T83" fmla="*/ 226 h 725"/>
                <a:gd name="T84" fmla="*/ 738 w 914"/>
                <a:gd name="T85" fmla="*/ 291 h 725"/>
                <a:gd name="T86" fmla="*/ 814 w 914"/>
                <a:gd name="T87" fmla="*/ 39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4" h="725">
                  <a:moveTo>
                    <a:pt x="814" y="395"/>
                  </a:moveTo>
                  <a:lnTo>
                    <a:pt x="843" y="420"/>
                  </a:lnTo>
                  <a:lnTo>
                    <a:pt x="858" y="390"/>
                  </a:lnTo>
                  <a:lnTo>
                    <a:pt x="869" y="334"/>
                  </a:lnTo>
                  <a:lnTo>
                    <a:pt x="914" y="238"/>
                  </a:lnTo>
                  <a:lnTo>
                    <a:pt x="882" y="235"/>
                  </a:lnTo>
                  <a:lnTo>
                    <a:pt x="869" y="225"/>
                  </a:lnTo>
                  <a:lnTo>
                    <a:pt x="853" y="193"/>
                  </a:lnTo>
                  <a:lnTo>
                    <a:pt x="867" y="166"/>
                  </a:lnTo>
                  <a:lnTo>
                    <a:pt x="864" y="152"/>
                  </a:lnTo>
                  <a:lnTo>
                    <a:pt x="807" y="139"/>
                  </a:lnTo>
                  <a:lnTo>
                    <a:pt x="796" y="62"/>
                  </a:lnTo>
                  <a:lnTo>
                    <a:pt x="768" y="44"/>
                  </a:lnTo>
                  <a:lnTo>
                    <a:pt x="745" y="65"/>
                  </a:lnTo>
                  <a:lnTo>
                    <a:pt x="722" y="67"/>
                  </a:lnTo>
                  <a:lnTo>
                    <a:pt x="701" y="44"/>
                  </a:lnTo>
                  <a:lnTo>
                    <a:pt x="665" y="44"/>
                  </a:lnTo>
                  <a:lnTo>
                    <a:pt x="606" y="5"/>
                  </a:lnTo>
                  <a:lnTo>
                    <a:pt x="567" y="13"/>
                  </a:lnTo>
                  <a:lnTo>
                    <a:pt x="539" y="0"/>
                  </a:lnTo>
                  <a:lnTo>
                    <a:pt x="501" y="31"/>
                  </a:lnTo>
                  <a:lnTo>
                    <a:pt x="465" y="23"/>
                  </a:lnTo>
                  <a:lnTo>
                    <a:pt x="415" y="35"/>
                  </a:lnTo>
                  <a:lnTo>
                    <a:pt x="402" y="25"/>
                  </a:lnTo>
                  <a:lnTo>
                    <a:pt x="375" y="48"/>
                  </a:lnTo>
                  <a:lnTo>
                    <a:pt x="348" y="44"/>
                  </a:lnTo>
                  <a:lnTo>
                    <a:pt x="326" y="85"/>
                  </a:lnTo>
                  <a:lnTo>
                    <a:pt x="281" y="126"/>
                  </a:lnTo>
                  <a:lnTo>
                    <a:pt x="270" y="172"/>
                  </a:lnTo>
                  <a:lnTo>
                    <a:pt x="234" y="238"/>
                  </a:lnTo>
                  <a:lnTo>
                    <a:pt x="143" y="228"/>
                  </a:lnTo>
                  <a:lnTo>
                    <a:pt x="138" y="238"/>
                  </a:lnTo>
                  <a:lnTo>
                    <a:pt x="143" y="275"/>
                  </a:lnTo>
                  <a:lnTo>
                    <a:pt x="174" y="319"/>
                  </a:lnTo>
                  <a:lnTo>
                    <a:pt x="171" y="341"/>
                  </a:lnTo>
                  <a:lnTo>
                    <a:pt x="111" y="365"/>
                  </a:lnTo>
                  <a:lnTo>
                    <a:pt x="97" y="390"/>
                  </a:lnTo>
                  <a:lnTo>
                    <a:pt x="72" y="413"/>
                  </a:lnTo>
                  <a:lnTo>
                    <a:pt x="61" y="440"/>
                  </a:lnTo>
                  <a:lnTo>
                    <a:pt x="51" y="439"/>
                  </a:lnTo>
                  <a:lnTo>
                    <a:pt x="40" y="413"/>
                  </a:lnTo>
                  <a:lnTo>
                    <a:pt x="23" y="409"/>
                  </a:lnTo>
                  <a:lnTo>
                    <a:pt x="18" y="416"/>
                  </a:lnTo>
                  <a:lnTo>
                    <a:pt x="16" y="441"/>
                  </a:lnTo>
                  <a:lnTo>
                    <a:pt x="43" y="475"/>
                  </a:lnTo>
                  <a:lnTo>
                    <a:pt x="29" y="493"/>
                  </a:lnTo>
                  <a:lnTo>
                    <a:pt x="47" y="546"/>
                  </a:lnTo>
                  <a:lnTo>
                    <a:pt x="43" y="561"/>
                  </a:lnTo>
                  <a:lnTo>
                    <a:pt x="22" y="574"/>
                  </a:lnTo>
                  <a:lnTo>
                    <a:pt x="51" y="581"/>
                  </a:lnTo>
                  <a:lnTo>
                    <a:pt x="33" y="633"/>
                  </a:lnTo>
                  <a:lnTo>
                    <a:pt x="0" y="666"/>
                  </a:lnTo>
                  <a:lnTo>
                    <a:pt x="5" y="684"/>
                  </a:lnTo>
                  <a:lnTo>
                    <a:pt x="43" y="665"/>
                  </a:lnTo>
                  <a:lnTo>
                    <a:pt x="83" y="697"/>
                  </a:lnTo>
                  <a:lnTo>
                    <a:pt x="125" y="676"/>
                  </a:lnTo>
                  <a:lnTo>
                    <a:pt x="133" y="687"/>
                  </a:lnTo>
                  <a:lnTo>
                    <a:pt x="138" y="676"/>
                  </a:lnTo>
                  <a:lnTo>
                    <a:pt x="182" y="684"/>
                  </a:lnTo>
                  <a:lnTo>
                    <a:pt x="179" y="705"/>
                  </a:lnTo>
                  <a:lnTo>
                    <a:pt x="211" y="725"/>
                  </a:lnTo>
                  <a:lnTo>
                    <a:pt x="204" y="687"/>
                  </a:lnTo>
                  <a:lnTo>
                    <a:pt x="186" y="656"/>
                  </a:lnTo>
                  <a:lnTo>
                    <a:pt x="184" y="633"/>
                  </a:lnTo>
                  <a:lnTo>
                    <a:pt x="203" y="633"/>
                  </a:lnTo>
                  <a:lnTo>
                    <a:pt x="203" y="585"/>
                  </a:lnTo>
                  <a:lnTo>
                    <a:pt x="214" y="570"/>
                  </a:lnTo>
                  <a:lnTo>
                    <a:pt x="220" y="529"/>
                  </a:lnTo>
                  <a:lnTo>
                    <a:pt x="257" y="518"/>
                  </a:lnTo>
                  <a:lnTo>
                    <a:pt x="294" y="487"/>
                  </a:lnTo>
                  <a:lnTo>
                    <a:pt x="319" y="444"/>
                  </a:lnTo>
                  <a:lnTo>
                    <a:pt x="334" y="448"/>
                  </a:lnTo>
                  <a:lnTo>
                    <a:pt x="333" y="432"/>
                  </a:lnTo>
                  <a:lnTo>
                    <a:pt x="349" y="400"/>
                  </a:lnTo>
                  <a:lnTo>
                    <a:pt x="348" y="337"/>
                  </a:lnTo>
                  <a:lnTo>
                    <a:pt x="363" y="334"/>
                  </a:lnTo>
                  <a:lnTo>
                    <a:pt x="361" y="314"/>
                  </a:lnTo>
                  <a:lnTo>
                    <a:pt x="468" y="281"/>
                  </a:lnTo>
                  <a:lnTo>
                    <a:pt x="428" y="291"/>
                  </a:lnTo>
                  <a:lnTo>
                    <a:pt x="421" y="280"/>
                  </a:lnTo>
                  <a:lnTo>
                    <a:pt x="532" y="250"/>
                  </a:lnTo>
                  <a:lnTo>
                    <a:pt x="535" y="208"/>
                  </a:lnTo>
                  <a:lnTo>
                    <a:pt x="535" y="235"/>
                  </a:lnTo>
                  <a:lnTo>
                    <a:pt x="600" y="226"/>
                  </a:lnTo>
                  <a:lnTo>
                    <a:pt x="708" y="250"/>
                  </a:lnTo>
                  <a:lnTo>
                    <a:pt x="738" y="291"/>
                  </a:lnTo>
                  <a:lnTo>
                    <a:pt x="776" y="312"/>
                  </a:lnTo>
                  <a:lnTo>
                    <a:pt x="814" y="395"/>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25" name="Freeform 20">
              <a:extLst>
                <a:ext uri="{FF2B5EF4-FFF2-40B4-BE49-F238E27FC236}">
                  <a16:creationId xmlns:a16="http://schemas.microsoft.com/office/drawing/2014/main" id="{CC0039F5-2461-B5CD-9B2F-F153511A5925}"/>
                </a:ext>
              </a:extLst>
            </p:cNvPr>
            <p:cNvSpPr>
              <a:spLocks noChangeAspect="1"/>
            </p:cNvSpPr>
            <p:nvPr/>
          </p:nvSpPr>
          <p:spPr bwMode="auto">
            <a:xfrm>
              <a:off x="7089524" y="5455346"/>
              <a:ext cx="149270" cy="117511"/>
            </a:xfrm>
            <a:custGeom>
              <a:avLst/>
              <a:gdLst>
                <a:gd name="T0" fmla="*/ 539 w 563"/>
                <a:gd name="T1" fmla="*/ 271 h 444"/>
                <a:gd name="T2" fmla="*/ 548 w 563"/>
                <a:gd name="T3" fmla="*/ 258 h 444"/>
                <a:gd name="T4" fmla="*/ 514 w 563"/>
                <a:gd name="T5" fmla="*/ 259 h 444"/>
                <a:gd name="T6" fmla="*/ 513 w 563"/>
                <a:gd name="T7" fmla="*/ 241 h 444"/>
                <a:gd name="T8" fmla="*/ 539 w 563"/>
                <a:gd name="T9" fmla="*/ 231 h 444"/>
                <a:gd name="T10" fmla="*/ 548 w 563"/>
                <a:gd name="T11" fmla="*/ 213 h 444"/>
                <a:gd name="T12" fmla="*/ 517 w 563"/>
                <a:gd name="T13" fmla="*/ 149 h 444"/>
                <a:gd name="T14" fmla="*/ 509 w 563"/>
                <a:gd name="T15" fmla="*/ 162 h 444"/>
                <a:gd name="T16" fmla="*/ 495 w 563"/>
                <a:gd name="T17" fmla="*/ 149 h 444"/>
                <a:gd name="T18" fmla="*/ 502 w 563"/>
                <a:gd name="T19" fmla="*/ 114 h 444"/>
                <a:gd name="T20" fmla="*/ 489 w 563"/>
                <a:gd name="T21" fmla="*/ 99 h 444"/>
                <a:gd name="T22" fmla="*/ 503 w 563"/>
                <a:gd name="T23" fmla="*/ 99 h 444"/>
                <a:gd name="T24" fmla="*/ 521 w 563"/>
                <a:gd name="T25" fmla="*/ 51 h 444"/>
                <a:gd name="T26" fmla="*/ 502 w 563"/>
                <a:gd name="T27" fmla="*/ 39 h 444"/>
                <a:gd name="T28" fmla="*/ 509 w 563"/>
                <a:gd name="T29" fmla="*/ 0 h 444"/>
                <a:gd name="T30" fmla="*/ 421 w 563"/>
                <a:gd name="T31" fmla="*/ 21 h 444"/>
                <a:gd name="T32" fmla="*/ 411 w 563"/>
                <a:gd name="T33" fmla="*/ 47 h 444"/>
                <a:gd name="T34" fmla="*/ 404 w 563"/>
                <a:gd name="T35" fmla="*/ 50 h 444"/>
                <a:gd name="T36" fmla="*/ 358 w 563"/>
                <a:gd name="T37" fmla="*/ 35 h 444"/>
                <a:gd name="T38" fmla="*/ 270 w 563"/>
                <a:gd name="T39" fmla="*/ 42 h 444"/>
                <a:gd name="T40" fmla="*/ 252 w 563"/>
                <a:gd name="T41" fmla="*/ 64 h 444"/>
                <a:gd name="T42" fmla="*/ 209 w 563"/>
                <a:gd name="T43" fmla="*/ 77 h 444"/>
                <a:gd name="T44" fmla="*/ 184 w 563"/>
                <a:gd name="T45" fmla="*/ 99 h 444"/>
                <a:gd name="T46" fmla="*/ 162 w 563"/>
                <a:gd name="T47" fmla="*/ 99 h 444"/>
                <a:gd name="T48" fmla="*/ 145 w 563"/>
                <a:gd name="T49" fmla="*/ 70 h 444"/>
                <a:gd name="T50" fmla="*/ 127 w 563"/>
                <a:gd name="T51" fmla="*/ 85 h 444"/>
                <a:gd name="T52" fmla="*/ 110 w 563"/>
                <a:gd name="T53" fmla="*/ 75 h 444"/>
                <a:gd name="T54" fmla="*/ 6 w 563"/>
                <a:gd name="T55" fmla="*/ 131 h 444"/>
                <a:gd name="T56" fmla="*/ 13 w 563"/>
                <a:gd name="T57" fmla="*/ 153 h 444"/>
                <a:gd name="T58" fmla="*/ 0 w 563"/>
                <a:gd name="T59" fmla="*/ 211 h 444"/>
                <a:gd name="T60" fmla="*/ 59 w 563"/>
                <a:gd name="T61" fmla="*/ 250 h 444"/>
                <a:gd name="T62" fmla="*/ 95 w 563"/>
                <a:gd name="T63" fmla="*/ 250 h 444"/>
                <a:gd name="T64" fmla="*/ 116 w 563"/>
                <a:gd name="T65" fmla="*/ 273 h 444"/>
                <a:gd name="T66" fmla="*/ 139 w 563"/>
                <a:gd name="T67" fmla="*/ 271 h 444"/>
                <a:gd name="T68" fmla="*/ 162 w 563"/>
                <a:gd name="T69" fmla="*/ 250 h 444"/>
                <a:gd name="T70" fmla="*/ 190 w 563"/>
                <a:gd name="T71" fmla="*/ 268 h 444"/>
                <a:gd name="T72" fmla="*/ 201 w 563"/>
                <a:gd name="T73" fmla="*/ 345 h 444"/>
                <a:gd name="T74" fmla="*/ 258 w 563"/>
                <a:gd name="T75" fmla="*/ 358 h 444"/>
                <a:gd name="T76" fmla="*/ 261 w 563"/>
                <a:gd name="T77" fmla="*/ 372 h 444"/>
                <a:gd name="T78" fmla="*/ 247 w 563"/>
                <a:gd name="T79" fmla="*/ 399 h 444"/>
                <a:gd name="T80" fmla="*/ 263 w 563"/>
                <a:gd name="T81" fmla="*/ 431 h 444"/>
                <a:gd name="T82" fmla="*/ 276 w 563"/>
                <a:gd name="T83" fmla="*/ 441 h 444"/>
                <a:gd name="T84" fmla="*/ 308 w 563"/>
                <a:gd name="T85" fmla="*/ 444 h 444"/>
                <a:gd name="T86" fmla="*/ 323 w 563"/>
                <a:gd name="T87" fmla="*/ 444 h 444"/>
                <a:gd name="T88" fmla="*/ 323 w 563"/>
                <a:gd name="T89" fmla="*/ 428 h 444"/>
                <a:gd name="T90" fmla="*/ 358 w 563"/>
                <a:gd name="T91" fmla="*/ 423 h 444"/>
                <a:gd name="T92" fmla="*/ 372 w 563"/>
                <a:gd name="T93" fmla="*/ 384 h 444"/>
                <a:gd name="T94" fmla="*/ 431 w 563"/>
                <a:gd name="T95" fmla="*/ 365 h 444"/>
                <a:gd name="T96" fmla="*/ 466 w 563"/>
                <a:gd name="T97" fmla="*/ 321 h 444"/>
                <a:gd name="T98" fmla="*/ 563 w 563"/>
                <a:gd name="T99" fmla="*/ 279 h 444"/>
                <a:gd name="T100" fmla="*/ 539 w 563"/>
                <a:gd name="T101" fmla="*/ 27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 h="444">
                  <a:moveTo>
                    <a:pt x="539" y="271"/>
                  </a:moveTo>
                  <a:lnTo>
                    <a:pt x="548" y="258"/>
                  </a:lnTo>
                  <a:lnTo>
                    <a:pt x="514" y="259"/>
                  </a:lnTo>
                  <a:lnTo>
                    <a:pt x="513" y="241"/>
                  </a:lnTo>
                  <a:lnTo>
                    <a:pt x="539" y="231"/>
                  </a:lnTo>
                  <a:lnTo>
                    <a:pt x="548" y="213"/>
                  </a:lnTo>
                  <a:lnTo>
                    <a:pt x="517" y="149"/>
                  </a:lnTo>
                  <a:lnTo>
                    <a:pt x="509" y="162"/>
                  </a:lnTo>
                  <a:lnTo>
                    <a:pt x="495" y="149"/>
                  </a:lnTo>
                  <a:lnTo>
                    <a:pt x="502" y="114"/>
                  </a:lnTo>
                  <a:lnTo>
                    <a:pt x="489" y="99"/>
                  </a:lnTo>
                  <a:lnTo>
                    <a:pt x="503" y="99"/>
                  </a:lnTo>
                  <a:lnTo>
                    <a:pt x="521" y="51"/>
                  </a:lnTo>
                  <a:lnTo>
                    <a:pt x="502" y="39"/>
                  </a:lnTo>
                  <a:lnTo>
                    <a:pt x="509" y="0"/>
                  </a:lnTo>
                  <a:lnTo>
                    <a:pt x="421" y="21"/>
                  </a:lnTo>
                  <a:lnTo>
                    <a:pt x="411" y="47"/>
                  </a:lnTo>
                  <a:lnTo>
                    <a:pt x="404" y="50"/>
                  </a:lnTo>
                  <a:lnTo>
                    <a:pt x="358" y="35"/>
                  </a:lnTo>
                  <a:lnTo>
                    <a:pt x="270" y="42"/>
                  </a:lnTo>
                  <a:lnTo>
                    <a:pt x="252" y="64"/>
                  </a:lnTo>
                  <a:lnTo>
                    <a:pt x="209" y="77"/>
                  </a:lnTo>
                  <a:lnTo>
                    <a:pt x="184" y="99"/>
                  </a:lnTo>
                  <a:lnTo>
                    <a:pt x="162" y="99"/>
                  </a:lnTo>
                  <a:lnTo>
                    <a:pt x="145" y="70"/>
                  </a:lnTo>
                  <a:lnTo>
                    <a:pt x="127" y="85"/>
                  </a:lnTo>
                  <a:lnTo>
                    <a:pt x="110" y="75"/>
                  </a:lnTo>
                  <a:lnTo>
                    <a:pt x="6" y="131"/>
                  </a:lnTo>
                  <a:lnTo>
                    <a:pt x="13" y="153"/>
                  </a:lnTo>
                  <a:lnTo>
                    <a:pt x="0" y="211"/>
                  </a:lnTo>
                  <a:lnTo>
                    <a:pt x="59" y="250"/>
                  </a:lnTo>
                  <a:lnTo>
                    <a:pt x="95" y="250"/>
                  </a:lnTo>
                  <a:lnTo>
                    <a:pt x="116" y="273"/>
                  </a:lnTo>
                  <a:lnTo>
                    <a:pt x="139" y="271"/>
                  </a:lnTo>
                  <a:lnTo>
                    <a:pt x="162" y="250"/>
                  </a:lnTo>
                  <a:lnTo>
                    <a:pt x="190" y="268"/>
                  </a:lnTo>
                  <a:lnTo>
                    <a:pt x="201" y="345"/>
                  </a:lnTo>
                  <a:lnTo>
                    <a:pt x="258" y="358"/>
                  </a:lnTo>
                  <a:lnTo>
                    <a:pt x="261" y="372"/>
                  </a:lnTo>
                  <a:lnTo>
                    <a:pt x="247" y="399"/>
                  </a:lnTo>
                  <a:lnTo>
                    <a:pt x="263" y="431"/>
                  </a:lnTo>
                  <a:lnTo>
                    <a:pt x="276" y="441"/>
                  </a:lnTo>
                  <a:lnTo>
                    <a:pt x="308" y="444"/>
                  </a:lnTo>
                  <a:lnTo>
                    <a:pt x="323" y="444"/>
                  </a:lnTo>
                  <a:lnTo>
                    <a:pt x="323" y="428"/>
                  </a:lnTo>
                  <a:lnTo>
                    <a:pt x="358" y="423"/>
                  </a:lnTo>
                  <a:lnTo>
                    <a:pt x="372" y="384"/>
                  </a:lnTo>
                  <a:lnTo>
                    <a:pt x="431" y="365"/>
                  </a:lnTo>
                  <a:lnTo>
                    <a:pt x="466" y="321"/>
                  </a:lnTo>
                  <a:lnTo>
                    <a:pt x="563" y="279"/>
                  </a:lnTo>
                  <a:lnTo>
                    <a:pt x="539" y="27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26" name="Freeform 21">
              <a:extLst>
                <a:ext uri="{FF2B5EF4-FFF2-40B4-BE49-F238E27FC236}">
                  <a16:creationId xmlns:a16="http://schemas.microsoft.com/office/drawing/2014/main" id="{F54E01F6-1DD3-D41E-0AAC-47DE72F6FD4D}"/>
                </a:ext>
              </a:extLst>
            </p:cNvPr>
            <p:cNvSpPr>
              <a:spLocks noChangeAspect="1"/>
            </p:cNvSpPr>
            <p:nvPr/>
          </p:nvSpPr>
          <p:spPr bwMode="auto">
            <a:xfrm>
              <a:off x="6853710" y="5458522"/>
              <a:ext cx="239784" cy="206437"/>
            </a:xfrm>
            <a:custGeom>
              <a:avLst/>
              <a:gdLst>
                <a:gd name="T0" fmla="*/ 396 w 904"/>
                <a:gd name="T1" fmla="*/ 561 h 781"/>
                <a:gd name="T2" fmla="*/ 459 w 904"/>
                <a:gd name="T3" fmla="*/ 515 h 781"/>
                <a:gd name="T4" fmla="*/ 423 w 904"/>
                <a:gd name="T5" fmla="*/ 434 h 781"/>
                <a:gd name="T6" fmla="*/ 519 w 904"/>
                <a:gd name="T7" fmla="*/ 434 h 781"/>
                <a:gd name="T8" fmla="*/ 566 w 904"/>
                <a:gd name="T9" fmla="*/ 322 h 781"/>
                <a:gd name="T10" fmla="*/ 633 w 904"/>
                <a:gd name="T11" fmla="*/ 240 h 781"/>
                <a:gd name="T12" fmla="*/ 687 w 904"/>
                <a:gd name="T13" fmla="*/ 221 h 781"/>
                <a:gd name="T14" fmla="*/ 750 w 904"/>
                <a:gd name="T15" fmla="*/ 219 h 781"/>
                <a:gd name="T16" fmla="*/ 824 w 904"/>
                <a:gd name="T17" fmla="*/ 196 h 781"/>
                <a:gd name="T18" fmla="*/ 891 w 904"/>
                <a:gd name="T19" fmla="*/ 201 h 781"/>
                <a:gd name="T20" fmla="*/ 897 w 904"/>
                <a:gd name="T21" fmla="*/ 121 h 781"/>
                <a:gd name="T22" fmla="*/ 820 w 904"/>
                <a:gd name="T23" fmla="*/ 127 h 781"/>
                <a:gd name="T24" fmla="*/ 630 w 904"/>
                <a:gd name="T25" fmla="*/ 139 h 781"/>
                <a:gd name="T26" fmla="*/ 580 w 904"/>
                <a:gd name="T27" fmla="*/ 121 h 781"/>
                <a:gd name="T28" fmla="*/ 531 w 904"/>
                <a:gd name="T29" fmla="*/ 4 h 781"/>
                <a:gd name="T30" fmla="*/ 489 w 904"/>
                <a:gd name="T31" fmla="*/ 12 h 781"/>
                <a:gd name="T32" fmla="*/ 499 w 904"/>
                <a:gd name="T33" fmla="*/ 40 h 781"/>
                <a:gd name="T34" fmla="*/ 403 w 904"/>
                <a:gd name="T35" fmla="*/ 134 h 781"/>
                <a:gd name="T36" fmla="*/ 374 w 904"/>
                <a:gd name="T37" fmla="*/ 170 h 781"/>
                <a:gd name="T38" fmla="*/ 374 w 904"/>
                <a:gd name="T39" fmla="*/ 216 h 781"/>
                <a:gd name="T40" fmla="*/ 303 w 904"/>
                <a:gd name="T41" fmla="*/ 293 h 781"/>
                <a:gd name="T42" fmla="*/ 198 w 904"/>
                <a:gd name="T43" fmla="*/ 374 h 781"/>
                <a:gd name="T44" fmla="*/ 124 w 904"/>
                <a:gd name="T45" fmla="*/ 411 h 781"/>
                <a:gd name="T46" fmla="*/ 70 w 904"/>
                <a:gd name="T47" fmla="*/ 424 h 781"/>
                <a:gd name="T48" fmla="*/ 56 w 904"/>
                <a:gd name="T49" fmla="*/ 428 h 781"/>
                <a:gd name="T50" fmla="*/ 0 w 904"/>
                <a:gd name="T51" fmla="*/ 469 h 781"/>
                <a:gd name="T52" fmla="*/ 60 w 904"/>
                <a:gd name="T53" fmla="*/ 456 h 781"/>
                <a:gd name="T54" fmla="*/ 184 w 904"/>
                <a:gd name="T55" fmla="*/ 399 h 781"/>
                <a:gd name="T56" fmla="*/ 215 w 904"/>
                <a:gd name="T57" fmla="*/ 424 h 781"/>
                <a:gd name="T58" fmla="*/ 198 w 904"/>
                <a:gd name="T59" fmla="*/ 446 h 781"/>
                <a:gd name="T60" fmla="*/ 211 w 904"/>
                <a:gd name="T61" fmla="*/ 466 h 781"/>
                <a:gd name="T62" fmla="*/ 184 w 904"/>
                <a:gd name="T63" fmla="*/ 499 h 781"/>
                <a:gd name="T64" fmla="*/ 215 w 904"/>
                <a:gd name="T65" fmla="*/ 508 h 781"/>
                <a:gd name="T66" fmla="*/ 233 w 904"/>
                <a:gd name="T67" fmla="*/ 540 h 781"/>
                <a:gd name="T68" fmla="*/ 257 w 904"/>
                <a:gd name="T69" fmla="*/ 555 h 781"/>
                <a:gd name="T70" fmla="*/ 229 w 904"/>
                <a:gd name="T71" fmla="*/ 596 h 781"/>
                <a:gd name="T72" fmla="*/ 190 w 904"/>
                <a:gd name="T73" fmla="*/ 591 h 781"/>
                <a:gd name="T74" fmla="*/ 215 w 904"/>
                <a:gd name="T75" fmla="*/ 603 h 781"/>
                <a:gd name="T76" fmla="*/ 211 w 904"/>
                <a:gd name="T77" fmla="*/ 630 h 781"/>
                <a:gd name="T78" fmla="*/ 215 w 904"/>
                <a:gd name="T79" fmla="*/ 637 h 781"/>
                <a:gd name="T80" fmla="*/ 184 w 904"/>
                <a:gd name="T81" fmla="*/ 671 h 781"/>
                <a:gd name="T82" fmla="*/ 184 w 904"/>
                <a:gd name="T83" fmla="*/ 697 h 781"/>
                <a:gd name="T84" fmla="*/ 215 w 904"/>
                <a:gd name="T85" fmla="*/ 689 h 781"/>
                <a:gd name="T86" fmla="*/ 251 w 904"/>
                <a:gd name="T87" fmla="*/ 742 h 781"/>
                <a:gd name="T88" fmla="*/ 223 w 904"/>
                <a:gd name="T89" fmla="*/ 730 h 781"/>
                <a:gd name="T90" fmla="*/ 223 w 904"/>
                <a:gd name="T91" fmla="*/ 749 h 781"/>
                <a:gd name="T92" fmla="*/ 223 w 904"/>
                <a:gd name="T93" fmla="*/ 781 h 781"/>
                <a:gd name="T94" fmla="*/ 241 w 904"/>
                <a:gd name="T95" fmla="*/ 757 h 781"/>
                <a:gd name="T96" fmla="*/ 290 w 904"/>
                <a:gd name="T97" fmla="*/ 749 h 781"/>
                <a:gd name="T98" fmla="*/ 280 w 904"/>
                <a:gd name="T99" fmla="*/ 771 h 781"/>
                <a:gd name="T100" fmla="*/ 328 w 904"/>
                <a:gd name="T101" fmla="*/ 757 h 781"/>
                <a:gd name="T102" fmla="*/ 314 w 904"/>
                <a:gd name="T103" fmla="*/ 689 h 781"/>
                <a:gd name="T104" fmla="*/ 301 w 904"/>
                <a:gd name="T105" fmla="*/ 637 h 781"/>
                <a:gd name="T106" fmla="*/ 308 w 904"/>
                <a:gd name="T107" fmla="*/ 605 h 781"/>
                <a:gd name="T108" fmla="*/ 336 w 904"/>
                <a:gd name="T109" fmla="*/ 635 h 781"/>
                <a:gd name="T110" fmla="*/ 357 w 904"/>
                <a:gd name="T111" fmla="*/ 609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4" h="781">
                  <a:moveTo>
                    <a:pt x="382" y="586"/>
                  </a:moveTo>
                  <a:lnTo>
                    <a:pt x="396" y="561"/>
                  </a:lnTo>
                  <a:lnTo>
                    <a:pt x="456" y="537"/>
                  </a:lnTo>
                  <a:lnTo>
                    <a:pt x="459" y="515"/>
                  </a:lnTo>
                  <a:lnTo>
                    <a:pt x="428" y="471"/>
                  </a:lnTo>
                  <a:lnTo>
                    <a:pt x="423" y="434"/>
                  </a:lnTo>
                  <a:lnTo>
                    <a:pt x="428" y="424"/>
                  </a:lnTo>
                  <a:lnTo>
                    <a:pt x="519" y="434"/>
                  </a:lnTo>
                  <a:lnTo>
                    <a:pt x="555" y="368"/>
                  </a:lnTo>
                  <a:lnTo>
                    <a:pt x="566" y="322"/>
                  </a:lnTo>
                  <a:lnTo>
                    <a:pt x="611" y="281"/>
                  </a:lnTo>
                  <a:lnTo>
                    <a:pt x="633" y="240"/>
                  </a:lnTo>
                  <a:lnTo>
                    <a:pt x="660" y="244"/>
                  </a:lnTo>
                  <a:lnTo>
                    <a:pt x="687" y="221"/>
                  </a:lnTo>
                  <a:lnTo>
                    <a:pt x="700" y="231"/>
                  </a:lnTo>
                  <a:lnTo>
                    <a:pt x="750" y="219"/>
                  </a:lnTo>
                  <a:lnTo>
                    <a:pt x="786" y="227"/>
                  </a:lnTo>
                  <a:lnTo>
                    <a:pt x="824" y="196"/>
                  </a:lnTo>
                  <a:lnTo>
                    <a:pt x="852" y="209"/>
                  </a:lnTo>
                  <a:lnTo>
                    <a:pt x="891" y="201"/>
                  </a:lnTo>
                  <a:lnTo>
                    <a:pt x="904" y="143"/>
                  </a:lnTo>
                  <a:lnTo>
                    <a:pt x="897" y="121"/>
                  </a:lnTo>
                  <a:lnTo>
                    <a:pt x="858" y="89"/>
                  </a:lnTo>
                  <a:lnTo>
                    <a:pt x="820" y="127"/>
                  </a:lnTo>
                  <a:lnTo>
                    <a:pt x="721" y="111"/>
                  </a:lnTo>
                  <a:lnTo>
                    <a:pt x="630" y="139"/>
                  </a:lnTo>
                  <a:lnTo>
                    <a:pt x="601" y="139"/>
                  </a:lnTo>
                  <a:lnTo>
                    <a:pt x="580" y="121"/>
                  </a:lnTo>
                  <a:lnTo>
                    <a:pt x="566" y="69"/>
                  </a:lnTo>
                  <a:lnTo>
                    <a:pt x="531" y="4"/>
                  </a:lnTo>
                  <a:lnTo>
                    <a:pt x="519" y="0"/>
                  </a:lnTo>
                  <a:lnTo>
                    <a:pt x="489" y="12"/>
                  </a:lnTo>
                  <a:lnTo>
                    <a:pt x="501" y="25"/>
                  </a:lnTo>
                  <a:lnTo>
                    <a:pt x="499" y="40"/>
                  </a:lnTo>
                  <a:lnTo>
                    <a:pt x="428" y="79"/>
                  </a:lnTo>
                  <a:lnTo>
                    <a:pt x="403" y="134"/>
                  </a:lnTo>
                  <a:lnTo>
                    <a:pt x="374" y="143"/>
                  </a:lnTo>
                  <a:lnTo>
                    <a:pt x="374" y="170"/>
                  </a:lnTo>
                  <a:lnTo>
                    <a:pt x="368" y="189"/>
                  </a:lnTo>
                  <a:lnTo>
                    <a:pt x="374" y="216"/>
                  </a:lnTo>
                  <a:lnTo>
                    <a:pt x="363" y="259"/>
                  </a:lnTo>
                  <a:lnTo>
                    <a:pt x="303" y="293"/>
                  </a:lnTo>
                  <a:lnTo>
                    <a:pt x="264" y="309"/>
                  </a:lnTo>
                  <a:lnTo>
                    <a:pt x="198" y="374"/>
                  </a:lnTo>
                  <a:lnTo>
                    <a:pt x="131" y="395"/>
                  </a:lnTo>
                  <a:lnTo>
                    <a:pt x="124" y="411"/>
                  </a:lnTo>
                  <a:lnTo>
                    <a:pt x="75" y="418"/>
                  </a:lnTo>
                  <a:lnTo>
                    <a:pt x="70" y="424"/>
                  </a:lnTo>
                  <a:lnTo>
                    <a:pt x="73" y="431"/>
                  </a:lnTo>
                  <a:lnTo>
                    <a:pt x="56" y="428"/>
                  </a:lnTo>
                  <a:lnTo>
                    <a:pt x="3" y="456"/>
                  </a:lnTo>
                  <a:lnTo>
                    <a:pt x="0" y="469"/>
                  </a:lnTo>
                  <a:lnTo>
                    <a:pt x="36" y="452"/>
                  </a:lnTo>
                  <a:lnTo>
                    <a:pt x="60" y="456"/>
                  </a:lnTo>
                  <a:lnTo>
                    <a:pt x="142" y="409"/>
                  </a:lnTo>
                  <a:lnTo>
                    <a:pt x="184" y="399"/>
                  </a:lnTo>
                  <a:lnTo>
                    <a:pt x="211" y="415"/>
                  </a:lnTo>
                  <a:lnTo>
                    <a:pt x="215" y="424"/>
                  </a:lnTo>
                  <a:lnTo>
                    <a:pt x="191" y="434"/>
                  </a:lnTo>
                  <a:lnTo>
                    <a:pt x="198" y="446"/>
                  </a:lnTo>
                  <a:lnTo>
                    <a:pt x="190" y="471"/>
                  </a:lnTo>
                  <a:lnTo>
                    <a:pt x="211" y="466"/>
                  </a:lnTo>
                  <a:lnTo>
                    <a:pt x="204" y="485"/>
                  </a:lnTo>
                  <a:lnTo>
                    <a:pt x="184" y="499"/>
                  </a:lnTo>
                  <a:lnTo>
                    <a:pt x="204" y="512"/>
                  </a:lnTo>
                  <a:lnTo>
                    <a:pt x="215" y="508"/>
                  </a:lnTo>
                  <a:lnTo>
                    <a:pt x="257" y="517"/>
                  </a:lnTo>
                  <a:lnTo>
                    <a:pt x="233" y="540"/>
                  </a:lnTo>
                  <a:lnTo>
                    <a:pt x="257" y="545"/>
                  </a:lnTo>
                  <a:lnTo>
                    <a:pt x="257" y="555"/>
                  </a:lnTo>
                  <a:lnTo>
                    <a:pt x="268" y="569"/>
                  </a:lnTo>
                  <a:lnTo>
                    <a:pt x="229" y="596"/>
                  </a:lnTo>
                  <a:lnTo>
                    <a:pt x="187" y="576"/>
                  </a:lnTo>
                  <a:lnTo>
                    <a:pt x="190" y="591"/>
                  </a:lnTo>
                  <a:lnTo>
                    <a:pt x="191" y="584"/>
                  </a:lnTo>
                  <a:lnTo>
                    <a:pt x="215" y="603"/>
                  </a:lnTo>
                  <a:lnTo>
                    <a:pt x="198" y="616"/>
                  </a:lnTo>
                  <a:lnTo>
                    <a:pt x="211" y="630"/>
                  </a:lnTo>
                  <a:lnTo>
                    <a:pt x="244" y="636"/>
                  </a:lnTo>
                  <a:lnTo>
                    <a:pt x="215" y="637"/>
                  </a:lnTo>
                  <a:lnTo>
                    <a:pt x="220" y="678"/>
                  </a:lnTo>
                  <a:lnTo>
                    <a:pt x="184" y="671"/>
                  </a:lnTo>
                  <a:lnTo>
                    <a:pt x="167" y="697"/>
                  </a:lnTo>
                  <a:lnTo>
                    <a:pt x="184" y="697"/>
                  </a:lnTo>
                  <a:lnTo>
                    <a:pt x="190" y="688"/>
                  </a:lnTo>
                  <a:lnTo>
                    <a:pt x="215" y="689"/>
                  </a:lnTo>
                  <a:lnTo>
                    <a:pt x="233" y="718"/>
                  </a:lnTo>
                  <a:lnTo>
                    <a:pt x="251" y="742"/>
                  </a:lnTo>
                  <a:lnTo>
                    <a:pt x="234" y="742"/>
                  </a:lnTo>
                  <a:lnTo>
                    <a:pt x="223" y="730"/>
                  </a:lnTo>
                  <a:lnTo>
                    <a:pt x="215" y="732"/>
                  </a:lnTo>
                  <a:lnTo>
                    <a:pt x="223" y="749"/>
                  </a:lnTo>
                  <a:lnTo>
                    <a:pt x="215" y="755"/>
                  </a:lnTo>
                  <a:lnTo>
                    <a:pt x="223" y="781"/>
                  </a:lnTo>
                  <a:lnTo>
                    <a:pt x="240" y="777"/>
                  </a:lnTo>
                  <a:lnTo>
                    <a:pt x="241" y="757"/>
                  </a:lnTo>
                  <a:lnTo>
                    <a:pt x="280" y="749"/>
                  </a:lnTo>
                  <a:lnTo>
                    <a:pt x="290" y="749"/>
                  </a:lnTo>
                  <a:lnTo>
                    <a:pt x="275" y="762"/>
                  </a:lnTo>
                  <a:lnTo>
                    <a:pt x="280" y="771"/>
                  </a:lnTo>
                  <a:lnTo>
                    <a:pt x="307" y="770"/>
                  </a:lnTo>
                  <a:lnTo>
                    <a:pt x="328" y="757"/>
                  </a:lnTo>
                  <a:lnTo>
                    <a:pt x="332" y="742"/>
                  </a:lnTo>
                  <a:lnTo>
                    <a:pt x="314" y="689"/>
                  </a:lnTo>
                  <a:lnTo>
                    <a:pt x="328" y="671"/>
                  </a:lnTo>
                  <a:lnTo>
                    <a:pt x="301" y="637"/>
                  </a:lnTo>
                  <a:lnTo>
                    <a:pt x="303" y="612"/>
                  </a:lnTo>
                  <a:lnTo>
                    <a:pt x="308" y="605"/>
                  </a:lnTo>
                  <a:lnTo>
                    <a:pt x="325" y="609"/>
                  </a:lnTo>
                  <a:lnTo>
                    <a:pt x="336" y="635"/>
                  </a:lnTo>
                  <a:lnTo>
                    <a:pt x="346" y="636"/>
                  </a:lnTo>
                  <a:lnTo>
                    <a:pt x="357" y="609"/>
                  </a:lnTo>
                  <a:lnTo>
                    <a:pt x="382" y="58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27" name="Freeform 22">
              <a:extLst>
                <a:ext uri="{FF2B5EF4-FFF2-40B4-BE49-F238E27FC236}">
                  <a16:creationId xmlns:a16="http://schemas.microsoft.com/office/drawing/2014/main" id="{8CB2580A-1ED7-23B8-6B88-CED5A5C9406A}"/>
                </a:ext>
              </a:extLst>
            </p:cNvPr>
            <p:cNvSpPr>
              <a:spLocks noChangeAspect="1"/>
            </p:cNvSpPr>
            <p:nvPr/>
          </p:nvSpPr>
          <p:spPr bwMode="auto">
            <a:xfrm>
              <a:off x="6992658" y="5432320"/>
              <a:ext cx="15880" cy="17468"/>
            </a:xfrm>
            <a:custGeom>
              <a:avLst/>
              <a:gdLst>
                <a:gd name="T0" fmla="*/ 22 w 61"/>
                <a:gd name="T1" fmla="*/ 0 h 65"/>
                <a:gd name="T2" fmla="*/ 50 w 61"/>
                <a:gd name="T3" fmla="*/ 0 h 65"/>
                <a:gd name="T4" fmla="*/ 61 w 61"/>
                <a:gd name="T5" fmla="*/ 46 h 65"/>
                <a:gd name="T6" fmla="*/ 50 w 61"/>
                <a:gd name="T7" fmla="*/ 58 h 65"/>
                <a:gd name="T8" fmla="*/ 11 w 61"/>
                <a:gd name="T9" fmla="*/ 65 h 65"/>
                <a:gd name="T10" fmla="*/ 0 w 61"/>
                <a:gd name="T11" fmla="*/ 51 h 65"/>
                <a:gd name="T12" fmla="*/ 24 w 61"/>
                <a:gd name="T13" fmla="*/ 36 h 65"/>
                <a:gd name="T14" fmla="*/ 14 w 61"/>
                <a:gd name="T15" fmla="*/ 19 h 65"/>
                <a:gd name="T16" fmla="*/ 22 w 61"/>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5">
                  <a:moveTo>
                    <a:pt x="22" y="0"/>
                  </a:moveTo>
                  <a:lnTo>
                    <a:pt x="50" y="0"/>
                  </a:lnTo>
                  <a:lnTo>
                    <a:pt x="61" y="46"/>
                  </a:lnTo>
                  <a:lnTo>
                    <a:pt x="50" y="58"/>
                  </a:lnTo>
                  <a:lnTo>
                    <a:pt x="11" y="65"/>
                  </a:lnTo>
                  <a:lnTo>
                    <a:pt x="0" y="51"/>
                  </a:lnTo>
                  <a:lnTo>
                    <a:pt x="24" y="36"/>
                  </a:lnTo>
                  <a:lnTo>
                    <a:pt x="14" y="19"/>
                  </a:lnTo>
                  <a:lnTo>
                    <a:pt x="22"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28" name="Freeform 23">
              <a:extLst>
                <a:ext uri="{FF2B5EF4-FFF2-40B4-BE49-F238E27FC236}">
                  <a16:creationId xmlns:a16="http://schemas.microsoft.com/office/drawing/2014/main" id="{2A5F3E45-0CFB-F277-3E47-0A1653DC6737}"/>
                </a:ext>
              </a:extLst>
            </p:cNvPr>
            <p:cNvSpPr>
              <a:spLocks noChangeAspect="1"/>
            </p:cNvSpPr>
            <p:nvPr/>
          </p:nvSpPr>
          <p:spPr bwMode="auto">
            <a:xfrm>
              <a:off x="7001391" y="5449788"/>
              <a:ext cx="14292" cy="14292"/>
            </a:xfrm>
            <a:custGeom>
              <a:avLst/>
              <a:gdLst>
                <a:gd name="T0" fmla="*/ 24 w 55"/>
                <a:gd name="T1" fmla="*/ 0 h 55"/>
                <a:gd name="T2" fmla="*/ 55 w 55"/>
                <a:gd name="T3" fmla="*/ 19 h 55"/>
                <a:gd name="T4" fmla="*/ 6 w 55"/>
                <a:gd name="T5" fmla="*/ 55 h 55"/>
                <a:gd name="T6" fmla="*/ 0 w 55"/>
                <a:gd name="T7" fmla="*/ 31 h 55"/>
                <a:gd name="T8" fmla="*/ 6 w 55"/>
                <a:gd name="T9" fmla="*/ 23 h 55"/>
                <a:gd name="T10" fmla="*/ 10 w 55"/>
                <a:gd name="T11" fmla="*/ 27 h 55"/>
                <a:gd name="T12" fmla="*/ 9 w 55"/>
                <a:gd name="T13" fmla="*/ 9 h 55"/>
                <a:gd name="T14" fmla="*/ 24 w 55"/>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5">
                  <a:moveTo>
                    <a:pt x="24" y="0"/>
                  </a:moveTo>
                  <a:lnTo>
                    <a:pt x="55" y="19"/>
                  </a:lnTo>
                  <a:lnTo>
                    <a:pt x="6" y="55"/>
                  </a:lnTo>
                  <a:lnTo>
                    <a:pt x="0" y="31"/>
                  </a:lnTo>
                  <a:lnTo>
                    <a:pt x="6" y="23"/>
                  </a:lnTo>
                  <a:lnTo>
                    <a:pt x="10" y="27"/>
                  </a:lnTo>
                  <a:lnTo>
                    <a:pt x="9" y="9"/>
                  </a:lnTo>
                  <a:lnTo>
                    <a:pt x="24"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29" name="Freeform 24">
              <a:extLst>
                <a:ext uri="{FF2B5EF4-FFF2-40B4-BE49-F238E27FC236}">
                  <a16:creationId xmlns:a16="http://schemas.microsoft.com/office/drawing/2014/main" id="{F71864C2-DBC1-B8C2-F2EB-E7E0A2FD28F8}"/>
                </a:ext>
              </a:extLst>
            </p:cNvPr>
            <p:cNvSpPr>
              <a:spLocks noChangeAspect="1"/>
            </p:cNvSpPr>
            <p:nvPr/>
          </p:nvSpPr>
          <p:spPr bwMode="auto">
            <a:xfrm>
              <a:off x="7010125" y="5442642"/>
              <a:ext cx="8734" cy="7940"/>
            </a:xfrm>
            <a:custGeom>
              <a:avLst/>
              <a:gdLst>
                <a:gd name="T0" fmla="*/ 9 w 32"/>
                <a:gd name="T1" fmla="*/ 26 h 31"/>
                <a:gd name="T2" fmla="*/ 28 w 32"/>
                <a:gd name="T3" fmla="*/ 31 h 31"/>
                <a:gd name="T4" fmla="*/ 27 w 32"/>
                <a:gd name="T5" fmla="*/ 25 h 31"/>
                <a:gd name="T6" fmla="*/ 32 w 32"/>
                <a:gd name="T7" fmla="*/ 24 h 31"/>
                <a:gd name="T8" fmla="*/ 14 w 32"/>
                <a:gd name="T9" fmla="*/ 0 h 31"/>
                <a:gd name="T10" fmla="*/ 0 w 32"/>
                <a:gd name="T11" fmla="*/ 6 h 31"/>
                <a:gd name="T12" fmla="*/ 9 w 32"/>
                <a:gd name="T13" fmla="*/ 26 h 31"/>
              </a:gdLst>
              <a:ahLst/>
              <a:cxnLst>
                <a:cxn ang="0">
                  <a:pos x="T0" y="T1"/>
                </a:cxn>
                <a:cxn ang="0">
                  <a:pos x="T2" y="T3"/>
                </a:cxn>
                <a:cxn ang="0">
                  <a:pos x="T4" y="T5"/>
                </a:cxn>
                <a:cxn ang="0">
                  <a:pos x="T6" y="T7"/>
                </a:cxn>
                <a:cxn ang="0">
                  <a:pos x="T8" y="T9"/>
                </a:cxn>
                <a:cxn ang="0">
                  <a:pos x="T10" y="T11"/>
                </a:cxn>
                <a:cxn ang="0">
                  <a:pos x="T12" y="T13"/>
                </a:cxn>
              </a:cxnLst>
              <a:rect l="0" t="0" r="r" b="b"/>
              <a:pathLst>
                <a:path w="32" h="31">
                  <a:moveTo>
                    <a:pt x="9" y="26"/>
                  </a:moveTo>
                  <a:lnTo>
                    <a:pt x="28" y="31"/>
                  </a:lnTo>
                  <a:lnTo>
                    <a:pt x="27" y="25"/>
                  </a:lnTo>
                  <a:lnTo>
                    <a:pt x="32" y="24"/>
                  </a:lnTo>
                  <a:lnTo>
                    <a:pt x="14" y="0"/>
                  </a:lnTo>
                  <a:lnTo>
                    <a:pt x="0" y="6"/>
                  </a:lnTo>
                  <a:lnTo>
                    <a:pt x="9" y="2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30" name="Freeform 25">
              <a:extLst>
                <a:ext uri="{FF2B5EF4-FFF2-40B4-BE49-F238E27FC236}">
                  <a16:creationId xmlns:a16="http://schemas.microsoft.com/office/drawing/2014/main" id="{49BA70FE-9917-2AF6-023C-09913A4C98CB}"/>
                </a:ext>
              </a:extLst>
            </p:cNvPr>
            <p:cNvSpPr>
              <a:spLocks noChangeAspect="1"/>
            </p:cNvSpPr>
            <p:nvPr/>
          </p:nvSpPr>
          <p:spPr bwMode="auto">
            <a:xfrm>
              <a:off x="7077614" y="5424381"/>
              <a:ext cx="123862" cy="65901"/>
            </a:xfrm>
            <a:custGeom>
              <a:avLst/>
              <a:gdLst>
                <a:gd name="T0" fmla="*/ 190 w 466"/>
                <a:gd name="T1" fmla="*/ 187 h 248"/>
                <a:gd name="T2" fmla="*/ 207 w 466"/>
                <a:gd name="T3" fmla="*/ 216 h 248"/>
                <a:gd name="T4" fmla="*/ 229 w 466"/>
                <a:gd name="T5" fmla="*/ 216 h 248"/>
                <a:gd name="T6" fmla="*/ 254 w 466"/>
                <a:gd name="T7" fmla="*/ 194 h 248"/>
                <a:gd name="T8" fmla="*/ 297 w 466"/>
                <a:gd name="T9" fmla="*/ 181 h 248"/>
                <a:gd name="T10" fmla="*/ 315 w 466"/>
                <a:gd name="T11" fmla="*/ 159 h 248"/>
                <a:gd name="T12" fmla="*/ 403 w 466"/>
                <a:gd name="T13" fmla="*/ 152 h 248"/>
                <a:gd name="T14" fmla="*/ 449 w 466"/>
                <a:gd name="T15" fmla="*/ 167 h 248"/>
                <a:gd name="T16" fmla="*/ 456 w 466"/>
                <a:gd name="T17" fmla="*/ 164 h 248"/>
                <a:gd name="T18" fmla="*/ 466 w 466"/>
                <a:gd name="T19" fmla="*/ 138 h 248"/>
                <a:gd name="T20" fmla="*/ 441 w 466"/>
                <a:gd name="T21" fmla="*/ 103 h 248"/>
                <a:gd name="T22" fmla="*/ 417 w 466"/>
                <a:gd name="T23" fmla="*/ 100 h 248"/>
                <a:gd name="T24" fmla="*/ 373 w 466"/>
                <a:gd name="T25" fmla="*/ 75 h 248"/>
                <a:gd name="T26" fmla="*/ 374 w 466"/>
                <a:gd name="T27" fmla="*/ 50 h 248"/>
                <a:gd name="T28" fmla="*/ 359 w 466"/>
                <a:gd name="T29" fmla="*/ 36 h 248"/>
                <a:gd name="T30" fmla="*/ 353 w 466"/>
                <a:gd name="T31" fmla="*/ 18 h 248"/>
                <a:gd name="T32" fmla="*/ 347 w 466"/>
                <a:gd name="T33" fmla="*/ 33 h 248"/>
                <a:gd name="T34" fmla="*/ 322 w 466"/>
                <a:gd name="T35" fmla="*/ 36 h 248"/>
                <a:gd name="T36" fmla="*/ 321 w 466"/>
                <a:gd name="T37" fmla="*/ 16 h 248"/>
                <a:gd name="T38" fmla="*/ 306 w 466"/>
                <a:gd name="T39" fmla="*/ 8 h 248"/>
                <a:gd name="T40" fmla="*/ 297 w 466"/>
                <a:gd name="T41" fmla="*/ 16 h 248"/>
                <a:gd name="T42" fmla="*/ 292 w 466"/>
                <a:gd name="T43" fmla="*/ 15 h 248"/>
                <a:gd name="T44" fmla="*/ 282 w 466"/>
                <a:gd name="T45" fmla="*/ 32 h 248"/>
                <a:gd name="T46" fmla="*/ 265 w 466"/>
                <a:gd name="T47" fmla="*/ 39 h 248"/>
                <a:gd name="T48" fmla="*/ 233 w 466"/>
                <a:gd name="T49" fmla="*/ 23 h 248"/>
                <a:gd name="T50" fmla="*/ 207 w 466"/>
                <a:gd name="T51" fmla="*/ 0 h 248"/>
                <a:gd name="T52" fmla="*/ 186 w 466"/>
                <a:gd name="T53" fmla="*/ 4 h 248"/>
                <a:gd name="T54" fmla="*/ 182 w 466"/>
                <a:gd name="T55" fmla="*/ 29 h 248"/>
                <a:gd name="T56" fmla="*/ 70 w 466"/>
                <a:gd name="T57" fmla="*/ 94 h 248"/>
                <a:gd name="T58" fmla="*/ 0 w 466"/>
                <a:gd name="T59" fmla="*/ 74 h 248"/>
                <a:gd name="T60" fmla="*/ 30 w 466"/>
                <a:gd name="T61" fmla="*/ 106 h 248"/>
                <a:gd name="T62" fmla="*/ 42 w 466"/>
                <a:gd name="T63" fmla="*/ 139 h 248"/>
                <a:gd name="T64" fmla="*/ 38 w 466"/>
                <a:gd name="T65" fmla="*/ 187 h 248"/>
                <a:gd name="T66" fmla="*/ 12 w 466"/>
                <a:gd name="T67" fmla="*/ 216 h 248"/>
                <a:gd name="T68" fmla="*/ 51 w 466"/>
                <a:gd name="T69" fmla="*/ 248 h 248"/>
                <a:gd name="T70" fmla="*/ 155 w 466"/>
                <a:gd name="T71" fmla="*/ 192 h 248"/>
                <a:gd name="T72" fmla="*/ 172 w 466"/>
                <a:gd name="T73" fmla="*/ 202 h 248"/>
                <a:gd name="T74" fmla="*/ 190 w 466"/>
                <a:gd name="T75" fmla="*/ 18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248">
                  <a:moveTo>
                    <a:pt x="190" y="187"/>
                  </a:moveTo>
                  <a:lnTo>
                    <a:pt x="207" y="216"/>
                  </a:lnTo>
                  <a:lnTo>
                    <a:pt x="229" y="216"/>
                  </a:lnTo>
                  <a:lnTo>
                    <a:pt x="254" y="194"/>
                  </a:lnTo>
                  <a:lnTo>
                    <a:pt x="297" y="181"/>
                  </a:lnTo>
                  <a:lnTo>
                    <a:pt x="315" y="159"/>
                  </a:lnTo>
                  <a:lnTo>
                    <a:pt x="403" y="152"/>
                  </a:lnTo>
                  <a:lnTo>
                    <a:pt x="449" y="167"/>
                  </a:lnTo>
                  <a:lnTo>
                    <a:pt x="456" y="164"/>
                  </a:lnTo>
                  <a:lnTo>
                    <a:pt x="466" y="138"/>
                  </a:lnTo>
                  <a:lnTo>
                    <a:pt x="441" y="103"/>
                  </a:lnTo>
                  <a:lnTo>
                    <a:pt x="417" y="100"/>
                  </a:lnTo>
                  <a:lnTo>
                    <a:pt x="373" y="75"/>
                  </a:lnTo>
                  <a:lnTo>
                    <a:pt x="374" y="50"/>
                  </a:lnTo>
                  <a:lnTo>
                    <a:pt x="359" y="36"/>
                  </a:lnTo>
                  <a:lnTo>
                    <a:pt x="353" y="18"/>
                  </a:lnTo>
                  <a:lnTo>
                    <a:pt x="347" y="33"/>
                  </a:lnTo>
                  <a:lnTo>
                    <a:pt x="322" y="36"/>
                  </a:lnTo>
                  <a:lnTo>
                    <a:pt x="321" y="16"/>
                  </a:lnTo>
                  <a:lnTo>
                    <a:pt x="306" y="8"/>
                  </a:lnTo>
                  <a:lnTo>
                    <a:pt x="297" y="16"/>
                  </a:lnTo>
                  <a:lnTo>
                    <a:pt x="292" y="15"/>
                  </a:lnTo>
                  <a:lnTo>
                    <a:pt x="282" y="32"/>
                  </a:lnTo>
                  <a:lnTo>
                    <a:pt x="265" y="39"/>
                  </a:lnTo>
                  <a:lnTo>
                    <a:pt x="233" y="23"/>
                  </a:lnTo>
                  <a:lnTo>
                    <a:pt x="207" y="0"/>
                  </a:lnTo>
                  <a:lnTo>
                    <a:pt x="186" y="4"/>
                  </a:lnTo>
                  <a:lnTo>
                    <a:pt x="182" y="29"/>
                  </a:lnTo>
                  <a:lnTo>
                    <a:pt x="70" y="94"/>
                  </a:lnTo>
                  <a:lnTo>
                    <a:pt x="0" y="74"/>
                  </a:lnTo>
                  <a:lnTo>
                    <a:pt x="30" y="106"/>
                  </a:lnTo>
                  <a:lnTo>
                    <a:pt x="42" y="139"/>
                  </a:lnTo>
                  <a:lnTo>
                    <a:pt x="38" y="187"/>
                  </a:lnTo>
                  <a:lnTo>
                    <a:pt x="12" y="216"/>
                  </a:lnTo>
                  <a:lnTo>
                    <a:pt x="51" y="248"/>
                  </a:lnTo>
                  <a:lnTo>
                    <a:pt x="155" y="192"/>
                  </a:lnTo>
                  <a:lnTo>
                    <a:pt x="172" y="202"/>
                  </a:lnTo>
                  <a:lnTo>
                    <a:pt x="190" y="18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31" name="Freeform 26">
              <a:extLst>
                <a:ext uri="{FF2B5EF4-FFF2-40B4-BE49-F238E27FC236}">
                  <a16:creationId xmlns:a16="http://schemas.microsoft.com/office/drawing/2014/main" id="{CB781F1F-2A28-3018-23CC-BE647B3B40D3}"/>
                </a:ext>
              </a:extLst>
            </p:cNvPr>
            <p:cNvSpPr>
              <a:spLocks noChangeAspect="1"/>
            </p:cNvSpPr>
            <p:nvPr/>
          </p:nvSpPr>
          <p:spPr bwMode="auto">
            <a:xfrm>
              <a:off x="7162571" y="5398973"/>
              <a:ext cx="30965" cy="25408"/>
            </a:xfrm>
            <a:custGeom>
              <a:avLst/>
              <a:gdLst>
                <a:gd name="T0" fmla="*/ 82 w 116"/>
                <a:gd name="T1" fmla="*/ 79 h 98"/>
                <a:gd name="T2" fmla="*/ 96 w 116"/>
                <a:gd name="T3" fmla="*/ 74 h 98"/>
                <a:gd name="T4" fmla="*/ 99 w 116"/>
                <a:gd name="T5" fmla="*/ 85 h 98"/>
                <a:gd name="T6" fmla="*/ 110 w 116"/>
                <a:gd name="T7" fmla="*/ 32 h 98"/>
                <a:gd name="T8" fmla="*/ 116 w 116"/>
                <a:gd name="T9" fmla="*/ 26 h 98"/>
                <a:gd name="T10" fmla="*/ 109 w 116"/>
                <a:gd name="T11" fmla="*/ 15 h 98"/>
                <a:gd name="T12" fmla="*/ 113 w 116"/>
                <a:gd name="T13" fmla="*/ 0 h 98"/>
                <a:gd name="T14" fmla="*/ 68 w 116"/>
                <a:gd name="T15" fmla="*/ 10 h 98"/>
                <a:gd name="T16" fmla="*/ 26 w 116"/>
                <a:gd name="T17" fmla="*/ 19 h 98"/>
                <a:gd name="T18" fmla="*/ 7 w 116"/>
                <a:gd name="T19" fmla="*/ 15 h 98"/>
                <a:gd name="T20" fmla="*/ 13 w 116"/>
                <a:gd name="T21" fmla="*/ 40 h 98"/>
                <a:gd name="T22" fmla="*/ 0 w 116"/>
                <a:gd name="T23" fmla="*/ 53 h 98"/>
                <a:gd name="T24" fmla="*/ 1 w 116"/>
                <a:gd name="T25" fmla="*/ 61 h 98"/>
                <a:gd name="T26" fmla="*/ 22 w 116"/>
                <a:gd name="T27" fmla="*/ 53 h 98"/>
                <a:gd name="T28" fmla="*/ 38 w 116"/>
                <a:gd name="T29" fmla="*/ 60 h 98"/>
                <a:gd name="T30" fmla="*/ 45 w 116"/>
                <a:gd name="T31" fmla="*/ 98 h 98"/>
                <a:gd name="T32" fmla="*/ 64 w 116"/>
                <a:gd name="T33" fmla="*/ 65 h 98"/>
                <a:gd name="T34" fmla="*/ 82 w 116"/>
                <a:gd name="T35" fmla="*/ 60 h 98"/>
                <a:gd name="T36" fmla="*/ 96 w 116"/>
                <a:gd name="T37" fmla="*/ 64 h 98"/>
                <a:gd name="T38" fmla="*/ 78 w 116"/>
                <a:gd name="T39" fmla="*/ 65 h 98"/>
                <a:gd name="T40" fmla="*/ 82 w 116"/>
                <a:gd name="T41" fmla="*/ 7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98">
                  <a:moveTo>
                    <a:pt x="82" y="79"/>
                  </a:moveTo>
                  <a:lnTo>
                    <a:pt x="96" y="74"/>
                  </a:lnTo>
                  <a:lnTo>
                    <a:pt x="99" y="85"/>
                  </a:lnTo>
                  <a:lnTo>
                    <a:pt x="110" y="32"/>
                  </a:lnTo>
                  <a:lnTo>
                    <a:pt x="116" y="26"/>
                  </a:lnTo>
                  <a:lnTo>
                    <a:pt x="109" y="15"/>
                  </a:lnTo>
                  <a:lnTo>
                    <a:pt x="113" y="0"/>
                  </a:lnTo>
                  <a:lnTo>
                    <a:pt x="68" y="10"/>
                  </a:lnTo>
                  <a:lnTo>
                    <a:pt x="26" y="19"/>
                  </a:lnTo>
                  <a:lnTo>
                    <a:pt x="7" y="15"/>
                  </a:lnTo>
                  <a:lnTo>
                    <a:pt x="13" y="40"/>
                  </a:lnTo>
                  <a:lnTo>
                    <a:pt x="0" y="53"/>
                  </a:lnTo>
                  <a:lnTo>
                    <a:pt x="1" y="61"/>
                  </a:lnTo>
                  <a:lnTo>
                    <a:pt x="22" y="53"/>
                  </a:lnTo>
                  <a:lnTo>
                    <a:pt x="38" y="60"/>
                  </a:lnTo>
                  <a:lnTo>
                    <a:pt x="45" y="98"/>
                  </a:lnTo>
                  <a:lnTo>
                    <a:pt x="64" y="65"/>
                  </a:lnTo>
                  <a:lnTo>
                    <a:pt x="82" y="60"/>
                  </a:lnTo>
                  <a:lnTo>
                    <a:pt x="96" y="64"/>
                  </a:lnTo>
                  <a:lnTo>
                    <a:pt x="78" y="65"/>
                  </a:lnTo>
                  <a:lnTo>
                    <a:pt x="82" y="79"/>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32" name="Freeform 27">
              <a:extLst>
                <a:ext uri="{FF2B5EF4-FFF2-40B4-BE49-F238E27FC236}">
                  <a16:creationId xmlns:a16="http://schemas.microsoft.com/office/drawing/2014/main" id="{18A86C9F-4739-FB6D-32D8-287A567F5CCA}"/>
                </a:ext>
              </a:extLst>
            </p:cNvPr>
            <p:cNvSpPr>
              <a:spLocks noChangeAspect="1"/>
            </p:cNvSpPr>
            <p:nvPr/>
          </p:nvSpPr>
          <p:spPr bwMode="auto">
            <a:xfrm>
              <a:off x="7353922" y="5115518"/>
              <a:ext cx="189763" cy="157210"/>
            </a:xfrm>
            <a:custGeom>
              <a:avLst/>
              <a:gdLst>
                <a:gd name="T0" fmla="*/ 581 w 718"/>
                <a:gd name="T1" fmla="*/ 333 h 592"/>
                <a:gd name="T2" fmla="*/ 599 w 718"/>
                <a:gd name="T3" fmla="*/ 329 h 592"/>
                <a:gd name="T4" fmla="*/ 633 w 718"/>
                <a:gd name="T5" fmla="*/ 329 h 592"/>
                <a:gd name="T6" fmla="*/ 718 w 718"/>
                <a:gd name="T7" fmla="*/ 297 h 592"/>
                <a:gd name="T8" fmla="*/ 708 w 718"/>
                <a:gd name="T9" fmla="*/ 212 h 592"/>
                <a:gd name="T10" fmla="*/ 679 w 718"/>
                <a:gd name="T11" fmla="*/ 143 h 592"/>
                <a:gd name="T12" fmla="*/ 581 w 718"/>
                <a:gd name="T13" fmla="*/ 103 h 592"/>
                <a:gd name="T14" fmla="*/ 528 w 718"/>
                <a:gd name="T15" fmla="*/ 104 h 592"/>
                <a:gd name="T16" fmla="*/ 477 w 718"/>
                <a:gd name="T17" fmla="*/ 79 h 592"/>
                <a:gd name="T18" fmla="*/ 466 w 718"/>
                <a:gd name="T19" fmla="*/ 30 h 592"/>
                <a:gd name="T20" fmla="*/ 399 w 718"/>
                <a:gd name="T21" fmla="*/ 21 h 592"/>
                <a:gd name="T22" fmla="*/ 318 w 718"/>
                <a:gd name="T23" fmla="*/ 113 h 592"/>
                <a:gd name="T24" fmla="*/ 266 w 718"/>
                <a:gd name="T25" fmla="*/ 206 h 592"/>
                <a:gd name="T26" fmla="*/ 325 w 718"/>
                <a:gd name="T27" fmla="*/ 303 h 592"/>
                <a:gd name="T28" fmla="*/ 321 w 718"/>
                <a:gd name="T29" fmla="*/ 353 h 592"/>
                <a:gd name="T30" fmla="*/ 312 w 718"/>
                <a:gd name="T31" fmla="*/ 409 h 592"/>
                <a:gd name="T32" fmla="*/ 298 w 718"/>
                <a:gd name="T33" fmla="*/ 336 h 592"/>
                <a:gd name="T34" fmla="*/ 261 w 718"/>
                <a:gd name="T35" fmla="*/ 361 h 592"/>
                <a:gd name="T36" fmla="*/ 261 w 718"/>
                <a:gd name="T37" fmla="*/ 420 h 592"/>
                <a:gd name="T38" fmla="*/ 243 w 718"/>
                <a:gd name="T39" fmla="*/ 434 h 592"/>
                <a:gd name="T40" fmla="*/ 213 w 718"/>
                <a:gd name="T41" fmla="*/ 434 h 592"/>
                <a:gd name="T42" fmla="*/ 180 w 718"/>
                <a:gd name="T43" fmla="*/ 409 h 592"/>
                <a:gd name="T44" fmla="*/ 177 w 718"/>
                <a:gd name="T45" fmla="*/ 456 h 592"/>
                <a:gd name="T46" fmla="*/ 151 w 718"/>
                <a:gd name="T47" fmla="*/ 456 h 592"/>
                <a:gd name="T48" fmla="*/ 131 w 718"/>
                <a:gd name="T49" fmla="*/ 484 h 592"/>
                <a:gd name="T50" fmla="*/ 145 w 718"/>
                <a:gd name="T51" fmla="*/ 492 h 592"/>
                <a:gd name="T52" fmla="*/ 88 w 718"/>
                <a:gd name="T53" fmla="*/ 499 h 592"/>
                <a:gd name="T54" fmla="*/ 98 w 718"/>
                <a:gd name="T55" fmla="*/ 470 h 592"/>
                <a:gd name="T56" fmla="*/ 31 w 718"/>
                <a:gd name="T57" fmla="*/ 495 h 592"/>
                <a:gd name="T58" fmla="*/ 11 w 718"/>
                <a:gd name="T59" fmla="*/ 446 h 592"/>
                <a:gd name="T60" fmla="*/ 13 w 718"/>
                <a:gd name="T61" fmla="*/ 488 h 592"/>
                <a:gd name="T62" fmla="*/ 31 w 718"/>
                <a:gd name="T63" fmla="*/ 538 h 592"/>
                <a:gd name="T64" fmla="*/ 114 w 718"/>
                <a:gd name="T65" fmla="*/ 592 h 592"/>
                <a:gd name="T66" fmla="*/ 191 w 718"/>
                <a:gd name="T67" fmla="*/ 554 h 592"/>
                <a:gd name="T68" fmla="*/ 220 w 718"/>
                <a:gd name="T69" fmla="*/ 559 h 592"/>
                <a:gd name="T70" fmla="*/ 272 w 718"/>
                <a:gd name="T71" fmla="*/ 512 h 592"/>
                <a:gd name="T72" fmla="*/ 328 w 718"/>
                <a:gd name="T73" fmla="*/ 480 h 592"/>
                <a:gd name="T74" fmla="*/ 343 w 718"/>
                <a:gd name="T75" fmla="*/ 449 h 592"/>
                <a:gd name="T76" fmla="*/ 365 w 718"/>
                <a:gd name="T77" fmla="*/ 379 h 592"/>
                <a:gd name="T78" fmla="*/ 434 w 718"/>
                <a:gd name="T79" fmla="*/ 409 h 592"/>
                <a:gd name="T80" fmla="*/ 460 w 718"/>
                <a:gd name="T81" fmla="*/ 319 h 592"/>
                <a:gd name="T82" fmla="*/ 547 w 718"/>
                <a:gd name="T83" fmla="*/ 35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8" h="592">
                  <a:moveTo>
                    <a:pt x="560" y="332"/>
                  </a:moveTo>
                  <a:lnTo>
                    <a:pt x="581" y="333"/>
                  </a:lnTo>
                  <a:lnTo>
                    <a:pt x="594" y="318"/>
                  </a:lnTo>
                  <a:lnTo>
                    <a:pt x="599" y="329"/>
                  </a:lnTo>
                  <a:lnTo>
                    <a:pt x="616" y="318"/>
                  </a:lnTo>
                  <a:lnTo>
                    <a:pt x="633" y="329"/>
                  </a:lnTo>
                  <a:lnTo>
                    <a:pt x="697" y="315"/>
                  </a:lnTo>
                  <a:lnTo>
                    <a:pt x="718" y="297"/>
                  </a:lnTo>
                  <a:lnTo>
                    <a:pt x="694" y="237"/>
                  </a:lnTo>
                  <a:lnTo>
                    <a:pt x="708" y="212"/>
                  </a:lnTo>
                  <a:lnTo>
                    <a:pt x="707" y="177"/>
                  </a:lnTo>
                  <a:lnTo>
                    <a:pt x="679" y="143"/>
                  </a:lnTo>
                  <a:lnTo>
                    <a:pt x="639" y="156"/>
                  </a:lnTo>
                  <a:lnTo>
                    <a:pt x="581" y="103"/>
                  </a:lnTo>
                  <a:lnTo>
                    <a:pt x="549" y="93"/>
                  </a:lnTo>
                  <a:lnTo>
                    <a:pt x="528" y="104"/>
                  </a:lnTo>
                  <a:lnTo>
                    <a:pt x="513" y="74"/>
                  </a:lnTo>
                  <a:lnTo>
                    <a:pt x="477" y="79"/>
                  </a:lnTo>
                  <a:lnTo>
                    <a:pt x="471" y="74"/>
                  </a:lnTo>
                  <a:lnTo>
                    <a:pt x="466" y="30"/>
                  </a:lnTo>
                  <a:lnTo>
                    <a:pt x="436" y="0"/>
                  </a:lnTo>
                  <a:lnTo>
                    <a:pt x="399" y="21"/>
                  </a:lnTo>
                  <a:lnTo>
                    <a:pt x="353" y="85"/>
                  </a:lnTo>
                  <a:lnTo>
                    <a:pt x="318" y="113"/>
                  </a:lnTo>
                  <a:lnTo>
                    <a:pt x="273" y="181"/>
                  </a:lnTo>
                  <a:lnTo>
                    <a:pt x="266" y="206"/>
                  </a:lnTo>
                  <a:lnTo>
                    <a:pt x="282" y="255"/>
                  </a:lnTo>
                  <a:lnTo>
                    <a:pt x="325" y="303"/>
                  </a:lnTo>
                  <a:lnTo>
                    <a:pt x="328" y="336"/>
                  </a:lnTo>
                  <a:lnTo>
                    <a:pt x="321" y="353"/>
                  </a:lnTo>
                  <a:lnTo>
                    <a:pt x="318" y="400"/>
                  </a:lnTo>
                  <a:lnTo>
                    <a:pt x="312" y="409"/>
                  </a:lnTo>
                  <a:lnTo>
                    <a:pt x="298" y="389"/>
                  </a:lnTo>
                  <a:lnTo>
                    <a:pt x="298" y="336"/>
                  </a:lnTo>
                  <a:lnTo>
                    <a:pt x="296" y="337"/>
                  </a:lnTo>
                  <a:lnTo>
                    <a:pt x="261" y="361"/>
                  </a:lnTo>
                  <a:lnTo>
                    <a:pt x="266" y="377"/>
                  </a:lnTo>
                  <a:lnTo>
                    <a:pt x="261" y="420"/>
                  </a:lnTo>
                  <a:lnTo>
                    <a:pt x="248" y="420"/>
                  </a:lnTo>
                  <a:lnTo>
                    <a:pt x="243" y="434"/>
                  </a:lnTo>
                  <a:lnTo>
                    <a:pt x="229" y="420"/>
                  </a:lnTo>
                  <a:lnTo>
                    <a:pt x="213" y="434"/>
                  </a:lnTo>
                  <a:lnTo>
                    <a:pt x="188" y="409"/>
                  </a:lnTo>
                  <a:lnTo>
                    <a:pt x="180" y="409"/>
                  </a:lnTo>
                  <a:lnTo>
                    <a:pt x="194" y="453"/>
                  </a:lnTo>
                  <a:lnTo>
                    <a:pt x="177" y="456"/>
                  </a:lnTo>
                  <a:lnTo>
                    <a:pt x="181" y="470"/>
                  </a:lnTo>
                  <a:lnTo>
                    <a:pt x="151" y="456"/>
                  </a:lnTo>
                  <a:lnTo>
                    <a:pt x="119" y="462"/>
                  </a:lnTo>
                  <a:lnTo>
                    <a:pt x="131" y="484"/>
                  </a:lnTo>
                  <a:lnTo>
                    <a:pt x="153" y="476"/>
                  </a:lnTo>
                  <a:lnTo>
                    <a:pt x="145" y="492"/>
                  </a:lnTo>
                  <a:lnTo>
                    <a:pt x="110" y="501"/>
                  </a:lnTo>
                  <a:lnTo>
                    <a:pt x="88" y="499"/>
                  </a:lnTo>
                  <a:lnTo>
                    <a:pt x="109" y="480"/>
                  </a:lnTo>
                  <a:lnTo>
                    <a:pt x="98" y="470"/>
                  </a:lnTo>
                  <a:lnTo>
                    <a:pt x="61" y="495"/>
                  </a:lnTo>
                  <a:lnTo>
                    <a:pt x="31" y="495"/>
                  </a:lnTo>
                  <a:lnTo>
                    <a:pt x="25" y="456"/>
                  </a:lnTo>
                  <a:lnTo>
                    <a:pt x="11" y="446"/>
                  </a:lnTo>
                  <a:lnTo>
                    <a:pt x="0" y="470"/>
                  </a:lnTo>
                  <a:lnTo>
                    <a:pt x="13" y="488"/>
                  </a:lnTo>
                  <a:lnTo>
                    <a:pt x="3" y="502"/>
                  </a:lnTo>
                  <a:lnTo>
                    <a:pt x="31" y="538"/>
                  </a:lnTo>
                  <a:lnTo>
                    <a:pt x="34" y="561"/>
                  </a:lnTo>
                  <a:lnTo>
                    <a:pt x="114" y="592"/>
                  </a:lnTo>
                  <a:lnTo>
                    <a:pt x="151" y="590"/>
                  </a:lnTo>
                  <a:lnTo>
                    <a:pt x="191" y="554"/>
                  </a:lnTo>
                  <a:lnTo>
                    <a:pt x="209" y="564"/>
                  </a:lnTo>
                  <a:lnTo>
                    <a:pt x="220" y="559"/>
                  </a:lnTo>
                  <a:lnTo>
                    <a:pt x="252" y="491"/>
                  </a:lnTo>
                  <a:lnTo>
                    <a:pt x="272" y="512"/>
                  </a:lnTo>
                  <a:lnTo>
                    <a:pt x="304" y="488"/>
                  </a:lnTo>
                  <a:lnTo>
                    <a:pt x="328" y="480"/>
                  </a:lnTo>
                  <a:lnTo>
                    <a:pt x="335" y="488"/>
                  </a:lnTo>
                  <a:lnTo>
                    <a:pt x="343" y="449"/>
                  </a:lnTo>
                  <a:lnTo>
                    <a:pt x="371" y="464"/>
                  </a:lnTo>
                  <a:lnTo>
                    <a:pt x="365" y="379"/>
                  </a:lnTo>
                  <a:lnTo>
                    <a:pt x="378" y="379"/>
                  </a:lnTo>
                  <a:lnTo>
                    <a:pt x="434" y="409"/>
                  </a:lnTo>
                  <a:lnTo>
                    <a:pt x="446" y="384"/>
                  </a:lnTo>
                  <a:lnTo>
                    <a:pt x="460" y="319"/>
                  </a:lnTo>
                  <a:lnTo>
                    <a:pt x="485" y="317"/>
                  </a:lnTo>
                  <a:lnTo>
                    <a:pt x="547" y="350"/>
                  </a:lnTo>
                  <a:lnTo>
                    <a:pt x="560" y="33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33" name="Freeform 28">
              <a:extLst>
                <a:ext uri="{FF2B5EF4-FFF2-40B4-BE49-F238E27FC236}">
                  <a16:creationId xmlns:a16="http://schemas.microsoft.com/office/drawing/2014/main" id="{495A32FF-7574-740E-F73F-D5D18DD74395}"/>
                </a:ext>
              </a:extLst>
            </p:cNvPr>
            <p:cNvSpPr>
              <a:spLocks noChangeAspect="1"/>
            </p:cNvSpPr>
            <p:nvPr/>
          </p:nvSpPr>
          <p:spPr bwMode="auto">
            <a:xfrm>
              <a:off x="7607203" y="4994832"/>
              <a:ext cx="196115" cy="314420"/>
            </a:xfrm>
            <a:custGeom>
              <a:avLst/>
              <a:gdLst>
                <a:gd name="T0" fmla="*/ 145 w 739"/>
                <a:gd name="T1" fmla="*/ 525 h 1189"/>
                <a:gd name="T2" fmla="*/ 187 w 739"/>
                <a:gd name="T3" fmla="*/ 444 h 1189"/>
                <a:gd name="T4" fmla="*/ 188 w 739"/>
                <a:gd name="T5" fmla="*/ 368 h 1189"/>
                <a:gd name="T6" fmla="*/ 220 w 739"/>
                <a:gd name="T7" fmla="*/ 324 h 1189"/>
                <a:gd name="T8" fmla="*/ 238 w 739"/>
                <a:gd name="T9" fmla="*/ 280 h 1189"/>
                <a:gd name="T10" fmla="*/ 281 w 739"/>
                <a:gd name="T11" fmla="*/ 152 h 1189"/>
                <a:gd name="T12" fmla="*/ 376 w 739"/>
                <a:gd name="T13" fmla="*/ 85 h 1189"/>
                <a:gd name="T14" fmla="*/ 391 w 739"/>
                <a:gd name="T15" fmla="*/ 135 h 1189"/>
                <a:gd name="T16" fmla="*/ 429 w 739"/>
                <a:gd name="T17" fmla="*/ 119 h 1189"/>
                <a:gd name="T18" fmla="*/ 489 w 739"/>
                <a:gd name="T19" fmla="*/ 103 h 1189"/>
                <a:gd name="T20" fmla="*/ 517 w 739"/>
                <a:gd name="T21" fmla="*/ 79 h 1189"/>
                <a:gd name="T22" fmla="*/ 555 w 739"/>
                <a:gd name="T23" fmla="*/ 40 h 1189"/>
                <a:gd name="T24" fmla="*/ 621 w 739"/>
                <a:gd name="T25" fmla="*/ 0 h 1189"/>
                <a:gd name="T26" fmla="*/ 659 w 739"/>
                <a:gd name="T27" fmla="*/ 75 h 1189"/>
                <a:gd name="T28" fmla="*/ 715 w 739"/>
                <a:gd name="T29" fmla="*/ 116 h 1189"/>
                <a:gd name="T30" fmla="*/ 707 w 739"/>
                <a:gd name="T31" fmla="*/ 169 h 1189"/>
                <a:gd name="T32" fmla="*/ 624 w 739"/>
                <a:gd name="T33" fmla="*/ 229 h 1189"/>
                <a:gd name="T34" fmla="*/ 598 w 739"/>
                <a:gd name="T35" fmla="*/ 258 h 1189"/>
                <a:gd name="T36" fmla="*/ 570 w 739"/>
                <a:gd name="T37" fmla="*/ 349 h 1189"/>
                <a:gd name="T38" fmla="*/ 601 w 739"/>
                <a:gd name="T39" fmla="*/ 414 h 1189"/>
                <a:gd name="T40" fmla="*/ 676 w 739"/>
                <a:gd name="T41" fmla="*/ 399 h 1189"/>
                <a:gd name="T42" fmla="*/ 695 w 739"/>
                <a:gd name="T43" fmla="*/ 484 h 1189"/>
                <a:gd name="T44" fmla="*/ 679 w 739"/>
                <a:gd name="T45" fmla="*/ 523 h 1189"/>
                <a:gd name="T46" fmla="*/ 688 w 739"/>
                <a:gd name="T47" fmla="*/ 558 h 1189"/>
                <a:gd name="T48" fmla="*/ 654 w 739"/>
                <a:gd name="T49" fmla="*/ 571 h 1189"/>
                <a:gd name="T50" fmla="*/ 670 w 739"/>
                <a:gd name="T51" fmla="*/ 590 h 1189"/>
                <a:gd name="T52" fmla="*/ 695 w 739"/>
                <a:gd name="T53" fmla="*/ 664 h 1189"/>
                <a:gd name="T54" fmla="*/ 739 w 739"/>
                <a:gd name="T55" fmla="*/ 731 h 1189"/>
                <a:gd name="T56" fmla="*/ 663 w 739"/>
                <a:gd name="T57" fmla="*/ 731 h 1189"/>
                <a:gd name="T58" fmla="*/ 577 w 739"/>
                <a:gd name="T59" fmla="*/ 701 h 1189"/>
                <a:gd name="T60" fmla="*/ 507 w 739"/>
                <a:gd name="T61" fmla="*/ 773 h 1189"/>
                <a:gd name="T62" fmla="*/ 468 w 739"/>
                <a:gd name="T63" fmla="*/ 763 h 1189"/>
                <a:gd name="T64" fmla="*/ 474 w 739"/>
                <a:gd name="T65" fmla="*/ 837 h 1189"/>
                <a:gd name="T66" fmla="*/ 468 w 739"/>
                <a:gd name="T67" fmla="*/ 900 h 1189"/>
                <a:gd name="T68" fmla="*/ 437 w 739"/>
                <a:gd name="T69" fmla="*/ 949 h 1189"/>
                <a:gd name="T70" fmla="*/ 443 w 739"/>
                <a:gd name="T71" fmla="*/ 1022 h 1189"/>
                <a:gd name="T72" fmla="*/ 433 w 739"/>
                <a:gd name="T73" fmla="*/ 1073 h 1189"/>
                <a:gd name="T74" fmla="*/ 376 w 739"/>
                <a:gd name="T75" fmla="*/ 1123 h 1189"/>
                <a:gd name="T76" fmla="*/ 316 w 739"/>
                <a:gd name="T77" fmla="*/ 1156 h 1189"/>
                <a:gd name="T78" fmla="*/ 288 w 739"/>
                <a:gd name="T79" fmla="*/ 1175 h 1189"/>
                <a:gd name="T80" fmla="*/ 234 w 739"/>
                <a:gd name="T81" fmla="*/ 1189 h 1189"/>
                <a:gd name="T82" fmla="*/ 134 w 739"/>
                <a:gd name="T83" fmla="*/ 1189 h 1189"/>
                <a:gd name="T84" fmla="*/ 128 w 739"/>
                <a:gd name="T85" fmla="*/ 1122 h 1189"/>
                <a:gd name="T86" fmla="*/ 127 w 739"/>
                <a:gd name="T87" fmla="*/ 987 h 1189"/>
                <a:gd name="T88" fmla="*/ 100 w 739"/>
                <a:gd name="T89" fmla="*/ 895 h 1189"/>
                <a:gd name="T90" fmla="*/ 16 w 739"/>
                <a:gd name="T91" fmla="*/ 802 h 1189"/>
                <a:gd name="T92" fmla="*/ 7 w 739"/>
                <a:gd name="T93" fmla="*/ 777 h 1189"/>
                <a:gd name="T94" fmla="*/ 36 w 739"/>
                <a:gd name="T95" fmla="*/ 731 h 1189"/>
                <a:gd name="T96" fmla="*/ 117 w 739"/>
                <a:gd name="T97" fmla="*/ 675 h 1189"/>
                <a:gd name="T98" fmla="*/ 128 w 739"/>
                <a:gd name="T99" fmla="*/ 622 h 1189"/>
                <a:gd name="T100" fmla="*/ 156 w 739"/>
                <a:gd name="T101" fmla="*/ 561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9" h="1189">
                  <a:moveTo>
                    <a:pt x="156" y="561"/>
                  </a:moveTo>
                  <a:lnTo>
                    <a:pt x="145" y="525"/>
                  </a:lnTo>
                  <a:lnTo>
                    <a:pt x="180" y="472"/>
                  </a:lnTo>
                  <a:lnTo>
                    <a:pt x="187" y="444"/>
                  </a:lnTo>
                  <a:lnTo>
                    <a:pt x="150" y="409"/>
                  </a:lnTo>
                  <a:lnTo>
                    <a:pt x="188" y="368"/>
                  </a:lnTo>
                  <a:lnTo>
                    <a:pt x="194" y="335"/>
                  </a:lnTo>
                  <a:lnTo>
                    <a:pt x="220" y="324"/>
                  </a:lnTo>
                  <a:lnTo>
                    <a:pt x="200" y="296"/>
                  </a:lnTo>
                  <a:lnTo>
                    <a:pt x="238" y="280"/>
                  </a:lnTo>
                  <a:lnTo>
                    <a:pt x="244" y="176"/>
                  </a:lnTo>
                  <a:lnTo>
                    <a:pt x="281" y="152"/>
                  </a:lnTo>
                  <a:lnTo>
                    <a:pt x="316" y="79"/>
                  </a:lnTo>
                  <a:lnTo>
                    <a:pt x="376" y="85"/>
                  </a:lnTo>
                  <a:lnTo>
                    <a:pt x="378" y="133"/>
                  </a:lnTo>
                  <a:lnTo>
                    <a:pt x="391" y="135"/>
                  </a:lnTo>
                  <a:lnTo>
                    <a:pt x="394" y="149"/>
                  </a:lnTo>
                  <a:lnTo>
                    <a:pt x="429" y="119"/>
                  </a:lnTo>
                  <a:lnTo>
                    <a:pt x="443" y="124"/>
                  </a:lnTo>
                  <a:lnTo>
                    <a:pt x="489" y="103"/>
                  </a:lnTo>
                  <a:lnTo>
                    <a:pt x="509" y="127"/>
                  </a:lnTo>
                  <a:lnTo>
                    <a:pt x="517" y="79"/>
                  </a:lnTo>
                  <a:lnTo>
                    <a:pt x="553" y="72"/>
                  </a:lnTo>
                  <a:lnTo>
                    <a:pt x="555" y="40"/>
                  </a:lnTo>
                  <a:lnTo>
                    <a:pt x="571" y="25"/>
                  </a:lnTo>
                  <a:lnTo>
                    <a:pt x="621" y="0"/>
                  </a:lnTo>
                  <a:lnTo>
                    <a:pt x="651" y="12"/>
                  </a:lnTo>
                  <a:lnTo>
                    <a:pt x="659" y="75"/>
                  </a:lnTo>
                  <a:lnTo>
                    <a:pt x="686" y="103"/>
                  </a:lnTo>
                  <a:lnTo>
                    <a:pt x="715" y="116"/>
                  </a:lnTo>
                  <a:lnTo>
                    <a:pt x="725" y="148"/>
                  </a:lnTo>
                  <a:lnTo>
                    <a:pt x="707" y="169"/>
                  </a:lnTo>
                  <a:lnTo>
                    <a:pt x="709" y="194"/>
                  </a:lnTo>
                  <a:lnTo>
                    <a:pt x="624" y="229"/>
                  </a:lnTo>
                  <a:lnTo>
                    <a:pt x="621" y="250"/>
                  </a:lnTo>
                  <a:lnTo>
                    <a:pt x="598" y="258"/>
                  </a:lnTo>
                  <a:lnTo>
                    <a:pt x="575" y="306"/>
                  </a:lnTo>
                  <a:lnTo>
                    <a:pt x="570" y="349"/>
                  </a:lnTo>
                  <a:lnTo>
                    <a:pt x="578" y="399"/>
                  </a:lnTo>
                  <a:lnTo>
                    <a:pt x="601" y="414"/>
                  </a:lnTo>
                  <a:lnTo>
                    <a:pt x="616" y="409"/>
                  </a:lnTo>
                  <a:lnTo>
                    <a:pt x="676" y="399"/>
                  </a:lnTo>
                  <a:lnTo>
                    <a:pt x="695" y="420"/>
                  </a:lnTo>
                  <a:lnTo>
                    <a:pt x="695" y="484"/>
                  </a:lnTo>
                  <a:lnTo>
                    <a:pt x="679" y="497"/>
                  </a:lnTo>
                  <a:lnTo>
                    <a:pt x="679" y="523"/>
                  </a:lnTo>
                  <a:lnTo>
                    <a:pt x="695" y="539"/>
                  </a:lnTo>
                  <a:lnTo>
                    <a:pt x="688" y="558"/>
                  </a:lnTo>
                  <a:lnTo>
                    <a:pt x="680" y="571"/>
                  </a:lnTo>
                  <a:lnTo>
                    <a:pt x="654" y="571"/>
                  </a:lnTo>
                  <a:lnTo>
                    <a:pt x="652" y="575"/>
                  </a:lnTo>
                  <a:lnTo>
                    <a:pt x="670" y="590"/>
                  </a:lnTo>
                  <a:lnTo>
                    <a:pt x="693" y="596"/>
                  </a:lnTo>
                  <a:lnTo>
                    <a:pt x="695" y="664"/>
                  </a:lnTo>
                  <a:lnTo>
                    <a:pt x="723" y="684"/>
                  </a:lnTo>
                  <a:lnTo>
                    <a:pt x="739" y="731"/>
                  </a:lnTo>
                  <a:lnTo>
                    <a:pt x="670" y="756"/>
                  </a:lnTo>
                  <a:lnTo>
                    <a:pt x="663" y="731"/>
                  </a:lnTo>
                  <a:lnTo>
                    <a:pt x="589" y="738"/>
                  </a:lnTo>
                  <a:lnTo>
                    <a:pt x="577" y="701"/>
                  </a:lnTo>
                  <a:lnTo>
                    <a:pt x="543" y="698"/>
                  </a:lnTo>
                  <a:lnTo>
                    <a:pt x="507" y="773"/>
                  </a:lnTo>
                  <a:lnTo>
                    <a:pt x="488" y="756"/>
                  </a:lnTo>
                  <a:lnTo>
                    <a:pt x="468" y="763"/>
                  </a:lnTo>
                  <a:lnTo>
                    <a:pt x="457" y="808"/>
                  </a:lnTo>
                  <a:lnTo>
                    <a:pt x="474" y="837"/>
                  </a:lnTo>
                  <a:lnTo>
                    <a:pt x="453" y="857"/>
                  </a:lnTo>
                  <a:lnTo>
                    <a:pt x="468" y="900"/>
                  </a:lnTo>
                  <a:lnTo>
                    <a:pt x="460" y="938"/>
                  </a:lnTo>
                  <a:lnTo>
                    <a:pt x="437" y="949"/>
                  </a:lnTo>
                  <a:lnTo>
                    <a:pt x="435" y="981"/>
                  </a:lnTo>
                  <a:lnTo>
                    <a:pt x="443" y="1022"/>
                  </a:lnTo>
                  <a:lnTo>
                    <a:pt x="422" y="1033"/>
                  </a:lnTo>
                  <a:lnTo>
                    <a:pt x="433" y="1073"/>
                  </a:lnTo>
                  <a:lnTo>
                    <a:pt x="387" y="1098"/>
                  </a:lnTo>
                  <a:lnTo>
                    <a:pt x="376" y="1123"/>
                  </a:lnTo>
                  <a:lnTo>
                    <a:pt x="323" y="1142"/>
                  </a:lnTo>
                  <a:lnTo>
                    <a:pt x="316" y="1156"/>
                  </a:lnTo>
                  <a:lnTo>
                    <a:pt x="294" y="1157"/>
                  </a:lnTo>
                  <a:lnTo>
                    <a:pt x="288" y="1175"/>
                  </a:lnTo>
                  <a:lnTo>
                    <a:pt x="265" y="1181"/>
                  </a:lnTo>
                  <a:lnTo>
                    <a:pt x="234" y="1189"/>
                  </a:lnTo>
                  <a:lnTo>
                    <a:pt x="187" y="1165"/>
                  </a:lnTo>
                  <a:lnTo>
                    <a:pt x="134" y="1189"/>
                  </a:lnTo>
                  <a:lnTo>
                    <a:pt x="107" y="1156"/>
                  </a:lnTo>
                  <a:lnTo>
                    <a:pt x="128" y="1122"/>
                  </a:lnTo>
                  <a:lnTo>
                    <a:pt x="145" y="1070"/>
                  </a:lnTo>
                  <a:lnTo>
                    <a:pt x="127" y="987"/>
                  </a:lnTo>
                  <a:lnTo>
                    <a:pt x="106" y="942"/>
                  </a:lnTo>
                  <a:lnTo>
                    <a:pt x="100" y="895"/>
                  </a:lnTo>
                  <a:lnTo>
                    <a:pt x="78" y="837"/>
                  </a:lnTo>
                  <a:lnTo>
                    <a:pt x="16" y="802"/>
                  </a:lnTo>
                  <a:lnTo>
                    <a:pt x="0" y="791"/>
                  </a:lnTo>
                  <a:lnTo>
                    <a:pt x="7" y="777"/>
                  </a:lnTo>
                  <a:lnTo>
                    <a:pt x="26" y="756"/>
                  </a:lnTo>
                  <a:lnTo>
                    <a:pt x="36" y="731"/>
                  </a:lnTo>
                  <a:lnTo>
                    <a:pt x="78" y="741"/>
                  </a:lnTo>
                  <a:lnTo>
                    <a:pt x="117" y="675"/>
                  </a:lnTo>
                  <a:lnTo>
                    <a:pt x="139" y="670"/>
                  </a:lnTo>
                  <a:lnTo>
                    <a:pt x="128" y="622"/>
                  </a:lnTo>
                  <a:lnTo>
                    <a:pt x="134" y="585"/>
                  </a:lnTo>
                  <a:lnTo>
                    <a:pt x="156" y="56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34" name="Freeform 29">
              <a:extLst>
                <a:ext uri="{FF2B5EF4-FFF2-40B4-BE49-F238E27FC236}">
                  <a16:creationId xmlns:a16="http://schemas.microsoft.com/office/drawing/2014/main" id="{DD699B93-5E09-9926-36B0-86BAECBBFE75}"/>
                </a:ext>
              </a:extLst>
            </p:cNvPr>
            <p:cNvSpPr>
              <a:spLocks noChangeAspect="1"/>
            </p:cNvSpPr>
            <p:nvPr/>
          </p:nvSpPr>
          <p:spPr bwMode="auto">
            <a:xfrm>
              <a:off x="7469050" y="4905905"/>
              <a:ext cx="152445" cy="250901"/>
            </a:xfrm>
            <a:custGeom>
              <a:avLst/>
              <a:gdLst>
                <a:gd name="T0" fmla="*/ 416 w 576"/>
                <a:gd name="T1" fmla="*/ 275 h 950"/>
                <a:gd name="T2" fmla="*/ 389 w 576"/>
                <a:gd name="T3" fmla="*/ 302 h 950"/>
                <a:gd name="T4" fmla="*/ 350 w 576"/>
                <a:gd name="T5" fmla="*/ 287 h 950"/>
                <a:gd name="T6" fmla="*/ 321 w 576"/>
                <a:gd name="T7" fmla="*/ 275 h 950"/>
                <a:gd name="T8" fmla="*/ 327 w 576"/>
                <a:gd name="T9" fmla="*/ 251 h 950"/>
                <a:gd name="T10" fmla="*/ 353 w 576"/>
                <a:gd name="T11" fmla="*/ 195 h 950"/>
                <a:gd name="T12" fmla="*/ 370 w 576"/>
                <a:gd name="T13" fmla="*/ 205 h 950"/>
                <a:gd name="T14" fmla="*/ 399 w 576"/>
                <a:gd name="T15" fmla="*/ 226 h 950"/>
                <a:gd name="T16" fmla="*/ 441 w 576"/>
                <a:gd name="T17" fmla="*/ 171 h 950"/>
                <a:gd name="T18" fmla="*/ 504 w 576"/>
                <a:gd name="T19" fmla="*/ 159 h 950"/>
                <a:gd name="T20" fmla="*/ 516 w 576"/>
                <a:gd name="T21" fmla="*/ 92 h 950"/>
                <a:gd name="T22" fmla="*/ 576 w 576"/>
                <a:gd name="T23" fmla="*/ 55 h 950"/>
                <a:gd name="T24" fmla="*/ 566 w 576"/>
                <a:gd name="T25" fmla="*/ 19 h 950"/>
                <a:gd name="T26" fmla="*/ 529 w 576"/>
                <a:gd name="T27" fmla="*/ 5 h 950"/>
                <a:gd name="T28" fmla="*/ 370 w 576"/>
                <a:gd name="T29" fmla="*/ 76 h 950"/>
                <a:gd name="T30" fmla="*/ 269 w 576"/>
                <a:gd name="T31" fmla="*/ 101 h 950"/>
                <a:gd name="T32" fmla="*/ 258 w 576"/>
                <a:gd name="T33" fmla="*/ 175 h 950"/>
                <a:gd name="T34" fmla="*/ 223 w 576"/>
                <a:gd name="T35" fmla="*/ 228 h 950"/>
                <a:gd name="T36" fmla="*/ 246 w 576"/>
                <a:gd name="T37" fmla="*/ 254 h 950"/>
                <a:gd name="T38" fmla="*/ 265 w 576"/>
                <a:gd name="T39" fmla="*/ 346 h 950"/>
                <a:gd name="T40" fmla="*/ 264 w 576"/>
                <a:gd name="T41" fmla="*/ 435 h 950"/>
                <a:gd name="T42" fmla="*/ 169 w 576"/>
                <a:gd name="T43" fmla="*/ 612 h 950"/>
                <a:gd name="T44" fmla="*/ 113 w 576"/>
                <a:gd name="T45" fmla="*/ 681 h 950"/>
                <a:gd name="T46" fmla="*/ 30 w 576"/>
                <a:gd name="T47" fmla="*/ 824 h 950"/>
                <a:gd name="T48" fmla="*/ 41 w 576"/>
                <a:gd name="T49" fmla="*/ 873 h 950"/>
                <a:gd name="T50" fmla="*/ 92 w 576"/>
                <a:gd name="T51" fmla="*/ 898 h 950"/>
                <a:gd name="T52" fmla="*/ 145 w 576"/>
                <a:gd name="T53" fmla="*/ 897 h 950"/>
                <a:gd name="T54" fmla="*/ 243 w 576"/>
                <a:gd name="T55" fmla="*/ 937 h 950"/>
                <a:gd name="T56" fmla="*/ 271 w 576"/>
                <a:gd name="T57" fmla="*/ 777 h 950"/>
                <a:gd name="T58" fmla="*/ 265 w 576"/>
                <a:gd name="T59" fmla="*/ 727 h 950"/>
                <a:gd name="T60" fmla="*/ 283 w 576"/>
                <a:gd name="T61" fmla="*/ 642 h 950"/>
                <a:gd name="T62" fmla="*/ 295 w 576"/>
                <a:gd name="T63" fmla="*/ 558 h 950"/>
                <a:gd name="T64" fmla="*/ 283 w 576"/>
                <a:gd name="T65" fmla="*/ 512 h 950"/>
                <a:gd name="T66" fmla="*/ 324 w 576"/>
                <a:gd name="T67" fmla="*/ 415 h 950"/>
                <a:gd name="T68" fmla="*/ 398 w 576"/>
                <a:gd name="T69" fmla="*/ 362 h 950"/>
                <a:gd name="T70" fmla="*/ 420 w 576"/>
                <a:gd name="T71" fmla="*/ 362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6" h="950">
                  <a:moveTo>
                    <a:pt x="412" y="325"/>
                  </a:moveTo>
                  <a:lnTo>
                    <a:pt x="416" y="275"/>
                  </a:lnTo>
                  <a:lnTo>
                    <a:pt x="399" y="280"/>
                  </a:lnTo>
                  <a:lnTo>
                    <a:pt x="389" y="302"/>
                  </a:lnTo>
                  <a:lnTo>
                    <a:pt x="377" y="308"/>
                  </a:lnTo>
                  <a:lnTo>
                    <a:pt x="350" y="287"/>
                  </a:lnTo>
                  <a:lnTo>
                    <a:pt x="328" y="298"/>
                  </a:lnTo>
                  <a:lnTo>
                    <a:pt x="321" y="275"/>
                  </a:lnTo>
                  <a:lnTo>
                    <a:pt x="336" y="256"/>
                  </a:lnTo>
                  <a:lnTo>
                    <a:pt x="327" y="251"/>
                  </a:lnTo>
                  <a:lnTo>
                    <a:pt x="350" y="217"/>
                  </a:lnTo>
                  <a:lnTo>
                    <a:pt x="353" y="195"/>
                  </a:lnTo>
                  <a:lnTo>
                    <a:pt x="370" y="192"/>
                  </a:lnTo>
                  <a:lnTo>
                    <a:pt x="370" y="205"/>
                  </a:lnTo>
                  <a:lnTo>
                    <a:pt x="378" y="217"/>
                  </a:lnTo>
                  <a:lnTo>
                    <a:pt x="399" y="226"/>
                  </a:lnTo>
                  <a:lnTo>
                    <a:pt x="434" y="201"/>
                  </a:lnTo>
                  <a:lnTo>
                    <a:pt x="441" y="171"/>
                  </a:lnTo>
                  <a:lnTo>
                    <a:pt x="462" y="152"/>
                  </a:lnTo>
                  <a:lnTo>
                    <a:pt x="504" y="159"/>
                  </a:lnTo>
                  <a:lnTo>
                    <a:pt x="525" y="124"/>
                  </a:lnTo>
                  <a:lnTo>
                    <a:pt x="516" y="92"/>
                  </a:lnTo>
                  <a:lnTo>
                    <a:pt x="538" y="55"/>
                  </a:lnTo>
                  <a:lnTo>
                    <a:pt x="576" y="55"/>
                  </a:lnTo>
                  <a:lnTo>
                    <a:pt x="562" y="40"/>
                  </a:lnTo>
                  <a:lnTo>
                    <a:pt x="566" y="19"/>
                  </a:lnTo>
                  <a:lnTo>
                    <a:pt x="551" y="0"/>
                  </a:lnTo>
                  <a:lnTo>
                    <a:pt x="529" y="5"/>
                  </a:lnTo>
                  <a:lnTo>
                    <a:pt x="456" y="25"/>
                  </a:lnTo>
                  <a:lnTo>
                    <a:pt x="370" y="76"/>
                  </a:lnTo>
                  <a:lnTo>
                    <a:pt x="336" y="74"/>
                  </a:lnTo>
                  <a:lnTo>
                    <a:pt x="269" y="101"/>
                  </a:lnTo>
                  <a:lnTo>
                    <a:pt x="264" y="117"/>
                  </a:lnTo>
                  <a:lnTo>
                    <a:pt x="258" y="175"/>
                  </a:lnTo>
                  <a:lnTo>
                    <a:pt x="229" y="205"/>
                  </a:lnTo>
                  <a:lnTo>
                    <a:pt x="223" y="228"/>
                  </a:lnTo>
                  <a:lnTo>
                    <a:pt x="229" y="245"/>
                  </a:lnTo>
                  <a:lnTo>
                    <a:pt x="246" y="254"/>
                  </a:lnTo>
                  <a:lnTo>
                    <a:pt x="253" y="321"/>
                  </a:lnTo>
                  <a:lnTo>
                    <a:pt x="265" y="346"/>
                  </a:lnTo>
                  <a:lnTo>
                    <a:pt x="261" y="372"/>
                  </a:lnTo>
                  <a:lnTo>
                    <a:pt x="264" y="435"/>
                  </a:lnTo>
                  <a:lnTo>
                    <a:pt x="249" y="475"/>
                  </a:lnTo>
                  <a:lnTo>
                    <a:pt x="169" y="612"/>
                  </a:lnTo>
                  <a:lnTo>
                    <a:pt x="113" y="671"/>
                  </a:lnTo>
                  <a:lnTo>
                    <a:pt x="113" y="681"/>
                  </a:lnTo>
                  <a:lnTo>
                    <a:pt x="0" y="794"/>
                  </a:lnTo>
                  <a:lnTo>
                    <a:pt x="30" y="824"/>
                  </a:lnTo>
                  <a:lnTo>
                    <a:pt x="35" y="868"/>
                  </a:lnTo>
                  <a:lnTo>
                    <a:pt x="41" y="873"/>
                  </a:lnTo>
                  <a:lnTo>
                    <a:pt x="77" y="868"/>
                  </a:lnTo>
                  <a:lnTo>
                    <a:pt x="92" y="898"/>
                  </a:lnTo>
                  <a:lnTo>
                    <a:pt x="113" y="887"/>
                  </a:lnTo>
                  <a:lnTo>
                    <a:pt x="145" y="897"/>
                  </a:lnTo>
                  <a:lnTo>
                    <a:pt x="203" y="950"/>
                  </a:lnTo>
                  <a:lnTo>
                    <a:pt x="243" y="937"/>
                  </a:lnTo>
                  <a:lnTo>
                    <a:pt x="278" y="798"/>
                  </a:lnTo>
                  <a:lnTo>
                    <a:pt x="271" y="777"/>
                  </a:lnTo>
                  <a:lnTo>
                    <a:pt x="282" y="750"/>
                  </a:lnTo>
                  <a:lnTo>
                    <a:pt x="265" y="727"/>
                  </a:lnTo>
                  <a:lnTo>
                    <a:pt x="275" y="660"/>
                  </a:lnTo>
                  <a:lnTo>
                    <a:pt x="283" y="642"/>
                  </a:lnTo>
                  <a:lnTo>
                    <a:pt x="278" y="583"/>
                  </a:lnTo>
                  <a:lnTo>
                    <a:pt x="295" y="558"/>
                  </a:lnTo>
                  <a:lnTo>
                    <a:pt x="278" y="523"/>
                  </a:lnTo>
                  <a:lnTo>
                    <a:pt x="283" y="512"/>
                  </a:lnTo>
                  <a:lnTo>
                    <a:pt x="297" y="502"/>
                  </a:lnTo>
                  <a:lnTo>
                    <a:pt x="324" y="415"/>
                  </a:lnTo>
                  <a:lnTo>
                    <a:pt x="339" y="381"/>
                  </a:lnTo>
                  <a:lnTo>
                    <a:pt x="398" y="362"/>
                  </a:lnTo>
                  <a:lnTo>
                    <a:pt x="412" y="371"/>
                  </a:lnTo>
                  <a:lnTo>
                    <a:pt x="420" y="362"/>
                  </a:lnTo>
                  <a:lnTo>
                    <a:pt x="412" y="325"/>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35" name="Freeform 30">
              <a:extLst>
                <a:ext uri="{FF2B5EF4-FFF2-40B4-BE49-F238E27FC236}">
                  <a16:creationId xmlns:a16="http://schemas.microsoft.com/office/drawing/2014/main" id="{41C74509-0F31-D45C-BD89-E388C0126CF7}"/>
                </a:ext>
              </a:extLst>
            </p:cNvPr>
            <p:cNvSpPr>
              <a:spLocks noChangeAspect="1"/>
            </p:cNvSpPr>
            <p:nvPr/>
          </p:nvSpPr>
          <p:spPr bwMode="auto">
            <a:xfrm>
              <a:off x="7539715" y="5001184"/>
              <a:ext cx="132596" cy="118305"/>
            </a:xfrm>
            <a:custGeom>
              <a:avLst/>
              <a:gdLst>
                <a:gd name="T0" fmla="*/ 214 w 501"/>
                <a:gd name="T1" fmla="*/ 338 h 446"/>
                <a:gd name="T2" fmla="*/ 226 w 501"/>
                <a:gd name="T3" fmla="*/ 355 h 446"/>
                <a:gd name="T4" fmla="*/ 251 w 501"/>
                <a:gd name="T5" fmla="*/ 327 h 446"/>
                <a:gd name="T6" fmla="*/ 267 w 501"/>
                <a:gd name="T7" fmla="*/ 327 h 446"/>
                <a:gd name="T8" fmla="*/ 273 w 501"/>
                <a:gd name="T9" fmla="*/ 355 h 446"/>
                <a:gd name="T10" fmla="*/ 307 w 501"/>
                <a:gd name="T11" fmla="*/ 335 h 446"/>
                <a:gd name="T12" fmla="*/ 319 w 501"/>
                <a:gd name="T13" fmla="*/ 359 h 446"/>
                <a:gd name="T14" fmla="*/ 339 w 501"/>
                <a:gd name="T15" fmla="*/ 365 h 446"/>
                <a:gd name="T16" fmla="*/ 363 w 501"/>
                <a:gd name="T17" fmla="*/ 351 h 446"/>
                <a:gd name="T18" fmla="*/ 374 w 501"/>
                <a:gd name="T19" fmla="*/ 351 h 446"/>
                <a:gd name="T20" fmla="*/ 395 w 501"/>
                <a:gd name="T21" fmla="*/ 387 h 446"/>
                <a:gd name="T22" fmla="*/ 407 w 501"/>
                <a:gd name="T23" fmla="*/ 383 h 446"/>
                <a:gd name="T24" fmla="*/ 445 w 501"/>
                <a:gd name="T25" fmla="*/ 342 h 446"/>
                <a:gd name="T26" fmla="*/ 451 w 501"/>
                <a:gd name="T27" fmla="*/ 309 h 446"/>
                <a:gd name="T28" fmla="*/ 477 w 501"/>
                <a:gd name="T29" fmla="*/ 298 h 446"/>
                <a:gd name="T30" fmla="*/ 457 w 501"/>
                <a:gd name="T31" fmla="*/ 270 h 446"/>
                <a:gd name="T32" fmla="*/ 495 w 501"/>
                <a:gd name="T33" fmla="*/ 254 h 446"/>
                <a:gd name="T34" fmla="*/ 501 w 501"/>
                <a:gd name="T35" fmla="*/ 150 h 446"/>
                <a:gd name="T36" fmla="*/ 481 w 501"/>
                <a:gd name="T37" fmla="*/ 73 h 446"/>
                <a:gd name="T38" fmla="*/ 484 w 501"/>
                <a:gd name="T39" fmla="*/ 37 h 446"/>
                <a:gd name="T40" fmla="*/ 457 w 501"/>
                <a:gd name="T41" fmla="*/ 20 h 446"/>
                <a:gd name="T42" fmla="*/ 448 w 501"/>
                <a:gd name="T43" fmla="*/ 3 h 446"/>
                <a:gd name="T44" fmla="*/ 339 w 501"/>
                <a:gd name="T45" fmla="*/ 35 h 446"/>
                <a:gd name="T46" fmla="*/ 331 w 501"/>
                <a:gd name="T47" fmla="*/ 53 h 446"/>
                <a:gd name="T48" fmla="*/ 313 w 501"/>
                <a:gd name="T49" fmla="*/ 120 h 446"/>
                <a:gd name="T50" fmla="*/ 271 w 501"/>
                <a:gd name="T51" fmla="*/ 140 h 446"/>
                <a:gd name="T52" fmla="*/ 197 w 501"/>
                <a:gd name="T53" fmla="*/ 137 h 446"/>
                <a:gd name="T54" fmla="*/ 162 w 501"/>
                <a:gd name="T55" fmla="*/ 122 h 446"/>
                <a:gd name="T56" fmla="*/ 156 w 501"/>
                <a:gd name="T57" fmla="*/ 109 h 446"/>
                <a:gd name="T58" fmla="*/ 122 w 501"/>
                <a:gd name="T59" fmla="*/ 79 h 446"/>
                <a:gd name="T60" fmla="*/ 113 w 501"/>
                <a:gd name="T61" fmla="*/ 66 h 446"/>
                <a:gd name="T62" fmla="*/ 134 w 501"/>
                <a:gd name="T63" fmla="*/ 44 h 446"/>
                <a:gd name="T64" fmla="*/ 147 w 501"/>
                <a:gd name="T65" fmla="*/ 9 h 446"/>
                <a:gd name="T66" fmla="*/ 133 w 501"/>
                <a:gd name="T67" fmla="*/ 0 h 446"/>
                <a:gd name="T68" fmla="*/ 74 w 501"/>
                <a:gd name="T69" fmla="*/ 19 h 446"/>
                <a:gd name="T70" fmla="*/ 59 w 501"/>
                <a:gd name="T71" fmla="*/ 53 h 446"/>
                <a:gd name="T72" fmla="*/ 32 w 501"/>
                <a:gd name="T73" fmla="*/ 140 h 446"/>
                <a:gd name="T74" fmla="*/ 18 w 501"/>
                <a:gd name="T75" fmla="*/ 150 h 446"/>
                <a:gd name="T76" fmla="*/ 13 w 501"/>
                <a:gd name="T77" fmla="*/ 161 h 446"/>
                <a:gd name="T78" fmla="*/ 30 w 501"/>
                <a:gd name="T79" fmla="*/ 196 h 446"/>
                <a:gd name="T80" fmla="*/ 13 w 501"/>
                <a:gd name="T81" fmla="*/ 221 h 446"/>
                <a:gd name="T82" fmla="*/ 18 w 501"/>
                <a:gd name="T83" fmla="*/ 280 h 446"/>
                <a:gd name="T84" fmla="*/ 10 w 501"/>
                <a:gd name="T85" fmla="*/ 298 h 446"/>
                <a:gd name="T86" fmla="*/ 0 w 501"/>
                <a:gd name="T87" fmla="*/ 365 h 446"/>
                <a:gd name="T88" fmla="*/ 17 w 501"/>
                <a:gd name="T89" fmla="*/ 388 h 446"/>
                <a:gd name="T90" fmla="*/ 6 w 501"/>
                <a:gd name="T91" fmla="*/ 415 h 446"/>
                <a:gd name="T92" fmla="*/ 13 w 501"/>
                <a:gd name="T93" fmla="*/ 436 h 446"/>
                <a:gd name="T94" fmla="*/ 31 w 501"/>
                <a:gd name="T95" fmla="*/ 430 h 446"/>
                <a:gd name="T96" fmla="*/ 30 w 501"/>
                <a:gd name="T97" fmla="*/ 402 h 446"/>
                <a:gd name="T98" fmla="*/ 45 w 501"/>
                <a:gd name="T99" fmla="*/ 395 h 446"/>
                <a:gd name="T100" fmla="*/ 77 w 501"/>
                <a:gd name="T101" fmla="*/ 408 h 446"/>
                <a:gd name="T102" fmla="*/ 94 w 501"/>
                <a:gd name="T103" fmla="*/ 418 h 446"/>
                <a:gd name="T104" fmla="*/ 94 w 501"/>
                <a:gd name="T105" fmla="*/ 446 h 446"/>
                <a:gd name="T106" fmla="*/ 109 w 501"/>
                <a:gd name="T107" fmla="*/ 444 h 446"/>
                <a:gd name="T108" fmla="*/ 115 w 501"/>
                <a:gd name="T109" fmla="*/ 422 h 446"/>
                <a:gd name="T110" fmla="*/ 142 w 501"/>
                <a:gd name="T111" fmla="*/ 414 h 446"/>
                <a:gd name="T112" fmla="*/ 191 w 501"/>
                <a:gd name="T113" fmla="*/ 331 h 446"/>
                <a:gd name="T114" fmla="*/ 214 w 501"/>
                <a:gd name="T115" fmla="*/ 33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1" h="446">
                  <a:moveTo>
                    <a:pt x="214" y="338"/>
                  </a:moveTo>
                  <a:lnTo>
                    <a:pt x="226" y="355"/>
                  </a:lnTo>
                  <a:lnTo>
                    <a:pt x="251" y="327"/>
                  </a:lnTo>
                  <a:lnTo>
                    <a:pt x="267" y="327"/>
                  </a:lnTo>
                  <a:lnTo>
                    <a:pt x="273" y="355"/>
                  </a:lnTo>
                  <a:lnTo>
                    <a:pt x="307" y="335"/>
                  </a:lnTo>
                  <a:lnTo>
                    <a:pt x="319" y="359"/>
                  </a:lnTo>
                  <a:lnTo>
                    <a:pt x="339" y="365"/>
                  </a:lnTo>
                  <a:lnTo>
                    <a:pt x="363" y="351"/>
                  </a:lnTo>
                  <a:lnTo>
                    <a:pt x="374" y="351"/>
                  </a:lnTo>
                  <a:lnTo>
                    <a:pt x="395" y="387"/>
                  </a:lnTo>
                  <a:lnTo>
                    <a:pt x="407" y="383"/>
                  </a:lnTo>
                  <a:lnTo>
                    <a:pt x="445" y="342"/>
                  </a:lnTo>
                  <a:lnTo>
                    <a:pt x="451" y="309"/>
                  </a:lnTo>
                  <a:lnTo>
                    <a:pt x="477" y="298"/>
                  </a:lnTo>
                  <a:lnTo>
                    <a:pt x="457" y="270"/>
                  </a:lnTo>
                  <a:lnTo>
                    <a:pt x="495" y="254"/>
                  </a:lnTo>
                  <a:lnTo>
                    <a:pt x="501" y="150"/>
                  </a:lnTo>
                  <a:lnTo>
                    <a:pt x="481" y="73"/>
                  </a:lnTo>
                  <a:lnTo>
                    <a:pt x="484" y="37"/>
                  </a:lnTo>
                  <a:lnTo>
                    <a:pt x="457" y="20"/>
                  </a:lnTo>
                  <a:lnTo>
                    <a:pt x="448" y="3"/>
                  </a:lnTo>
                  <a:lnTo>
                    <a:pt x="339" y="35"/>
                  </a:lnTo>
                  <a:lnTo>
                    <a:pt x="331" y="53"/>
                  </a:lnTo>
                  <a:lnTo>
                    <a:pt x="313" y="120"/>
                  </a:lnTo>
                  <a:lnTo>
                    <a:pt x="271" y="140"/>
                  </a:lnTo>
                  <a:lnTo>
                    <a:pt x="197" y="137"/>
                  </a:lnTo>
                  <a:lnTo>
                    <a:pt x="162" y="122"/>
                  </a:lnTo>
                  <a:lnTo>
                    <a:pt x="156" y="109"/>
                  </a:lnTo>
                  <a:lnTo>
                    <a:pt x="122" y="79"/>
                  </a:lnTo>
                  <a:lnTo>
                    <a:pt x="113" y="66"/>
                  </a:lnTo>
                  <a:lnTo>
                    <a:pt x="134" y="44"/>
                  </a:lnTo>
                  <a:lnTo>
                    <a:pt x="147" y="9"/>
                  </a:lnTo>
                  <a:lnTo>
                    <a:pt x="133" y="0"/>
                  </a:lnTo>
                  <a:lnTo>
                    <a:pt x="74" y="19"/>
                  </a:lnTo>
                  <a:lnTo>
                    <a:pt x="59" y="53"/>
                  </a:lnTo>
                  <a:lnTo>
                    <a:pt x="32" y="140"/>
                  </a:lnTo>
                  <a:lnTo>
                    <a:pt x="18" y="150"/>
                  </a:lnTo>
                  <a:lnTo>
                    <a:pt x="13" y="161"/>
                  </a:lnTo>
                  <a:lnTo>
                    <a:pt x="30" y="196"/>
                  </a:lnTo>
                  <a:lnTo>
                    <a:pt x="13" y="221"/>
                  </a:lnTo>
                  <a:lnTo>
                    <a:pt x="18" y="280"/>
                  </a:lnTo>
                  <a:lnTo>
                    <a:pt x="10" y="298"/>
                  </a:lnTo>
                  <a:lnTo>
                    <a:pt x="0" y="365"/>
                  </a:lnTo>
                  <a:lnTo>
                    <a:pt x="17" y="388"/>
                  </a:lnTo>
                  <a:lnTo>
                    <a:pt x="6" y="415"/>
                  </a:lnTo>
                  <a:lnTo>
                    <a:pt x="13" y="436"/>
                  </a:lnTo>
                  <a:lnTo>
                    <a:pt x="31" y="430"/>
                  </a:lnTo>
                  <a:lnTo>
                    <a:pt x="30" y="402"/>
                  </a:lnTo>
                  <a:lnTo>
                    <a:pt x="45" y="395"/>
                  </a:lnTo>
                  <a:lnTo>
                    <a:pt x="77" y="408"/>
                  </a:lnTo>
                  <a:lnTo>
                    <a:pt x="94" y="418"/>
                  </a:lnTo>
                  <a:lnTo>
                    <a:pt x="94" y="446"/>
                  </a:lnTo>
                  <a:lnTo>
                    <a:pt x="109" y="444"/>
                  </a:lnTo>
                  <a:lnTo>
                    <a:pt x="115" y="422"/>
                  </a:lnTo>
                  <a:lnTo>
                    <a:pt x="142" y="414"/>
                  </a:lnTo>
                  <a:lnTo>
                    <a:pt x="191" y="331"/>
                  </a:lnTo>
                  <a:lnTo>
                    <a:pt x="214" y="338"/>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36" name="Freeform 31">
              <a:extLst>
                <a:ext uri="{FF2B5EF4-FFF2-40B4-BE49-F238E27FC236}">
                  <a16:creationId xmlns:a16="http://schemas.microsoft.com/office/drawing/2014/main" id="{26C78190-097A-F0A0-D4CF-2FEA3918B696}"/>
                </a:ext>
              </a:extLst>
            </p:cNvPr>
            <p:cNvSpPr>
              <a:spLocks noChangeAspect="1"/>
            </p:cNvSpPr>
            <p:nvPr/>
          </p:nvSpPr>
          <p:spPr bwMode="auto">
            <a:xfrm>
              <a:off x="7727095" y="5179038"/>
              <a:ext cx="128626" cy="137360"/>
            </a:xfrm>
            <a:custGeom>
              <a:avLst/>
              <a:gdLst>
                <a:gd name="T0" fmla="*/ 42 w 486"/>
                <a:gd name="T1" fmla="*/ 291 h 519"/>
                <a:gd name="T2" fmla="*/ 35 w 486"/>
                <a:gd name="T3" fmla="*/ 236 h 519"/>
                <a:gd name="T4" fmla="*/ 15 w 486"/>
                <a:gd name="T5" fmla="*/ 202 h 519"/>
                <a:gd name="T6" fmla="*/ 0 w 486"/>
                <a:gd name="T7" fmla="*/ 159 h 519"/>
                <a:gd name="T8" fmla="*/ 21 w 486"/>
                <a:gd name="T9" fmla="*/ 139 h 519"/>
                <a:gd name="T10" fmla="*/ 4 w 486"/>
                <a:gd name="T11" fmla="*/ 110 h 519"/>
                <a:gd name="T12" fmla="*/ 15 w 486"/>
                <a:gd name="T13" fmla="*/ 65 h 519"/>
                <a:gd name="T14" fmla="*/ 35 w 486"/>
                <a:gd name="T15" fmla="*/ 58 h 519"/>
                <a:gd name="T16" fmla="*/ 54 w 486"/>
                <a:gd name="T17" fmla="*/ 75 h 519"/>
                <a:gd name="T18" fmla="*/ 90 w 486"/>
                <a:gd name="T19" fmla="*/ 0 h 519"/>
                <a:gd name="T20" fmla="*/ 124 w 486"/>
                <a:gd name="T21" fmla="*/ 3 h 519"/>
                <a:gd name="T22" fmla="*/ 136 w 486"/>
                <a:gd name="T23" fmla="*/ 40 h 519"/>
                <a:gd name="T24" fmla="*/ 210 w 486"/>
                <a:gd name="T25" fmla="*/ 33 h 519"/>
                <a:gd name="T26" fmla="*/ 217 w 486"/>
                <a:gd name="T27" fmla="*/ 58 h 519"/>
                <a:gd name="T28" fmla="*/ 286 w 486"/>
                <a:gd name="T29" fmla="*/ 33 h 519"/>
                <a:gd name="T30" fmla="*/ 308 w 486"/>
                <a:gd name="T31" fmla="*/ 46 h 519"/>
                <a:gd name="T32" fmla="*/ 319 w 486"/>
                <a:gd name="T33" fmla="*/ 67 h 519"/>
                <a:gd name="T34" fmla="*/ 383 w 486"/>
                <a:gd name="T35" fmla="*/ 78 h 519"/>
                <a:gd name="T36" fmla="*/ 412 w 486"/>
                <a:gd name="T37" fmla="*/ 145 h 519"/>
                <a:gd name="T38" fmla="*/ 482 w 486"/>
                <a:gd name="T39" fmla="*/ 195 h 519"/>
                <a:gd name="T40" fmla="*/ 486 w 486"/>
                <a:gd name="T41" fmla="*/ 262 h 519"/>
                <a:gd name="T42" fmla="*/ 477 w 486"/>
                <a:gd name="T43" fmla="*/ 291 h 519"/>
                <a:gd name="T44" fmla="*/ 442 w 486"/>
                <a:gd name="T45" fmla="*/ 300 h 519"/>
                <a:gd name="T46" fmla="*/ 414 w 486"/>
                <a:gd name="T47" fmla="*/ 324 h 519"/>
                <a:gd name="T48" fmla="*/ 383 w 486"/>
                <a:gd name="T49" fmla="*/ 342 h 519"/>
                <a:gd name="T50" fmla="*/ 378 w 486"/>
                <a:gd name="T51" fmla="*/ 375 h 519"/>
                <a:gd name="T52" fmla="*/ 365 w 486"/>
                <a:gd name="T53" fmla="*/ 385 h 519"/>
                <a:gd name="T54" fmla="*/ 256 w 486"/>
                <a:gd name="T55" fmla="*/ 407 h 519"/>
                <a:gd name="T56" fmla="*/ 249 w 486"/>
                <a:gd name="T57" fmla="*/ 379 h 519"/>
                <a:gd name="T58" fmla="*/ 223 w 486"/>
                <a:gd name="T59" fmla="*/ 372 h 519"/>
                <a:gd name="T60" fmla="*/ 202 w 486"/>
                <a:gd name="T61" fmla="*/ 342 h 519"/>
                <a:gd name="T62" fmla="*/ 171 w 486"/>
                <a:gd name="T63" fmla="*/ 375 h 519"/>
                <a:gd name="T64" fmla="*/ 166 w 486"/>
                <a:gd name="T65" fmla="*/ 413 h 519"/>
                <a:gd name="T66" fmla="*/ 173 w 486"/>
                <a:gd name="T67" fmla="*/ 491 h 519"/>
                <a:gd name="T68" fmla="*/ 163 w 486"/>
                <a:gd name="T69" fmla="*/ 511 h 519"/>
                <a:gd name="T70" fmla="*/ 138 w 486"/>
                <a:gd name="T71" fmla="*/ 519 h 519"/>
                <a:gd name="T72" fmla="*/ 118 w 486"/>
                <a:gd name="T73" fmla="*/ 511 h 519"/>
                <a:gd name="T74" fmla="*/ 102 w 486"/>
                <a:gd name="T75" fmla="*/ 487 h 519"/>
                <a:gd name="T76" fmla="*/ 79 w 486"/>
                <a:gd name="T77" fmla="*/ 417 h 519"/>
                <a:gd name="T78" fmla="*/ 44 w 486"/>
                <a:gd name="T79" fmla="*/ 424 h 519"/>
                <a:gd name="T80" fmla="*/ 35 w 486"/>
                <a:gd name="T81" fmla="*/ 420 h 519"/>
                <a:gd name="T82" fmla="*/ 19 w 486"/>
                <a:gd name="T83" fmla="*/ 379 h 519"/>
                <a:gd name="T84" fmla="*/ 35 w 486"/>
                <a:gd name="T85" fmla="*/ 354 h 519"/>
                <a:gd name="T86" fmla="*/ 25 w 486"/>
                <a:gd name="T87" fmla="*/ 332 h 519"/>
                <a:gd name="T88" fmla="*/ 42 w 486"/>
                <a:gd name="T89" fmla="*/ 29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6" h="519">
                  <a:moveTo>
                    <a:pt x="42" y="291"/>
                  </a:moveTo>
                  <a:lnTo>
                    <a:pt x="35" y="236"/>
                  </a:lnTo>
                  <a:lnTo>
                    <a:pt x="15" y="202"/>
                  </a:lnTo>
                  <a:lnTo>
                    <a:pt x="0" y="159"/>
                  </a:lnTo>
                  <a:lnTo>
                    <a:pt x="21" y="139"/>
                  </a:lnTo>
                  <a:lnTo>
                    <a:pt x="4" y="110"/>
                  </a:lnTo>
                  <a:lnTo>
                    <a:pt x="15" y="65"/>
                  </a:lnTo>
                  <a:lnTo>
                    <a:pt x="35" y="58"/>
                  </a:lnTo>
                  <a:lnTo>
                    <a:pt x="54" y="75"/>
                  </a:lnTo>
                  <a:lnTo>
                    <a:pt x="90" y="0"/>
                  </a:lnTo>
                  <a:lnTo>
                    <a:pt x="124" y="3"/>
                  </a:lnTo>
                  <a:lnTo>
                    <a:pt x="136" y="40"/>
                  </a:lnTo>
                  <a:lnTo>
                    <a:pt x="210" y="33"/>
                  </a:lnTo>
                  <a:lnTo>
                    <a:pt x="217" y="58"/>
                  </a:lnTo>
                  <a:lnTo>
                    <a:pt x="286" y="33"/>
                  </a:lnTo>
                  <a:lnTo>
                    <a:pt x="308" y="46"/>
                  </a:lnTo>
                  <a:lnTo>
                    <a:pt x="319" y="67"/>
                  </a:lnTo>
                  <a:lnTo>
                    <a:pt x="383" y="78"/>
                  </a:lnTo>
                  <a:lnTo>
                    <a:pt x="412" y="145"/>
                  </a:lnTo>
                  <a:lnTo>
                    <a:pt x="482" y="195"/>
                  </a:lnTo>
                  <a:lnTo>
                    <a:pt x="486" y="262"/>
                  </a:lnTo>
                  <a:lnTo>
                    <a:pt x="477" y="291"/>
                  </a:lnTo>
                  <a:lnTo>
                    <a:pt x="442" y="300"/>
                  </a:lnTo>
                  <a:lnTo>
                    <a:pt x="414" y="324"/>
                  </a:lnTo>
                  <a:lnTo>
                    <a:pt x="383" y="342"/>
                  </a:lnTo>
                  <a:lnTo>
                    <a:pt x="378" y="375"/>
                  </a:lnTo>
                  <a:lnTo>
                    <a:pt x="365" y="385"/>
                  </a:lnTo>
                  <a:lnTo>
                    <a:pt x="256" y="407"/>
                  </a:lnTo>
                  <a:lnTo>
                    <a:pt x="249" y="379"/>
                  </a:lnTo>
                  <a:lnTo>
                    <a:pt x="223" y="372"/>
                  </a:lnTo>
                  <a:lnTo>
                    <a:pt x="202" y="342"/>
                  </a:lnTo>
                  <a:lnTo>
                    <a:pt x="171" y="375"/>
                  </a:lnTo>
                  <a:lnTo>
                    <a:pt x="166" y="413"/>
                  </a:lnTo>
                  <a:lnTo>
                    <a:pt x="173" y="491"/>
                  </a:lnTo>
                  <a:lnTo>
                    <a:pt x="163" y="511"/>
                  </a:lnTo>
                  <a:lnTo>
                    <a:pt x="138" y="519"/>
                  </a:lnTo>
                  <a:lnTo>
                    <a:pt x="118" y="511"/>
                  </a:lnTo>
                  <a:lnTo>
                    <a:pt x="102" y="487"/>
                  </a:lnTo>
                  <a:lnTo>
                    <a:pt x="79" y="417"/>
                  </a:lnTo>
                  <a:lnTo>
                    <a:pt x="44" y="424"/>
                  </a:lnTo>
                  <a:lnTo>
                    <a:pt x="35" y="420"/>
                  </a:lnTo>
                  <a:lnTo>
                    <a:pt x="19" y="379"/>
                  </a:lnTo>
                  <a:lnTo>
                    <a:pt x="35" y="354"/>
                  </a:lnTo>
                  <a:lnTo>
                    <a:pt x="25" y="332"/>
                  </a:lnTo>
                  <a:lnTo>
                    <a:pt x="42" y="29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37" name="Freeform 32">
              <a:extLst>
                <a:ext uri="{FF2B5EF4-FFF2-40B4-BE49-F238E27FC236}">
                  <a16:creationId xmlns:a16="http://schemas.microsoft.com/office/drawing/2014/main" id="{D56C890C-DEE7-7BBB-7139-2C99FFC4BDEB}"/>
                </a:ext>
              </a:extLst>
            </p:cNvPr>
            <p:cNvSpPr>
              <a:spLocks noChangeAspect="1"/>
            </p:cNvSpPr>
            <p:nvPr/>
          </p:nvSpPr>
          <p:spPr bwMode="auto">
            <a:xfrm>
              <a:off x="7658019" y="4732815"/>
              <a:ext cx="297745" cy="312832"/>
            </a:xfrm>
            <a:custGeom>
              <a:avLst/>
              <a:gdLst>
                <a:gd name="T0" fmla="*/ 776 w 1126"/>
                <a:gd name="T1" fmla="*/ 381 h 1184"/>
                <a:gd name="T2" fmla="*/ 902 w 1126"/>
                <a:gd name="T3" fmla="*/ 245 h 1184"/>
                <a:gd name="T4" fmla="*/ 939 w 1126"/>
                <a:gd name="T5" fmla="*/ 60 h 1184"/>
                <a:gd name="T6" fmla="*/ 1042 w 1126"/>
                <a:gd name="T7" fmla="*/ 58 h 1184"/>
                <a:gd name="T8" fmla="*/ 1047 w 1126"/>
                <a:gd name="T9" fmla="*/ 139 h 1184"/>
                <a:gd name="T10" fmla="*/ 1126 w 1126"/>
                <a:gd name="T11" fmla="*/ 183 h 1184"/>
                <a:gd name="T12" fmla="*/ 1070 w 1126"/>
                <a:gd name="T13" fmla="*/ 243 h 1184"/>
                <a:gd name="T14" fmla="*/ 1022 w 1126"/>
                <a:gd name="T15" fmla="*/ 257 h 1184"/>
                <a:gd name="T16" fmla="*/ 1019 w 1126"/>
                <a:gd name="T17" fmla="*/ 337 h 1184"/>
                <a:gd name="T18" fmla="*/ 995 w 1126"/>
                <a:gd name="T19" fmla="*/ 426 h 1184"/>
                <a:gd name="T20" fmla="*/ 1044 w 1126"/>
                <a:gd name="T21" fmla="*/ 479 h 1184"/>
                <a:gd name="T22" fmla="*/ 1015 w 1126"/>
                <a:gd name="T23" fmla="*/ 522 h 1184"/>
                <a:gd name="T24" fmla="*/ 949 w 1126"/>
                <a:gd name="T25" fmla="*/ 603 h 1184"/>
                <a:gd name="T26" fmla="*/ 960 w 1126"/>
                <a:gd name="T27" fmla="*/ 687 h 1184"/>
                <a:gd name="T28" fmla="*/ 881 w 1126"/>
                <a:gd name="T29" fmla="*/ 714 h 1184"/>
                <a:gd name="T30" fmla="*/ 779 w 1126"/>
                <a:gd name="T31" fmla="*/ 746 h 1184"/>
                <a:gd name="T32" fmla="*/ 764 w 1126"/>
                <a:gd name="T33" fmla="*/ 860 h 1184"/>
                <a:gd name="T34" fmla="*/ 773 w 1126"/>
                <a:gd name="T35" fmla="*/ 892 h 1184"/>
                <a:gd name="T36" fmla="*/ 794 w 1126"/>
                <a:gd name="T37" fmla="*/ 905 h 1184"/>
                <a:gd name="T38" fmla="*/ 804 w 1126"/>
                <a:gd name="T39" fmla="*/ 1065 h 1184"/>
                <a:gd name="T40" fmla="*/ 765 w 1126"/>
                <a:gd name="T41" fmla="*/ 1040 h 1184"/>
                <a:gd name="T42" fmla="*/ 723 w 1126"/>
                <a:gd name="T43" fmla="*/ 986 h 1184"/>
                <a:gd name="T44" fmla="*/ 665 w 1126"/>
                <a:gd name="T45" fmla="*/ 1028 h 1184"/>
                <a:gd name="T46" fmla="*/ 640 w 1126"/>
                <a:gd name="T47" fmla="*/ 1083 h 1184"/>
                <a:gd name="T48" fmla="*/ 591 w 1126"/>
                <a:gd name="T49" fmla="*/ 1142 h 1184"/>
                <a:gd name="T50" fmla="*/ 564 w 1126"/>
                <a:gd name="T51" fmla="*/ 1177 h 1184"/>
                <a:gd name="T52" fmla="*/ 518 w 1126"/>
                <a:gd name="T53" fmla="*/ 1184 h 1184"/>
                <a:gd name="T54" fmla="*/ 534 w 1126"/>
                <a:gd name="T55" fmla="*/ 1138 h 1184"/>
                <a:gd name="T56" fmla="*/ 495 w 1126"/>
                <a:gd name="T57" fmla="*/ 1093 h 1184"/>
                <a:gd name="T58" fmla="*/ 460 w 1126"/>
                <a:gd name="T59" fmla="*/ 1002 h 1184"/>
                <a:gd name="T60" fmla="*/ 380 w 1126"/>
                <a:gd name="T61" fmla="*/ 1015 h 1184"/>
                <a:gd name="T62" fmla="*/ 362 w 1126"/>
                <a:gd name="T63" fmla="*/ 1062 h 1184"/>
                <a:gd name="T64" fmla="*/ 318 w 1126"/>
                <a:gd name="T65" fmla="*/ 1117 h 1184"/>
                <a:gd name="T66" fmla="*/ 252 w 1126"/>
                <a:gd name="T67" fmla="*/ 1114 h 1184"/>
                <a:gd name="T68" fmla="*/ 203 w 1126"/>
                <a:gd name="T69" fmla="*/ 1139 h 1184"/>
                <a:gd name="T70" fmla="*/ 187 w 1126"/>
                <a:gd name="T71" fmla="*/ 1123 h 1184"/>
                <a:gd name="T72" fmla="*/ 125 w 1126"/>
                <a:gd name="T73" fmla="*/ 1069 h 1184"/>
                <a:gd name="T74" fmla="*/ 53 w 1126"/>
                <a:gd name="T75" fmla="*/ 1166 h 1184"/>
                <a:gd name="T76" fmla="*/ 36 w 1126"/>
                <a:gd name="T77" fmla="*/ 1053 h 1184"/>
                <a:gd name="T78" fmla="*/ 0 w 1126"/>
                <a:gd name="T79" fmla="*/ 1019 h 1184"/>
                <a:gd name="T80" fmla="*/ 230 w 1126"/>
                <a:gd name="T81" fmla="*/ 894 h 1184"/>
                <a:gd name="T82" fmla="*/ 373 w 1126"/>
                <a:gd name="T83" fmla="*/ 836 h 1184"/>
                <a:gd name="T84" fmla="*/ 456 w 1126"/>
                <a:gd name="T85" fmla="*/ 771 h 1184"/>
                <a:gd name="T86" fmla="*/ 560 w 1126"/>
                <a:gd name="T87" fmla="*/ 630 h 1184"/>
                <a:gd name="T88" fmla="*/ 578 w 1126"/>
                <a:gd name="T89" fmla="*/ 587 h 1184"/>
                <a:gd name="T90" fmla="*/ 617 w 1126"/>
                <a:gd name="T91" fmla="*/ 468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6" h="1184">
                  <a:moveTo>
                    <a:pt x="730" y="388"/>
                  </a:moveTo>
                  <a:lnTo>
                    <a:pt x="776" y="381"/>
                  </a:lnTo>
                  <a:lnTo>
                    <a:pt x="854" y="324"/>
                  </a:lnTo>
                  <a:lnTo>
                    <a:pt x="902" y="245"/>
                  </a:lnTo>
                  <a:lnTo>
                    <a:pt x="906" y="122"/>
                  </a:lnTo>
                  <a:lnTo>
                    <a:pt x="939" y="60"/>
                  </a:lnTo>
                  <a:lnTo>
                    <a:pt x="957" y="0"/>
                  </a:lnTo>
                  <a:lnTo>
                    <a:pt x="1042" y="58"/>
                  </a:lnTo>
                  <a:lnTo>
                    <a:pt x="1038" y="113"/>
                  </a:lnTo>
                  <a:lnTo>
                    <a:pt x="1047" y="139"/>
                  </a:lnTo>
                  <a:lnTo>
                    <a:pt x="1097" y="144"/>
                  </a:lnTo>
                  <a:lnTo>
                    <a:pt x="1126" y="183"/>
                  </a:lnTo>
                  <a:lnTo>
                    <a:pt x="1118" y="201"/>
                  </a:lnTo>
                  <a:lnTo>
                    <a:pt x="1070" y="243"/>
                  </a:lnTo>
                  <a:lnTo>
                    <a:pt x="1027" y="245"/>
                  </a:lnTo>
                  <a:lnTo>
                    <a:pt x="1022" y="257"/>
                  </a:lnTo>
                  <a:lnTo>
                    <a:pt x="1015" y="317"/>
                  </a:lnTo>
                  <a:lnTo>
                    <a:pt x="1019" y="337"/>
                  </a:lnTo>
                  <a:lnTo>
                    <a:pt x="1008" y="359"/>
                  </a:lnTo>
                  <a:lnTo>
                    <a:pt x="995" y="426"/>
                  </a:lnTo>
                  <a:lnTo>
                    <a:pt x="1016" y="467"/>
                  </a:lnTo>
                  <a:lnTo>
                    <a:pt x="1044" y="479"/>
                  </a:lnTo>
                  <a:lnTo>
                    <a:pt x="1049" y="487"/>
                  </a:lnTo>
                  <a:lnTo>
                    <a:pt x="1015" y="522"/>
                  </a:lnTo>
                  <a:lnTo>
                    <a:pt x="995" y="578"/>
                  </a:lnTo>
                  <a:lnTo>
                    <a:pt x="949" y="603"/>
                  </a:lnTo>
                  <a:lnTo>
                    <a:pt x="966" y="679"/>
                  </a:lnTo>
                  <a:lnTo>
                    <a:pt x="960" y="687"/>
                  </a:lnTo>
                  <a:lnTo>
                    <a:pt x="890" y="683"/>
                  </a:lnTo>
                  <a:lnTo>
                    <a:pt x="881" y="714"/>
                  </a:lnTo>
                  <a:lnTo>
                    <a:pt x="798" y="728"/>
                  </a:lnTo>
                  <a:lnTo>
                    <a:pt x="779" y="746"/>
                  </a:lnTo>
                  <a:lnTo>
                    <a:pt x="792" y="771"/>
                  </a:lnTo>
                  <a:lnTo>
                    <a:pt x="764" y="860"/>
                  </a:lnTo>
                  <a:lnTo>
                    <a:pt x="768" y="880"/>
                  </a:lnTo>
                  <a:lnTo>
                    <a:pt x="773" y="892"/>
                  </a:lnTo>
                  <a:lnTo>
                    <a:pt x="786" y="889"/>
                  </a:lnTo>
                  <a:lnTo>
                    <a:pt x="794" y="905"/>
                  </a:lnTo>
                  <a:lnTo>
                    <a:pt x="814" y="1002"/>
                  </a:lnTo>
                  <a:lnTo>
                    <a:pt x="804" y="1065"/>
                  </a:lnTo>
                  <a:lnTo>
                    <a:pt x="792" y="1051"/>
                  </a:lnTo>
                  <a:lnTo>
                    <a:pt x="765" y="1040"/>
                  </a:lnTo>
                  <a:lnTo>
                    <a:pt x="734" y="979"/>
                  </a:lnTo>
                  <a:lnTo>
                    <a:pt x="723" y="986"/>
                  </a:lnTo>
                  <a:lnTo>
                    <a:pt x="716" y="1015"/>
                  </a:lnTo>
                  <a:lnTo>
                    <a:pt x="665" y="1028"/>
                  </a:lnTo>
                  <a:lnTo>
                    <a:pt x="672" y="1083"/>
                  </a:lnTo>
                  <a:lnTo>
                    <a:pt x="640" y="1083"/>
                  </a:lnTo>
                  <a:lnTo>
                    <a:pt x="630" y="1129"/>
                  </a:lnTo>
                  <a:lnTo>
                    <a:pt x="591" y="1142"/>
                  </a:lnTo>
                  <a:lnTo>
                    <a:pt x="588" y="1166"/>
                  </a:lnTo>
                  <a:lnTo>
                    <a:pt x="564" y="1177"/>
                  </a:lnTo>
                  <a:lnTo>
                    <a:pt x="552" y="1173"/>
                  </a:lnTo>
                  <a:lnTo>
                    <a:pt x="518" y="1184"/>
                  </a:lnTo>
                  <a:lnTo>
                    <a:pt x="516" y="1159"/>
                  </a:lnTo>
                  <a:lnTo>
                    <a:pt x="534" y="1138"/>
                  </a:lnTo>
                  <a:lnTo>
                    <a:pt x="524" y="1106"/>
                  </a:lnTo>
                  <a:lnTo>
                    <a:pt x="495" y="1093"/>
                  </a:lnTo>
                  <a:lnTo>
                    <a:pt x="468" y="1065"/>
                  </a:lnTo>
                  <a:lnTo>
                    <a:pt x="460" y="1002"/>
                  </a:lnTo>
                  <a:lnTo>
                    <a:pt x="430" y="990"/>
                  </a:lnTo>
                  <a:lnTo>
                    <a:pt x="380" y="1015"/>
                  </a:lnTo>
                  <a:lnTo>
                    <a:pt x="364" y="1030"/>
                  </a:lnTo>
                  <a:lnTo>
                    <a:pt x="362" y="1062"/>
                  </a:lnTo>
                  <a:lnTo>
                    <a:pt x="326" y="1069"/>
                  </a:lnTo>
                  <a:lnTo>
                    <a:pt x="318" y="1117"/>
                  </a:lnTo>
                  <a:lnTo>
                    <a:pt x="298" y="1093"/>
                  </a:lnTo>
                  <a:lnTo>
                    <a:pt x="252" y="1114"/>
                  </a:lnTo>
                  <a:lnTo>
                    <a:pt x="238" y="1109"/>
                  </a:lnTo>
                  <a:lnTo>
                    <a:pt x="203" y="1139"/>
                  </a:lnTo>
                  <a:lnTo>
                    <a:pt x="200" y="1125"/>
                  </a:lnTo>
                  <a:lnTo>
                    <a:pt x="187" y="1123"/>
                  </a:lnTo>
                  <a:lnTo>
                    <a:pt x="185" y="1075"/>
                  </a:lnTo>
                  <a:lnTo>
                    <a:pt x="125" y="1069"/>
                  </a:lnTo>
                  <a:lnTo>
                    <a:pt x="90" y="1142"/>
                  </a:lnTo>
                  <a:lnTo>
                    <a:pt x="53" y="1166"/>
                  </a:lnTo>
                  <a:lnTo>
                    <a:pt x="33" y="1089"/>
                  </a:lnTo>
                  <a:lnTo>
                    <a:pt x="36" y="1053"/>
                  </a:lnTo>
                  <a:lnTo>
                    <a:pt x="9" y="1036"/>
                  </a:lnTo>
                  <a:lnTo>
                    <a:pt x="0" y="1019"/>
                  </a:lnTo>
                  <a:lnTo>
                    <a:pt x="156" y="963"/>
                  </a:lnTo>
                  <a:lnTo>
                    <a:pt x="230" y="894"/>
                  </a:lnTo>
                  <a:lnTo>
                    <a:pt x="297" y="896"/>
                  </a:lnTo>
                  <a:lnTo>
                    <a:pt x="373" y="836"/>
                  </a:lnTo>
                  <a:lnTo>
                    <a:pt x="407" y="792"/>
                  </a:lnTo>
                  <a:lnTo>
                    <a:pt x="456" y="771"/>
                  </a:lnTo>
                  <a:lnTo>
                    <a:pt x="518" y="676"/>
                  </a:lnTo>
                  <a:lnTo>
                    <a:pt x="560" y="630"/>
                  </a:lnTo>
                  <a:lnTo>
                    <a:pt x="573" y="589"/>
                  </a:lnTo>
                  <a:lnTo>
                    <a:pt x="578" y="587"/>
                  </a:lnTo>
                  <a:lnTo>
                    <a:pt x="578" y="561"/>
                  </a:lnTo>
                  <a:lnTo>
                    <a:pt x="617" y="468"/>
                  </a:lnTo>
                  <a:lnTo>
                    <a:pt x="730" y="388"/>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38" name="Freeform 33">
              <a:extLst>
                <a:ext uri="{FF2B5EF4-FFF2-40B4-BE49-F238E27FC236}">
                  <a16:creationId xmlns:a16="http://schemas.microsoft.com/office/drawing/2014/main" id="{1BA003BB-CEE4-767A-7255-3CE7A664F074}"/>
                </a:ext>
              </a:extLst>
            </p:cNvPr>
            <p:cNvSpPr>
              <a:spLocks noChangeAspect="1"/>
            </p:cNvSpPr>
            <p:nvPr/>
          </p:nvSpPr>
          <p:spPr bwMode="auto">
            <a:xfrm>
              <a:off x="7734241" y="4769339"/>
              <a:ext cx="46845" cy="90515"/>
            </a:xfrm>
            <a:custGeom>
              <a:avLst/>
              <a:gdLst>
                <a:gd name="T0" fmla="*/ 132 w 178"/>
                <a:gd name="T1" fmla="*/ 178 h 341"/>
                <a:gd name="T2" fmla="*/ 157 w 178"/>
                <a:gd name="T3" fmla="*/ 167 h 341"/>
                <a:gd name="T4" fmla="*/ 174 w 178"/>
                <a:gd name="T5" fmla="*/ 167 h 341"/>
                <a:gd name="T6" fmla="*/ 178 w 178"/>
                <a:gd name="T7" fmla="*/ 188 h 341"/>
                <a:gd name="T8" fmla="*/ 146 w 178"/>
                <a:gd name="T9" fmla="*/ 237 h 341"/>
                <a:gd name="T10" fmla="*/ 141 w 178"/>
                <a:gd name="T11" fmla="*/ 279 h 341"/>
                <a:gd name="T12" fmla="*/ 72 w 178"/>
                <a:gd name="T13" fmla="*/ 328 h 341"/>
                <a:gd name="T14" fmla="*/ 0 w 178"/>
                <a:gd name="T15" fmla="*/ 341 h 341"/>
                <a:gd name="T16" fmla="*/ 0 w 178"/>
                <a:gd name="T17" fmla="*/ 321 h 341"/>
                <a:gd name="T18" fmla="*/ 26 w 178"/>
                <a:gd name="T19" fmla="*/ 315 h 341"/>
                <a:gd name="T20" fmla="*/ 29 w 178"/>
                <a:gd name="T21" fmla="*/ 281 h 341"/>
                <a:gd name="T22" fmla="*/ 56 w 178"/>
                <a:gd name="T23" fmla="*/ 242 h 341"/>
                <a:gd name="T24" fmla="*/ 54 w 178"/>
                <a:gd name="T25" fmla="*/ 227 h 341"/>
                <a:gd name="T26" fmla="*/ 43 w 178"/>
                <a:gd name="T27" fmla="*/ 214 h 341"/>
                <a:gd name="T28" fmla="*/ 11 w 178"/>
                <a:gd name="T29" fmla="*/ 242 h 341"/>
                <a:gd name="T30" fmla="*/ 0 w 178"/>
                <a:gd name="T31" fmla="*/ 230 h 341"/>
                <a:gd name="T32" fmla="*/ 0 w 178"/>
                <a:gd name="T33" fmla="*/ 214 h 341"/>
                <a:gd name="T34" fmla="*/ 17 w 178"/>
                <a:gd name="T35" fmla="*/ 157 h 341"/>
                <a:gd name="T36" fmla="*/ 54 w 178"/>
                <a:gd name="T37" fmla="*/ 93 h 341"/>
                <a:gd name="T38" fmla="*/ 104 w 178"/>
                <a:gd name="T39" fmla="*/ 55 h 341"/>
                <a:gd name="T40" fmla="*/ 141 w 178"/>
                <a:gd name="T41" fmla="*/ 0 h 341"/>
                <a:gd name="T42" fmla="*/ 148 w 178"/>
                <a:gd name="T43" fmla="*/ 1 h 341"/>
                <a:gd name="T44" fmla="*/ 152 w 178"/>
                <a:gd name="T45" fmla="*/ 62 h 341"/>
                <a:gd name="T46" fmla="*/ 111 w 178"/>
                <a:gd name="T47" fmla="*/ 138 h 341"/>
                <a:gd name="T48" fmla="*/ 110 w 178"/>
                <a:gd name="T49" fmla="*/ 160 h 341"/>
                <a:gd name="T50" fmla="*/ 116 w 178"/>
                <a:gd name="T51" fmla="*/ 175 h 341"/>
                <a:gd name="T52" fmla="*/ 132 w 178"/>
                <a:gd name="T53" fmla="*/ 1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341">
                  <a:moveTo>
                    <a:pt x="132" y="178"/>
                  </a:moveTo>
                  <a:lnTo>
                    <a:pt x="157" y="167"/>
                  </a:lnTo>
                  <a:lnTo>
                    <a:pt x="174" y="167"/>
                  </a:lnTo>
                  <a:lnTo>
                    <a:pt x="178" y="188"/>
                  </a:lnTo>
                  <a:lnTo>
                    <a:pt x="146" y="237"/>
                  </a:lnTo>
                  <a:lnTo>
                    <a:pt x="141" y="279"/>
                  </a:lnTo>
                  <a:lnTo>
                    <a:pt x="72" y="328"/>
                  </a:lnTo>
                  <a:lnTo>
                    <a:pt x="0" y="341"/>
                  </a:lnTo>
                  <a:lnTo>
                    <a:pt x="0" y="321"/>
                  </a:lnTo>
                  <a:lnTo>
                    <a:pt x="26" y="315"/>
                  </a:lnTo>
                  <a:lnTo>
                    <a:pt x="29" y="281"/>
                  </a:lnTo>
                  <a:lnTo>
                    <a:pt x="56" y="242"/>
                  </a:lnTo>
                  <a:lnTo>
                    <a:pt x="54" y="227"/>
                  </a:lnTo>
                  <a:lnTo>
                    <a:pt x="43" y="214"/>
                  </a:lnTo>
                  <a:lnTo>
                    <a:pt x="11" y="242"/>
                  </a:lnTo>
                  <a:lnTo>
                    <a:pt x="0" y="230"/>
                  </a:lnTo>
                  <a:lnTo>
                    <a:pt x="0" y="214"/>
                  </a:lnTo>
                  <a:lnTo>
                    <a:pt x="17" y="157"/>
                  </a:lnTo>
                  <a:lnTo>
                    <a:pt x="54" y="93"/>
                  </a:lnTo>
                  <a:lnTo>
                    <a:pt x="104" y="55"/>
                  </a:lnTo>
                  <a:lnTo>
                    <a:pt x="141" y="0"/>
                  </a:lnTo>
                  <a:lnTo>
                    <a:pt x="148" y="1"/>
                  </a:lnTo>
                  <a:lnTo>
                    <a:pt x="152" y="62"/>
                  </a:lnTo>
                  <a:lnTo>
                    <a:pt x="111" y="138"/>
                  </a:lnTo>
                  <a:lnTo>
                    <a:pt x="110" y="160"/>
                  </a:lnTo>
                  <a:lnTo>
                    <a:pt x="116" y="175"/>
                  </a:lnTo>
                  <a:lnTo>
                    <a:pt x="132" y="178"/>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39" name="Freeform 34">
              <a:extLst>
                <a:ext uri="{FF2B5EF4-FFF2-40B4-BE49-F238E27FC236}">
                  <a16:creationId xmlns:a16="http://schemas.microsoft.com/office/drawing/2014/main" id="{0B3DE5C2-BEEB-9E2E-9837-7D650E8F09A0}"/>
                </a:ext>
              </a:extLst>
            </p:cNvPr>
            <p:cNvSpPr>
              <a:spLocks noChangeAspect="1"/>
            </p:cNvSpPr>
            <p:nvPr/>
          </p:nvSpPr>
          <p:spPr bwMode="auto">
            <a:xfrm>
              <a:off x="6649655" y="5664960"/>
              <a:ext cx="175471" cy="256459"/>
            </a:xfrm>
            <a:custGeom>
              <a:avLst/>
              <a:gdLst>
                <a:gd name="T0" fmla="*/ 573 w 662"/>
                <a:gd name="T1" fmla="*/ 50 h 969"/>
                <a:gd name="T2" fmla="*/ 608 w 662"/>
                <a:gd name="T3" fmla="*/ 9 h 969"/>
                <a:gd name="T4" fmla="*/ 644 w 662"/>
                <a:gd name="T5" fmla="*/ 69 h 969"/>
                <a:gd name="T6" fmla="*/ 662 w 662"/>
                <a:gd name="T7" fmla="*/ 80 h 969"/>
                <a:gd name="T8" fmla="*/ 629 w 662"/>
                <a:gd name="T9" fmla="*/ 105 h 969"/>
                <a:gd name="T10" fmla="*/ 595 w 662"/>
                <a:gd name="T11" fmla="*/ 161 h 969"/>
                <a:gd name="T12" fmla="*/ 562 w 662"/>
                <a:gd name="T13" fmla="*/ 162 h 969"/>
                <a:gd name="T14" fmla="*/ 553 w 662"/>
                <a:gd name="T15" fmla="*/ 190 h 969"/>
                <a:gd name="T16" fmla="*/ 559 w 662"/>
                <a:gd name="T17" fmla="*/ 214 h 969"/>
                <a:gd name="T18" fmla="*/ 553 w 662"/>
                <a:gd name="T19" fmla="*/ 251 h 969"/>
                <a:gd name="T20" fmla="*/ 524 w 662"/>
                <a:gd name="T21" fmla="*/ 267 h 969"/>
                <a:gd name="T22" fmla="*/ 545 w 662"/>
                <a:gd name="T23" fmla="*/ 282 h 969"/>
                <a:gd name="T24" fmla="*/ 495 w 662"/>
                <a:gd name="T25" fmla="*/ 366 h 969"/>
                <a:gd name="T26" fmla="*/ 446 w 662"/>
                <a:gd name="T27" fmla="*/ 497 h 969"/>
                <a:gd name="T28" fmla="*/ 392 w 662"/>
                <a:gd name="T29" fmla="*/ 645 h 969"/>
                <a:gd name="T30" fmla="*/ 393 w 662"/>
                <a:gd name="T31" fmla="*/ 709 h 969"/>
                <a:gd name="T32" fmla="*/ 341 w 662"/>
                <a:gd name="T33" fmla="*/ 840 h 969"/>
                <a:gd name="T34" fmla="*/ 330 w 662"/>
                <a:gd name="T35" fmla="*/ 914 h 969"/>
                <a:gd name="T36" fmla="*/ 308 w 662"/>
                <a:gd name="T37" fmla="*/ 960 h 969"/>
                <a:gd name="T38" fmla="*/ 283 w 662"/>
                <a:gd name="T39" fmla="*/ 949 h 969"/>
                <a:gd name="T40" fmla="*/ 247 w 662"/>
                <a:gd name="T41" fmla="*/ 919 h 969"/>
                <a:gd name="T42" fmla="*/ 238 w 662"/>
                <a:gd name="T43" fmla="*/ 842 h 969"/>
                <a:gd name="T44" fmla="*/ 227 w 662"/>
                <a:gd name="T45" fmla="*/ 775 h 969"/>
                <a:gd name="T46" fmla="*/ 180 w 662"/>
                <a:gd name="T47" fmla="*/ 759 h 969"/>
                <a:gd name="T48" fmla="*/ 135 w 662"/>
                <a:gd name="T49" fmla="*/ 681 h 969"/>
                <a:gd name="T50" fmla="*/ 79 w 662"/>
                <a:gd name="T51" fmla="*/ 617 h 969"/>
                <a:gd name="T52" fmla="*/ 98 w 662"/>
                <a:gd name="T53" fmla="*/ 582 h 969"/>
                <a:gd name="T54" fmla="*/ 43 w 662"/>
                <a:gd name="T55" fmla="*/ 551 h 969"/>
                <a:gd name="T56" fmla="*/ 0 w 662"/>
                <a:gd name="T57" fmla="*/ 473 h 969"/>
                <a:gd name="T58" fmla="*/ 36 w 662"/>
                <a:gd name="T59" fmla="*/ 440 h 969"/>
                <a:gd name="T60" fmla="*/ 98 w 662"/>
                <a:gd name="T61" fmla="*/ 433 h 969"/>
                <a:gd name="T62" fmla="*/ 148 w 662"/>
                <a:gd name="T63" fmla="*/ 434 h 969"/>
                <a:gd name="T64" fmla="*/ 213 w 662"/>
                <a:gd name="T65" fmla="*/ 427 h 969"/>
                <a:gd name="T66" fmla="*/ 192 w 662"/>
                <a:gd name="T67" fmla="*/ 357 h 969"/>
                <a:gd name="T68" fmla="*/ 210 w 662"/>
                <a:gd name="T69" fmla="*/ 346 h 969"/>
                <a:gd name="T70" fmla="*/ 177 w 662"/>
                <a:gd name="T71" fmla="*/ 235 h 969"/>
                <a:gd name="T72" fmla="*/ 206 w 662"/>
                <a:gd name="T73" fmla="*/ 148 h 969"/>
                <a:gd name="T74" fmla="*/ 230 w 662"/>
                <a:gd name="T75" fmla="*/ 155 h 969"/>
                <a:gd name="T76" fmla="*/ 280 w 662"/>
                <a:gd name="T77" fmla="*/ 80 h 969"/>
                <a:gd name="T78" fmla="*/ 318 w 662"/>
                <a:gd name="T79" fmla="*/ 50 h 969"/>
                <a:gd name="T80" fmla="*/ 378 w 662"/>
                <a:gd name="T81" fmla="*/ 0 h 969"/>
                <a:gd name="T82" fmla="*/ 446 w 662"/>
                <a:gd name="T83" fmla="*/ 0 h 969"/>
                <a:gd name="T84" fmla="*/ 484 w 662"/>
                <a:gd name="T85" fmla="*/ 59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2" h="969">
                  <a:moveTo>
                    <a:pt x="525" y="48"/>
                  </a:moveTo>
                  <a:lnTo>
                    <a:pt x="573" y="50"/>
                  </a:lnTo>
                  <a:lnTo>
                    <a:pt x="598" y="10"/>
                  </a:lnTo>
                  <a:lnTo>
                    <a:pt x="608" y="9"/>
                  </a:lnTo>
                  <a:lnTo>
                    <a:pt x="647" y="18"/>
                  </a:lnTo>
                  <a:lnTo>
                    <a:pt x="644" y="69"/>
                  </a:lnTo>
                  <a:lnTo>
                    <a:pt x="655" y="71"/>
                  </a:lnTo>
                  <a:lnTo>
                    <a:pt x="662" y="80"/>
                  </a:lnTo>
                  <a:lnTo>
                    <a:pt x="643" y="106"/>
                  </a:lnTo>
                  <a:lnTo>
                    <a:pt x="629" y="105"/>
                  </a:lnTo>
                  <a:lnTo>
                    <a:pt x="595" y="126"/>
                  </a:lnTo>
                  <a:lnTo>
                    <a:pt x="595" y="161"/>
                  </a:lnTo>
                  <a:lnTo>
                    <a:pt x="576" y="176"/>
                  </a:lnTo>
                  <a:lnTo>
                    <a:pt x="562" y="162"/>
                  </a:lnTo>
                  <a:lnTo>
                    <a:pt x="548" y="173"/>
                  </a:lnTo>
                  <a:lnTo>
                    <a:pt x="553" y="190"/>
                  </a:lnTo>
                  <a:lnTo>
                    <a:pt x="545" y="212"/>
                  </a:lnTo>
                  <a:lnTo>
                    <a:pt x="559" y="214"/>
                  </a:lnTo>
                  <a:lnTo>
                    <a:pt x="562" y="240"/>
                  </a:lnTo>
                  <a:lnTo>
                    <a:pt x="553" y="251"/>
                  </a:lnTo>
                  <a:lnTo>
                    <a:pt x="539" y="250"/>
                  </a:lnTo>
                  <a:lnTo>
                    <a:pt x="524" y="267"/>
                  </a:lnTo>
                  <a:lnTo>
                    <a:pt x="544" y="264"/>
                  </a:lnTo>
                  <a:lnTo>
                    <a:pt x="545" y="282"/>
                  </a:lnTo>
                  <a:lnTo>
                    <a:pt x="521" y="286"/>
                  </a:lnTo>
                  <a:lnTo>
                    <a:pt x="495" y="366"/>
                  </a:lnTo>
                  <a:lnTo>
                    <a:pt x="475" y="387"/>
                  </a:lnTo>
                  <a:lnTo>
                    <a:pt x="446" y="497"/>
                  </a:lnTo>
                  <a:lnTo>
                    <a:pt x="414" y="539"/>
                  </a:lnTo>
                  <a:lnTo>
                    <a:pt x="392" y="645"/>
                  </a:lnTo>
                  <a:lnTo>
                    <a:pt x="403" y="692"/>
                  </a:lnTo>
                  <a:lnTo>
                    <a:pt x="393" y="709"/>
                  </a:lnTo>
                  <a:lnTo>
                    <a:pt x="386" y="783"/>
                  </a:lnTo>
                  <a:lnTo>
                    <a:pt x="341" y="840"/>
                  </a:lnTo>
                  <a:lnTo>
                    <a:pt x="325" y="900"/>
                  </a:lnTo>
                  <a:lnTo>
                    <a:pt x="330" y="914"/>
                  </a:lnTo>
                  <a:lnTo>
                    <a:pt x="308" y="938"/>
                  </a:lnTo>
                  <a:lnTo>
                    <a:pt x="308" y="960"/>
                  </a:lnTo>
                  <a:lnTo>
                    <a:pt x="297" y="969"/>
                  </a:lnTo>
                  <a:lnTo>
                    <a:pt x="283" y="949"/>
                  </a:lnTo>
                  <a:lnTo>
                    <a:pt x="255" y="946"/>
                  </a:lnTo>
                  <a:lnTo>
                    <a:pt x="247" y="919"/>
                  </a:lnTo>
                  <a:lnTo>
                    <a:pt x="206" y="898"/>
                  </a:lnTo>
                  <a:lnTo>
                    <a:pt x="238" y="842"/>
                  </a:lnTo>
                  <a:lnTo>
                    <a:pt x="242" y="808"/>
                  </a:lnTo>
                  <a:lnTo>
                    <a:pt x="227" y="775"/>
                  </a:lnTo>
                  <a:lnTo>
                    <a:pt x="201" y="775"/>
                  </a:lnTo>
                  <a:lnTo>
                    <a:pt x="180" y="759"/>
                  </a:lnTo>
                  <a:lnTo>
                    <a:pt x="163" y="771"/>
                  </a:lnTo>
                  <a:lnTo>
                    <a:pt x="135" y="681"/>
                  </a:lnTo>
                  <a:lnTo>
                    <a:pt x="78" y="638"/>
                  </a:lnTo>
                  <a:lnTo>
                    <a:pt x="79" y="617"/>
                  </a:lnTo>
                  <a:lnTo>
                    <a:pt x="99" y="593"/>
                  </a:lnTo>
                  <a:lnTo>
                    <a:pt x="98" y="582"/>
                  </a:lnTo>
                  <a:lnTo>
                    <a:pt x="91" y="565"/>
                  </a:lnTo>
                  <a:lnTo>
                    <a:pt x="43" y="551"/>
                  </a:lnTo>
                  <a:lnTo>
                    <a:pt x="24" y="498"/>
                  </a:lnTo>
                  <a:lnTo>
                    <a:pt x="0" y="473"/>
                  </a:lnTo>
                  <a:lnTo>
                    <a:pt x="6" y="444"/>
                  </a:lnTo>
                  <a:lnTo>
                    <a:pt x="36" y="440"/>
                  </a:lnTo>
                  <a:lnTo>
                    <a:pt x="75" y="454"/>
                  </a:lnTo>
                  <a:lnTo>
                    <a:pt x="98" y="433"/>
                  </a:lnTo>
                  <a:lnTo>
                    <a:pt x="135" y="440"/>
                  </a:lnTo>
                  <a:lnTo>
                    <a:pt x="148" y="434"/>
                  </a:lnTo>
                  <a:lnTo>
                    <a:pt x="164" y="408"/>
                  </a:lnTo>
                  <a:lnTo>
                    <a:pt x="213" y="427"/>
                  </a:lnTo>
                  <a:lnTo>
                    <a:pt x="210" y="387"/>
                  </a:lnTo>
                  <a:lnTo>
                    <a:pt x="192" y="357"/>
                  </a:lnTo>
                  <a:lnTo>
                    <a:pt x="201" y="346"/>
                  </a:lnTo>
                  <a:lnTo>
                    <a:pt x="210" y="346"/>
                  </a:lnTo>
                  <a:lnTo>
                    <a:pt x="230" y="310"/>
                  </a:lnTo>
                  <a:lnTo>
                    <a:pt x="177" y="235"/>
                  </a:lnTo>
                  <a:lnTo>
                    <a:pt x="183" y="194"/>
                  </a:lnTo>
                  <a:lnTo>
                    <a:pt x="206" y="148"/>
                  </a:lnTo>
                  <a:lnTo>
                    <a:pt x="212" y="143"/>
                  </a:lnTo>
                  <a:lnTo>
                    <a:pt x="230" y="155"/>
                  </a:lnTo>
                  <a:lnTo>
                    <a:pt x="255" y="102"/>
                  </a:lnTo>
                  <a:lnTo>
                    <a:pt x="280" y="80"/>
                  </a:lnTo>
                  <a:lnTo>
                    <a:pt x="284" y="63"/>
                  </a:lnTo>
                  <a:lnTo>
                    <a:pt x="318" y="50"/>
                  </a:lnTo>
                  <a:lnTo>
                    <a:pt x="337" y="0"/>
                  </a:lnTo>
                  <a:lnTo>
                    <a:pt x="378" y="0"/>
                  </a:lnTo>
                  <a:lnTo>
                    <a:pt x="396" y="13"/>
                  </a:lnTo>
                  <a:lnTo>
                    <a:pt x="446" y="0"/>
                  </a:lnTo>
                  <a:lnTo>
                    <a:pt x="467" y="9"/>
                  </a:lnTo>
                  <a:lnTo>
                    <a:pt x="484" y="59"/>
                  </a:lnTo>
                  <a:lnTo>
                    <a:pt x="525" y="48"/>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40" name="Freeform 35">
              <a:extLst>
                <a:ext uri="{FF2B5EF4-FFF2-40B4-BE49-F238E27FC236}">
                  <a16:creationId xmlns:a16="http://schemas.microsoft.com/office/drawing/2014/main" id="{E95F8B32-0CF6-C30E-FAB8-E4AA4CA3BABD}"/>
                </a:ext>
              </a:extLst>
            </p:cNvPr>
            <p:cNvSpPr>
              <a:spLocks noChangeAspect="1"/>
            </p:cNvSpPr>
            <p:nvPr/>
          </p:nvSpPr>
          <p:spPr bwMode="auto">
            <a:xfrm>
              <a:off x="6681415" y="5518071"/>
              <a:ext cx="173883" cy="165944"/>
            </a:xfrm>
            <a:custGeom>
              <a:avLst/>
              <a:gdLst>
                <a:gd name="T0" fmla="*/ 29 w 658"/>
                <a:gd name="T1" fmla="*/ 250 h 626"/>
                <a:gd name="T2" fmla="*/ 29 w 658"/>
                <a:gd name="T3" fmla="*/ 223 h 626"/>
                <a:gd name="T4" fmla="*/ 60 w 658"/>
                <a:gd name="T5" fmla="*/ 135 h 626"/>
                <a:gd name="T6" fmla="*/ 188 w 658"/>
                <a:gd name="T7" fmla="*/ 107 h 626"/>
                <a:gd name="T8" fmla="*/ 210 w 658"/>
                <a:gd name="T9" fmla="*/ 28 h 626"/>
                <a:gd name="T10" fmla="*/ 332 w 658"/>
                <a:gd name="T11" fmla="*/ 64 h 626"/>
                <a:gd name="T12" fmla="*/ 348 w 658"/>
                <a:gd name="T13" fmla="*/ 74 h 626"/>
                <a:gd name="T14" fmla="*/ 431 w 658"/>
                <a:gd name="T15" fmla="*/ 14 h 626"/>
                <a:gd name="T16" fmla="*/ 458 w 658"/>
                <a:gd name="T17" fmla="*/ 14 h 626"/>
                <a:gd name="T18" fmla="*/ 514 w 658"/>
                <a:gd name="T19" fmla="*/ 107 h 626"/>
                <a:gd name="T20" fmla="*/ 447 w 658"/>
                <a:gd name="T21" fmla="*/ 187 h 626"/>
                <a:gd name="T22" fmla="*/ 419 w 658"/>
                <a:gd name="T23" fmla="*/ 223 h 626"/>
                <a:gd name="T24" fmla="*/ 372 w 658"/>
                <a:gd name="T25" fmla="*/ 223 h 626"/>
                <a:gd name="T26" fmla="*/ 369 w 658"/>
                <a:gd name="T27" fmla="*/ 268 h 626"/>
                <a:gd name="T28" fmla="*/ 433 w 658"/>
                <a:gd name="T29" fmla="*/ 294 h 626"/>
                <a:gd name="T30" fmla="*/ 456 w 658"/>
                <a:gd name="T31" fmla="*/ 279 h 626"/>
                <a:gd name="T32" fmla="*/ 580 w 658"/>
                <a:gd name="T33" fmla="*/ 294 h 626"/>
                <a:gd name="T34" fmla="*/ 545 w 658"/>
                <a:gd name="T35" fmla="*/ 385 h 626"/>
                <a:gd name="T36" fmla="*/ 574 w 658"/>
                <a:gd name="T37" fmla="*/ 385 h 626"/>
                <a:gd name="T38" fmla="*/ 577 w 658"/>
                <a:gd name="T39" fmla="*/ 411 h 626"/>
                <a:gd name="T40" fmla="*/ 609 w 658"/>
                <a:gd name="T41" fmla="*/ 414 h 626"/>
                <a:gd name="T42" fmla="*/ 630 w 658"/>
                <a:gd name="T43" fmla="*/ 431 h 626"/>
                <a:gd name="T44" fmla="*/ 564 w 658"/>
                <a:gd name="T45" fmla="*/ 499 h 626"/>
                <a:gd name="T46" fmla="*/ 602 w 658"/>
                <a:gd name="T47" fmla="*/ 504 h 626"/>
                <a:gd name="T48" fmla="*/ 620 w 658"/>
                <a:gd name="T49" fmla="*/ 506 h 626"/>
                <a:gd name="T50" fmla="*/ 658 w 658"/>
                <a:gd name="T51" fmla="*/ 516 h 626"/>
                <a:gd name="T52" fmla="*/ 585 w 658"/>
                <a:gd name="T53" fmla="*/ 564 h 626"/>
                <a:gd name="T54" fmla="*/ 602 w 658"/>
                <a:gd name="T55" fmla="*/ 568 h 626"/>
                <a:gd name="T56" fmla="*/ 591 w 658"/>
                <a:gd name="T57" fmla="*/ 596 h 626"/>
                <a:gd name="T58" fmla="*/ 549 w 658"/>
                <a:gd name="T59" fmla="*/ 591 h 626"/>
                <a:gd name="T60" fmla="*/ 524 w 658"/>
                <a:gd name="T61" fmla="*/ 624 h 626"/>
                <a:gd name="T62" fmla="*/ 488 w 658"/>
                <a:gd name="T63" fmla="*/ 564 h 626"/>
                <a:gd name="T64" fmla="*/ 453 w 658"/>
                <a:gd name="T65" fmla="*/ 605 h 626"/>
                <a:gd name="T66" fmla="*/ 364 w 658"/>
                <a:gd name="T67" fmla="*/ 614 h 626"/>
                <a:gd name="T68" fmla="*/ 326 w 658"/>
                <a:gd name="T69" fmla="*/ 555 h 626"/>
                <a:gd name="T70" fmla="*/ 258 w 658"/>
                <a:gd name="T71" fmla="*/ 555 h 626"/>
                <a:gd name="T72" fmla="*/ 216 w 658"/>
                <a:gd name="T73" fmla="*/ 442 h 626"/>
                <a:gd name="T74" fmla="*/ 110 w 658"/>
                <a:gd name="T75" fmla="*/ 304 h 626"/>
                <a:gd name="T76" fmla="*/ 89 w 658"/>
                <a:gd name="T77" fmla="*/ 363 h 626"/>
                <a:gd name="T78" fmla="*/ 78 w 658"/>
                <a:gd name="T79" fmla="*/ 409 h 626"/>
                <a:gd name="T80" fmla="*/ 4 w 658"/>
                <a:gd name="T81" fmla="*/ 356 h 626"/>
                <a:gd name="T82" fmla="*/ 7 w 658"/>
                <a:gd name="T83" fmla="*/ 282 h 626"/>
                <a:gd name="T84" fmla="*/ 0 w 658"/>
                <a:gd name="T85" fmla="*/ 259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8" h="626">
                  <a:moveTo>
                    <a:pt x="0" y="259"/>
                  </a:moveTo>
                  <a:lnTo>
                    <a:pt x="29" y="250"/>
                  </a:lnTo>
                  <a:lnTo>
                    <a:pt x="19" y="238"/>
                  </a:lnTo>
                  <a:lnTo>
                    <a:pt x="29" y="223"/>
                  </a:lnTo>
                  <a:lnTo>
                    <a:pt x="24" y="185"/>
                  </a:lnTo>
                  <a:lnTo>
                    <a:pt x="60" y="135"/>
                  </a:lnTo>
                  <a:lnTo>
                    <a:pt x="110" y="89"/>
                  </a:lnTo>
                  <a:lnTo>
                    <a:pt x="188" y="107"/>
                  </a:lnTo>
                  <a:lnTo>
                    <a:pt x="205" y="62"/>
                  </a:lnTo>
                  <a:lnTo>
                    <a:pt x="210" y="28"/>
                  </a:lnTo>
                  <a:lnTo>
                    <a:pt x="277" y="57"/>
                  </a:lnTo>
                  <a:lnTo>
                    <a:pt x="332" y="64"/>
                  </a:lnTo>
                  <a:lnTo>
                    <a:pt x="339" y="76"/>
                  </a:lnTo>
                  <a:lnTo>
                    <a:pt x="348" y="74"/>
                  </a:lnTo>
                  <a:lnTo>
                    <a:pt x="392" y="7"/>
                  </a:lnTo>
                  <a:lnTo>
                    <a:pt x="431" y="14"/>
                  </a:lnTo>
                  <a:lnTo>
                    <a:pt x="433" y="0"/>
                  </a:lnTo>
                  <a:lnTo>
                    <a:pt x="458" y="14"/>
                  </a:lnTo>
                  <a:lnTo>
                    <a:pt x="488" y="46"/>
                  </a:lnTo>
                  <a:lnTo>
                    <a:pt x="514" y="107"/>
                  </a:lnTo>
                  <a:lnTo>
                    <a:pt x="488" y="189"/>
                  </a:lnTo>
                  <a:lnTo>
                    <a:pt x="447" y="187"/>
                  </a:lnTo>
                  <a:lnTo>
                    <a:pt x="453" y="209"/>
                  </a:lnTo>
                  <a:lnTo>
                    <a:pt x="419" y="223"/>
                  </a:lnTo>
                  <a:lnTo>
                    <a:pt x="389" y="208"/>
                  </a:lnTo>
                  <a:lnTo>
                    <a:pt x="372" y="223"/>
                  </a:lnTo>
                  <a:lnTo>
                    <a:pt x="366" y="245"/>
                  </a:lnTo>
                  <a:lnTo>
                    <a:pt x="369" y="268"/>
                  </a:lnTo>
                  <a:lnTo>
                    <a:pt x="389" y="279"/>
                  </a:lnTo>
                  <a:lnTo>
                    <a:pt x="433" y="294"/>
                  </a:lnTo>
                  <a:lnTo>
                    <a:pt x="439" y="284"/>
                  </a:lnTo>
                  <a:lnTo>
                    <a:pt x="456" y="279"/>
                  </a:lnTo>
                  <a:lnTo>
                    <a:pt x="532" y="304"/>
                  </a:lnTo>
                  <a:lnTo>
                    <a:pt x="580" y="294"/>
                  </a:lnTo>
                  <a:lnTo>
                    <a:pt x="524" y="372"/>
                  </a:lnTo>
                  <a:lnTo>
                    <a:pt x="545" y="385"/>
                  </a:lnTo>
                  <a:lnTo>
                    <a:pt x="567" y="379"/>
                  </a:lnTo>
                  <a:lnTo>
                    <a:pt x="574" y="385"/>
                  </a:lnTo>
                  <a:lnTo>
                    <a:pt x="552" y="411"/>
                  </a:lnTo>
                  <a:lnTo>
                    <a:pt x="577" y="411"/>
                  </a:lnTo>
                  <a:lnTo>
                    <a:pt x="592" y="404"/>
                  </a:lnTo>
                  <a:lnTo>
                    <a:pt x="609" y="414"/>
                  </a:lnTo>
                  <a:lnTo>
                    <a:pt x="620" y="406"/>
                  </a:lnTo>
                  <a:lnTo>
                    <a:pt x="630" y="431"/>
                  </a:lnTo>
                  <a:lnTo>
                    <a:pt x="581" y="437"/>
                  </a:lnTo>
                  <a:lnTo>
                    <a:pt x="564" y="499"/>
                  </a:lnTo>
                  <a:lnTo>
                    <a:pt x="596" y="484"/>
                  </a:lnTo>
                  <a:lnTo>
                    <a:pt x="602" y="504"/>
                  </a:lnTo>
                  <a:lnTo>
                    <a:pt x="613" y="492"/>
                  </a:lnTo>
                  <a:lnTo>
                    <a:pt x="620" y="506"/>
                  </a:lnTo>
                  <a:lnTo>
                    <a:pt x="637" y="499"/>
                  </a:lnTo>
                  <a:lnTo>
                    <a:pt x="658" y="516"/>
                  </a:lnTo>
                  <a:lnTo>
                    <a:pt x="620" y="531"/>
                  </a:lnTo>
                  <a:lnTo>
                    <a:pt x="585" y="564"/>
                  </a:lnTo>
                  <a:lnTo>
                    <a:pt x="589" y="573"/>
                  </a:lnTo>
                  <a:lnTo>
                    <a:pt x="602" y="568"/>
                  </a:lnTo>
                  <a:lnTo>
                    <a:pt x="608" y="582"/>
                  </a:lnTo>
                  <a:lnTo>
                    <a:pt x="591" y="596"/>
                  </a:lnTo>
                  <a:lnTo>
                    <a:pt x="560" y="603"/>
                  </a:lnTo>
                  <a:lnTo>
                    <a:pt x="549" y="591"/>
                  </a:lnTo>
                  <a:lnTo>
                    <a:pt x="535" y="626"/>
                  </a:lnTo>
                  <a:lnTo>
                    <a:pt x="524" y="624"/>
                  </a:lnTo>
                  <a:lnTo>
                    <a:pt x="527" y="573"/>
                  </a:lnTo>
                  <a:lnTo>
                    <a:pt x="488" y="564"/>
                  </a:lnTo>
                  <a:lnTo>
                    <a:pt x="478" y="565"/>
                  </a:lnTo>
                  <a:lnTo>
                    <a:pt x="453" y="605"/>
                  </a:lnTo>
                  <a:lnTo>
                    <a:pt x="405" y="603"/>
                  </a:lnTo>
                  <a:lnTo>
                    <a:pt x="364" y="614"/>
                  </a:lnTo>
                  <a:lnTo>
                    <a:pt x="347" y="564"/>
                  </a:lnTo>
                  <a:lnTo>
                    <a:pt x="326" y="555"/>
                  </a:lnTo>
                  <a:lnTo>
                    <a:pt x="276" y="568"/>
                  </a:lnTo>
                  <a:lnTo>
                    <a:pt x="258" y="555"/>
                  </a:lnTo>
                  <a:lnTo>
                    <a:pt x="208" y="506"/>
                  </a:lnTo>
                  <a:lnTo>
                    <a:pt x="216" y="442"/>
                  </a:lnTo>
                  <a:lnTo>
                    <a:pt x="148" y="314"/>
                  </a:lnTo>
                  <a:lnTo>
                    <a:pt x="110" y="304"/>
                  </a:lnTo>
                  <a:lnTo>
                    <a:pt x="75" y="321"/>
                  </a:lnTo>
                  <a:lnTo>
                    <a:pt x="89" y="363"/>
                  </a:lnTo>
                  <a:lnTo>
                    <a:pt x="89" y="397"/>
                  </a:lnTo>
                  <a:lnTo>
                    <a:pt x="78" y="409"/>
                  </a:lnTo>
                  <a:lnTo>
                    <a:pt x="29" y="385"/>
                  </a:lnTo>
                  <a:lnTo>
                    <a:pt x="4" y="356"/>
                  </a:lnTo>
                  <a:lnTo>
                    <a:pt x="35" y="300"/>
                  </a:lnTo>
                  <a:lnTo>
                    <a:pt x="7" y="282"/>
                  </a:lnTo>
                  <a:lnTo>
                    <a:pt x="12" y="265"/>
                  </a:lnTo>
                  <a:lnTo>
                    <a:pt x="0" y="259"/>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41" name="Freeform 36">
              <a:extLst>
                <a:ext uri="{FF2B5EF4-FFF2-40B4-BE49-F238E27FC236}">
                  <a16:creationId xmlns:a16="http://schemas.microsoft.com/office/drawing/2014/main" id="{EBF65927-F65C-6E19-D184-8AF736C774EA}"/>
                </a:ext>
              </a:extLst>
            </p:cNvPr>
            <p:cNvSpPr>
              <a:spLocks noChangeAspect="1"/>
            </p:cNvSpPr>
            <p:nvPr/>
          </p:nvSpPr>
          <p:spPr bwMode="auto">
            <a:xfrm>
              <a:off x="6576608" y="5464874"/>
              <a:ext cx="160385" cy="158004"/>
            </a:xfrm>
            <a:custGeom>
              <a:avLst/>
              <a:gdLst>
                <a:gd name="T0" fmla="*/ 434 w 607"/>
                <a:gd name="T1" fmla="*/ 33 h 596"/>
                <a:gd name="T2" fmla="*/ 508 w 607"/>
                <a:gd name="T3" fmla="*/ 8 h 596"/>
                <a:gd name="T4" fmla="*/ 540 w 607"/>
                <a:gd name="T5" fmla="*/ 26 h 596"/>
                <a:gd name="T6" fmla="*/ 515 w 607"/>
                <a:gd name="T7" fmla="*/ 78 h 596"/>
                <a:gd name="T8" fmla="*/ 524 w 607"/>
                <a:gd name="T9" fmla="*/ 111 h 596"/>
                <a:gd name="T10" fmla="*/ 528 w 607"/>
                <a:gd name="T11" fmla="*/ 148 h 596"/>
                <a:gd name="T12" fmla="*/ 607 w 607"/>
                <a:gd name="T13" fmla="*/ 229 h 596"/>
                <a:gd name="T14" fmla="*/ 585 w 607"/>
                <a:gd name="T15" fmla="*/ 308 h 596"/>
                <a:gd name="T16" fmla="*/ 457 w 607"/>
                <a:gd name="T17" fmla="*/ 336 h 596"/>
                <a:gd name="T18" fmla="*/ 426 w 607"/>
                <a:gd name="T19" fmla="*/ 424 h 596"/>
                <a:gd name="T20" fmla="*/ 426 w 607"/>
                <a:gd name="T21" fmla="*/ 451 h 596"/>
                <a:gd name="T22" fmla="*/ 409 w 607"/>
                <a:gd name="T23" fmla="*/ 466 h 596"/>
                <a:gd name="T24" fmla="*/ 432 w 607"/>
                <a:gd name="T25" fmla="*/ 501 h 596"/>
                <a:gd name="T26" fmla="*/ 319 w 607"/>
                <a:gd name="T27" fmla="*/ 506 h 596"/>
                <a:gd name="T28" fmla="*/ 260 w 607"/>
                <a:gd name="T29" fmla="*/ 526 h 596"/>
                <a:gd name="T30" fmla="*/ 253 w 607"/>
                <a:gd name="T31" fmla="*/ 551 h 596"/>
                <a:gd name="T32" fmla="*/ 181 w 607"/>
                <a:gd name="T33" fmla="*/ 596 h 596"/>
                <a:gd name="T34" fmla="*/ 189 w 607"/>
                <a:gd name="T35" fmla="*/ 569 h 596"/>
                <a:gd name="T36" fmla="*/ 170 w 607"/>
                <a:gd name="T37" fmla="*/ 519 h 596"/>
                <a:gd name="T38" fmla="*/ 171 w 607"/>
                <a:gd name="T39" fmla="*/ 437 h 596"/>
                <a:gd name="T40" fmla="*/ 135 w 607"/>
                <a:gd name="T41" fmla="*/ 469 h 596"/>
                <a:gd name="T42" fmla="*/ 216 w 607"/>
                <a:gd name="T43" fmla="*/ 409 h 596"/>
                <a:gd name="T44" fmla="*/ 255 w 607"/>
                <a:gd name="T45" fmla="*/ 372 h 596"/>
                <a:gd name="T46" fmla="*/ 236 w 607"/>
                <a:gd name="T47" fmla="*/ 314 h 596"/>
                <a:gd name="T48" fmla="*/ 171 w 607"/>
                <a:gd name="T49" fmla="*/ 310 h 596"/>
                <a:gd name="T50" fmla="*/ 47 w 607"/>
                <a:gd name="T51" fmla="*/ 277 h 596"/>
                <a:gd name="T52" fmla="*/ 86 w 607"/>
                <a:gd name="T53" fmla="*/ 216 h 596"/>
                <a:gd name="T54" fmla="*/ 58 w 607"/>
                <a:gd name="T55" fmla="*/ 212 h 596"/>
                <a:gd name="T56" fmla="*/ 40 w 607"/>
                <a:gd name="T57" fmla="*/ 196 h 596"/>
                <a:gd name="T58" fmla="*/ 76 w 607"/>
                <a:gd name="T59" fmla="*/ 188 h 596"/>
                <a:gd name="T60" fmla="*/ 110 w 607"/>
                <a:gd name="T61" fmla="*/ 152 h 596"/>
                <a:gd name="T62" fmla="*/ 149 w 607"/>
                <a:gd name="T63" fmla="*/ 212 h 596"/>
                <a:gd name="T64" fmla="*/ 224 w 607"/>
                <a:gd name="T65" fmla="*/ 164 h 596"/>
                <a:gd name="T66" fmla="*/ 185 w 607"/>
                <a:gd name="T67" fmla="*/ 164 h 596"/>
                <a:gd name="T68" fmla="*/ 144 w 607"/>
                <a:gd name="T69" fmla="*/ 152 h 596"/>
                <a:gd name="T70" fmla="*/ 178 w 607"/>
                <a:gd name="T71" fmla="*/ 156 h 596"/>
                <a:gd name="T72" fmla="*/ 253 w 607"/>
                <a:gd name="T73" fmla="*/ 111 h 596"/>
                <a:gd name="T74" fmla="*/ 256 w 607"/>
                <a:gd name="T75" fmla="*/ 54 h 596"/>
                <a:gd name="T76" fmla="*/ 274 w 607"/>
                <a:gd name="T77" fmla="*/ 42 h 596"/>
                <a:gd name="T78" fmla="*/ 327 w 607"/>
                <a:gd name="T79" fmla="*/ 22 h 596"/>
                <a:gd name="T80" fmla="*/ 412 w 607"/>
                <a:gd name="T81" fmla="*/ 16 h 596"/>
                <a:gd name="T82" fmla="*/ 409 w 607"/>
                <a:gd name="T83" fmla="*/ 4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7" h="596">
                  <a:moveTo>
                    <a:pt x="409" y="42"/>
                  </a:moveTo>
                  <a:lnTo>
                    <a:pt x="434" y="33"/>
                  </a:lnTo>
                  <a:lnTo>
                    <a:pt x="500" y="40"/>
                  </a:lnTo>
                  <a:lnTo>
                    <a:pt x="508" y="8"/>
                  </a:lnTo>
                  <a:lnTo>
                    <a:pt x="536" y="0"/>
                  </a:lnTo>
                  <a:lnTo>
                    <a:pt x="540" y="26"/>
                  </a:lnTo>
                  <a:lnTo>
                    <a:pt x="524" y="44"/>
                  </a:lnTo>
                  <a:lnTo>
                    <a:pt x="515" y="78"/>
                  </a:lnTo>
                  <a:lnTo>
                    <a:pt x="504" y="79"/>
                  </a:lnTo>
                  <a:lnTo>
                    <a:pt x="524" y="111"/>
                  </a:lnTo>
                  <a:lnTo>
                    <a:pt x="515" y="142"/>
                  </a:lnTo>
                  <a:lnTo>
                    <a:pt x="528" y="148"/>
                  </a:lnTo>
                  <a:lnTo>
                    <a:pt x="564" y="219"/>
                  </a:lnTo>
                  <a:lnTo>
                    <a:pt x="607" y="229"/>
                  </a:lnTo>
                  <a:lnTo>
                    <a:pt x="602" y="263"/>
                  </a:lnTo>
                  <a:lnTo>
                    <a:pt x="585" y="308"/>
                  </a:lnTo>
                  <a:lnTo>
                    <a:pt x="507" y="290"/>
                  </a:lnTo>
                  <a:lnTo>
                    <a:pt x="457" y="336"/>
                  </a:lnTo>
                  <a:lnTo>
                    <a:pt x="421" y="386"/>
                  </a:lnTo>
                  <a:lnTo>
                    <a:pt x="426" y="424"/>
                  </a:lnTo>
                  <a:lnTo>
                    <a:pt x="416" y="439"/>
                  </a:lnTo>
                  <a:lnTo>
                    <a:pt x="426" y="451"/>
                  </a:lnTo>
                  <a:lnTo>
                    <a:pt x="397" y="460"/>
                  </a:lnTo>
                  <a:lnTo>
                    <a:pt x="409" y="466"/>
                  </a:lnTo>
                  <a:lnTo>
                    <a:pt x="404" y="483"/>
                  </a:lnTo>
                  <a:lnTo>
                    <a:pt x="432" y="501"/>
                  </a:lnTo>
                  <a:lnTo>
                    <a:pt x="401" y="557"/>
                  </a:lnTo>
                  <a:lnTo>
                    <a:pt x="319" y="506"/>
                  </a:lnTo>
                  <a:lnTo>
                    <a:pt x="301" y="536"/>
                  </a:lnTo>
                  <a:lnTo>
                    <a:pt x="260" y="526"/>
                  </a:lnTo>
                  <a:lnTo>
                    <a:pt x="255" y="530"/>
                  </a:lnTo>
                  <a:lnTo>
                    <a:pt x="253" y="551"/>
                  </a:lnTo>
                  <a:lnTo>
                    <a:pt x="217" y="593"/>
                  </a:lnTo>
                  <a:lnTo>
                    <a:pt x="181" y="596"/>
                  </a:lnTo>
                  <a:lnTo>
                    <a:pt x="175" y="584"/>
                  </a:lnTo>
                  <a:lnTo>
                    <a:pt x="189" y="569"/>
                  </a:lnTo>
                  <a:lnTo>
                    <a:pt x="181" y="526"/>
                  </a:lnTo>
                  <a:lnTo>
                    <a:pt x="170" y="519"/>
                  </a:lnTo>
                  <a:lnTo>
                    <a:pt x="156" y="466"/>
                  </a:lnTo>
                  <a:lnTo>
                    <a:pt x="171" y="437"/>
                  </a:lnTo>
                  <a:lnTo>
                    <a:pt x="144" y="452"/>
                  </a:lnTo>
                  <a:lnTo>
                    <a:pt x="135" y="469"/>
                  </a:lnTo>
                  <a:lnTo>
                    <a:pt x="153" y="432"/>
                  </a:lnTo>
                  <a:lnTo>
                    <a:pt x="216" y="409"/>
                  </a:lnTo>
                  <a:lnTo>
                    <a:pt x="225" y="377"/>
                  </a:lnTo>
                  <a:lnTo>
                    <a:pt x="255" y="372"/>
                  </a:lnTo>
                  <a:lnTo>
                    <a:pt x="264" y="323"/>
                  </a:lnTo>
                  <a:lnTo>
                    <a:pt x="236" y="314"/>
                  </a:lnTo>
                  <a:lnTo>
                    <a:pt x="195" y="336"/>
                  </a:lnTo>
                  <a:lnTo>
                    <a:pt x="171" y="310"/>
                  </a:lnTo>
                  <a:lnTo>
                    <a:pt x="104" y="275"/>
                  </a:lnTo>
                  <a:lnTo>
                    <a:pt x="47" y="277"/>
                  </a:lnTo>
                  <a:lnTo>
                    <a:pt x="0" y="263"/>
                  </a:lnTo>
                  <a:lnTo>
                    <a:pt x="86" y="216"/>
                  </a:lnTo>
                  <a:lnTo>
                    <a:pt x="57" y="219"/>
                  </a:lnTo>
                  <a:lnTo>
                    <a:pt x="58" y="212"/>
                  </a:lnTo>
                  <a:lnTo>
                    <a:pt x="40" y="206"/>
                  </a:lnTo>
                  <a:lnTo>
                    <a:pt x="40" y="196"/>
                  </a:lnTo>
                  <a:lnTo>
                    <a:pt x="50" y="184"/>
                  </a:lnTo>
                  <a:lnTo>
                    <a:pt x="76" y="188"/>
                  </a:lnTo>
                  <a:lnTo>
                    <a:pt x="79" y="171"/>
                  </a:lnTo>
                  <a:lnTo>
                    <a:pt x="110" y="152"/>
                  </a:lnTo>
                  <a:lnTo>
                    <a:pt x="114" y="171"/>
                  </a:lnTo>
                  <a:lnTo>
                    <a:pt x="149" y="212"/>
                  </a:lnTo>
                  <a:lnTo>
                    <a:pt x="202" y="194"/>
                  </a:lnTo>
                  <a:lnTo>
                    <a:pt x="224" y="164"/>
                  </a:lnTo>
                  <a:lnTo>
                    <a:pt x="220" y="155"/>
                  </a:lnTo>
                  <a:lnTo>
                    <a:pt x="185" y="164"/>
                  </a:lnTo>
                  <a:lnTo>
                    <a:pt x="178" y="176"/>
                  </a:lnTo>
                  <a:lnTo>
                    <a:pt x="144" y="152"/>
                  </a:lnTo>
                  <a:lnTo>
                    <a:pt x="144" y="142"/>
                  </a:lnTo>
                  <a:lnTo>
                    <a:pt x="178" y="156"/>
                  </a:lnTo>
                  <a:lnTo>
                    <a:pt x="217" y="141"/>
                  </a:lnTo>
                  <a:lnTo>
                    <a:pt x="253" y="111"/>
                  </a:lnTo>
                  <a:lnTo>
                    <a:pt x="239" y="64"/>
                  </a:lnTo>
                  <a:lnTo>
                    <a:pt x="256" y="54"/>
                  </a:lnTo>
                  <a:lnTo>
                    <a:pt x="259" y="42"/>
                  </a:lnTo>
                  <a:lnTo>
                    <a:pt x="274" y="42"/>
                  </a:lnTo>
                  <a:lnTo>
                    <a:pt x="289" y="21"/>
                  </a:lnTo>
                  <a:lnTo>
                    <a:pt x="327" y="22"/>
                  </a:lnTo>
                  <a:lnTo>
                    <a:pt x="381" y="0"/>
                  </a:lnTo>
                  <a:lnTo>
                    <a:pt x="412" y="16"/>
                  </a:lnTo>
                  <a:lnTo>
                    <a:pt x="402" y="40"/>
                  </a:lnTo>
                  <a:lnTo>
                    <a:pt x="409" y="4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42" name="Freeform 37">
              <a:extLst>
                <a:ext uri="{FF2B5EF4-FFF2-40B4-BE49-F238E27FC236}">
                  <a16:creationId xmlns:a16="http://schemas.microsoft.com/office/drawing/2014/main" id="{18AD8CCD-28B6-8641-D208-89DA5AC304E5}"/>
                </a:ext>
              </a:extLst>
            </p:cNvPr>
            <p:cNvSpPr>
              <a:spLocks noChangeAspect="1"/>
            </p:cNvSpPr>
            <p:nvPr/>
          </p:nvSpPr>
          <p:spPr bwMode="auto">
            <a:xfrm>
              <a:off x="6533733" y="5518071"/>
              <a:ext cx="112746" cy="110365"/>
            </a:xfrm>
            <a:custGeom>
              <a:avLst/>
              <a:gdLst>
                <a:gd name="T0" fmla="*/ 159 w 426"/>
                <a:gd name="T1" fmla="*/ 74 h 417"/>
                <a:gd name="T2" fmla="*/ 162 w 426"/>
                <a:gd name="T3" fmla="*/ 62 h 417"/>
                <a:gd name="T4" fmla="*/ 209 w 426"/>
                <a:gd name="T5" fmla="*/ 76 h 417"/>
                <a:gd name="T6" fmla="*/ 266 w 426"/>
                <a:gd name="T7" fmla="*/ 74 h 417"/>
                <a:gd name="T8" fmla="*/ 333 w 426"/>
                <a:gd name="T9" fmla="*/ 109 h 417"/>
                <a:gd name="T10" fmla="*/ 357 w 426"/>
                <a:gd name="T11" fmla="*/ 135 h 417"/>
                <a:gd name="T12" fmla="*/ 398 w 426"/>
                <a:gd name="T13" fmla="*/ 113 h 417"/>
                <a:gd name="T14" fmla="*/ 426 w 426"/>
                <a:gd name="T15" fmla="*/ 122 h 417"/>
                <a:gd name="T16" fmla="*/ 417 w 426"/>
                <a:gd name="T17" fmla="*/ 171 h 417"/>
                <a:gd name="T18" fmla="*/ 387 w 426"/>
                <a:gd name="T19" fmla="*/ 176 h 417"/>
                <a:gd name="T20" fmla="*/ 378 w 426"/>
                <a:gd name="T21" fmla="*/ 208 h 417"/>
                <a:gd name="T22" fmla="*/ 315 w 426"/>
                <a:gd name="T23" fmla="*/ 231 h 417"/>
                <a:gd name="T24" fmla="*/ 297 w 426"/>
                <a:gd name="T25" fmla="*/ 268 h 417"/>
                <a:gd name="T26" fmla="*/ 283 w 426"/>
                <a:gd name="T27" fmla="*/ 284 h 417"/>
                <a:gd name="T28" fmla="*/ 249 w 426"/>
                <a:gd name="T29" fmla="*/ 251 h 417"/>
                <a:gd name="T30" fmla="*/ 235 w 426"/>
                <a:gd name="T31" fmla="*/ 259 h 417"/>
                <a:gd name="T32" fmla="*/ 227 w 426"/>
                <a:gd name="T33" fmla="*/ 270 h 417"/>
                <a:gd name="T34" fmla="*/ 182 w 426"/>
                <a:gd name="T35" fmla="*/ 291 h 417"/>
                <a:gd name="T36" fmla="*/ 216 w 426"/>
                <a:gd name="T37" fmla="*/ 385 h 417"/>
                <a:gd name="T38" fmla="*/ 230 w 426"/>
                <a:gd name="T39" fmla="*/ 395 h 417"/>
                <a:gd name="T40" fmla="*/ 230 w 426"/>
                <a:gd name="T41" fmla="*/ 409 h 417"/>
                <a:gd name="T42" fmla="*/ 219 w 426"/>
                <a:gd name="T43" fmla="*/ 417 h 417"/>
                <a:gd name="T44" fmla="*/ 124 w 426"/>
                <a:gd name="T45" fmla="*/ 377 h 417"/>
                <a:gd name="T46" fmla="*/ 74 w 426"/>
                <a:gd name="T47" fmla="*/ 312 h 417"/>
                <a:gd name="T48" fmla="*/ 76 w 426"/>
                <a:gd name="T49" fmla="*/ 300 h 417"/>
                <a:gd name="T50" fmla="*/ 97 w 426"/>
                <a:gd name="T51" fmla="*/ 296 h 417"/>
                <a:gd name="T52" fmla="*/ 81 w 426"/>
                <a:gd name="T53" fmla="*/ 262 h 417"/>
                <a:gd name="T54" fmla="*/ 21 w 426"/>
                <a:gd name="T55" fmla="*/ 245 h 417"/>
                <a:gd name="T56" fmla="*/ 0 w 426"/>
                <a:gd name="T57" fmla="*/ 176 h 417"/>
                <a:gd name="T58" fmla="*/ 0 w 426"/>
                <a:gd name="T59" fmla="*/ 163 h 417"/>
                <a:gd name="T60" fmla="*/ 29 w 426"/>
                <a:gd name="T61" fmla="*/ 138 h 417"/>
                <a:gd name="T62" fmla="*/ 58 w 426"/>
                <a:gd name="T63" fmla="*/ 176 h 417"/>
                <a:gd name="T64" fmla="*/ 58 w 426"/>
                <a:gd name="T65" fmla="*/ 124 h 417"/>
                <a:gd name="T66" fmla="*/ 67 w 426"/>
                <a:gd name="T67" fmla="*/ 109 h 417"/>
                <a:gd name="T68" fmla="*/ 36 w 426"/>
                <a:gd name="T69" fmla="*/ 64 h 417"/>
                <a:gd name="T70" fmla="*/ 36 w 426"/>
                <a:gd name="T71" fmla="*/ 49 h 417"/>
                <a:gd name="T72" fmla="*/ 56 w 426"/>
                <a:gd name="T73" fmla="*/ 51 h 417"/>
                <a:gd name="T74" fmla="*/ 76 w 426"/>
                <a:gd name="T75" fmla="*/ 0 h 417"/>
                <a:gd name="T76" fmla="*/ 88 w 426"/>
                <a:gd name="T77" fmla="*/ 15 h 417"/>
                <a:gd name="T78" fmla="*/ 97 w 426"/>
                <a:gd name="T79" fmla="*/ 5 h 417"/>
                <a:gd name="T80" fmla="*/ 114 w 426"/>
                <a:gd name="T81" fmla="*/ 14 h 417"/>
                <a:gd name="T82" fmla="*/ 124 w 426"/>
                <a:gd name="T83" fmla="*/ 35 h 417"/>
                <a:gd name="T84" fmla="*/ 117 w 426"/>
                <a:gd name="T85" fmla="*/ 62 h 417"/>
                <a:gd name="T86" fmla="*/ 124 w 426"/>
                <a:gd name="T87" fmla="*/ 60 h 417"/>
                <a:gd name="T88" fmla="*/ 124 w 426"/>
                <a:gd name="T89" fmla="*/ 72 h 417"/>
                <a:gd name="T90" fmla="*/ 143 w 426"/>
                <a:gd name="T91" fmla="*/ 81 h 417"/>
                <a:gd name="T92" fmla="*/ 159 w 426"/>
                <a:gd name="T93" fmla="*/ 7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417">
                  <a:moveTo>
                    <a:pt x="159" y="74"/>
                  </a:moveTo>
                  <a:lnTo>
                    <a:pt x="162" y="62"/>
                  </a:lnTo>
                  <a:lnTo>
                    <a:pt x="209" y="76"/>
                  </a:lnTo>
                  <a:lnTo>
                    <a:pt x="266" y="74"/>
                  </a:lnTo>
                  <a:lnTo>
                    <a:pt x="333" y="109"/>
                  </a:lnTo>
                  <a:lnTo>
                    <a:pt x="357" y="135"/>
                  </a:lnTo>
                  <a:lnTo>
                    <a:pt x="398" y="113"/>
                  </a:lnTo>
                  <a:lnTo>
                    <a:pt x="426" y="122"/>
                  </a:lnTo>
                  <a:lnTo>
                    <a:pt x="417" y="171"/>
                  </a:lnTo>
                  <a:lnTo>
                    <a:pt x="387" y="176"/>
                  </a:lnTo>
                  <a:lnTo>
                    <a:pt x="378" y="208"/>
                  </a:lnTo>
                  <a:lnTo>
                    <a:pt x="315" y="231"/>
                  </a:lnTo>
                  <a:lnTo>
                    <a:pt x="297" y="268"/>
                  </a:lnTo>
                  <a:lnTo>
                    <a:pt x="283" y="284"/>
                  </a:lnTo>
                  <a:lnTo>
                    <a:pt x="249" y="251"/>
                  </a:lnTo>
                  <a:lnTo>
                    <a:pt x="235" y="259"/>
                  </a:lnTo>
                  <a:lnTo>
                    <a:pt x="227" y="270"/>
                  </a:lnTo>
                  <a:lnTo>
                    <a:pt x="182" y="291"/>
                  </a:lnTo>
                  <a:lnTo>
                    <a:pt x="216" y="385"/>
                  </a:lnTo>
                  <a:lnTo>
                    <a:pt x="230" y="395"/>
                  </a:lnTo>
                  <a:lnTo>
                    <a:pt x="230" y="409"/>
                  </a:lnTo>
                  <a:lnTo>
                    <a:pt x="219" y="417"/>
                  </a:lnTo>
                  <a:lnTo>
                    <a:pt x="124" y="377"/>
                  </a:lnTo>
                  <a:lnTo>
                    <a:pt x="74" y="312"/>
                  </a:lnTo>
                  <a:lnTo>
                    <a:pt x="76" y="300"/>
                  </a:lnTo>
                  <a:lnTo>
                    <a:pt x="97" y="296"/>
                  </a:lnTo>
                  <a:lnTo>
                    <a:pt x="81" y="262"/>
                  </a:lnTo>
                  <a:lnTo>
                    <a:pt x="21" y="245"/>
                  </a:lnTo>
                  <a:lnTo>
                    <a:pt x="0" y="176"/>
                  </a:lnTo>
                  <a:lnTo>
                    <a:pt x="0" y="163"/>
                  </a:lnTo>
                  <a:lnTo>
                    <a:pt x="29" y="138"/>
                  </a:lnTo>
                  <a:lnTo>
                    <a:pt x="58" y="176"/>
                  </a:lnTo>
                  <a:lnTo>
                    <a:pt x="58" y="124"/>
                  </a:lnTo>
                  <a:lnTo>
                    <a:pt x="67" y="109"/>
                  </a:lnTo>
                  <a:lnTo>
                    <a:pt x="36" y="64"/>
                  </a:lnTo>
                  <a:lnTo>
                    <a:pt x="36" y="49"/>
                  </a:lnTo>
                  <a:lnTo>
                    <a:pt x="56" y="51"/>
                  </a:lnTo>
                  <a:lnTo>
                    <a:pt x="76" y="0"/>
                  </a:lnTo>
                  <a:lnTo>
                    <a:pt x="88" y="15"/>
                  </a:lnTo>
                  <a:lnTo>
                    <a:pt x="97" y="5"/>
                  </a:lnTo>
                  <a:lnTo>
                    <a:pt x="114" y="14"/>
                  </a:lnTo>
                  <a:lnTo>
                    <a:pt x="124" y="35"/>
                  </a:lnTo>
                  <a:lnTo>
                    <a:pt x="117" y="62"/>
                  </a:lnTo>
                  <a:lnTo>
                    <a:pt x="124" y="60"/>
                  </a:lnTo>
                  <a:lnTo>
                    <a:pt x="124" y="72"/>
                  </a:lnTo>
                  <a:lnTo>
                    <a:pt x="143" y="81"/>
                  </a:lnTo>
                  <a:lnTo>
                    <a:pt x="159" y="74"/>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43" name="Freeform 38">
              <a:extLst>
                <a:ext uri="{FF2B5EF4-FFF2-40B4-BE49-F238E27FC236}">
                  <a16:creationId xmlns:a16="http://schemas.microsoft.com/office/drawing/2014/main" id="{736BE586-243D-09BD-ACC2-0FCE1BFAF052}"/>
                </a:ext>
              </a:extLst>
            </p:cNvPr>
            <p:cNvSpPr>
              <a:spLocks noChangeAspect="1"/>
            </p:cNvSpPr>
            <p:nvPr/>
          </p:nvSpPr>
          <p:spPr bwMode="auto">
            <a:xfrm>
              <a:off x="6505150" y="5543479"/>
              <a:ext cx="107982" cy="142918"/>
            </a:xfrm>
            <a:custGeom>
              <a:avLst/>
              <a:gdLst>
                <a:gd name="T0" fmla="*/ 284 w 407"/>
                <a:gd name="T1" fmla="*/ 477 h 539"/>
                <a:gd name="T2" fmla="*/ 308 w 407"/>
                <a:gd name="T3" fmla="*/ 420 h 539"/>
                <a:gd name="T4" fmla="*/ 213 w 407"/>
                <a:gd name="T5" fmla="*/ 427 h 539"/>
                <a:gd name="T6" fmla="*/ 131 w 407"/>
                <a:gd name="T7" fmla="*/ 495 h 539"/>
                <a:gd name="T8" fmla="*/ 100 w 407"/>
                <a:gd name="T9" fmla="*/ 521 h 539"/>
                <a:gd name="T10" fmla="*/ 61 w 407"/>
                <a:gd name="T11" fmla="*/ 536 h 539"/>
                <a:gd name="T12" fmla="*/ 121 w 407"/>
                <a:gd name="T13" fmla="*/ 445 h 539"/>
                <a:gd name="T14" fmla="*/ 90 w 407"/>
                <a:gd name="T15" fmla="*/ 377 h 539"/>
                <a:gd name="T16" fmla="*/ 68 w 407"/>
                <a:gd name="T17" fmla="*/ 381 h 539"/>
                <a:gd name="T18" fmla="*/ 18 w 407"/>
                <a:gd name="T19" fmla="*/ 299 h 539"/>
                <a:gd name="T20" fmla="*/ 35 w 407"/>
                <a:gd name="T21" fmla="*/ 251 h 539"/>
                <a:gd name="T22" fmla="*/ 77 w 407"/>
                <a:gd name="T23" fmla="*/ 211 h 539"/>
                <a:gd name="T24" fmla="*/ 99 w 407"/>
                <a:gd name="T25" fmla="*/ 248 h 539"/>
                <a:gd name="T26" fmla="*/ 114 w 407"/>
                <a:gd name="T27" fmla="*/ 313 h 539"/>
                <a:gd name="T28" fmla="*/ 97 w 407"/>
                <a:gd name="T29" fmla="*/ 314 h 539"/>
                <a:gd name="T30" fmla="*/ 99 w 407"/>
                <a:gd name="T31" fmla="*/ 346 h 539"/>
                <a:gd name="T32" fmla="*/ 155 w 407"/>
                <a:gd name="T33" fmla="*/ 349 h 539"/>
                <a:gd name="T34" fmla="*/ 184 w 407"/>
                <a:gd name="T35" fmla="*/ 346 h 539"/>
                <a:gd name="T36" fmla="*/ 187 w 407"/>
                <a:gd name="T37" fmla="*/ 267 h 539"/>
                <a:gd name="T38" fmla="*/ 132 w 407"/>
                <a:gd name="T39" fmla="*/ 233 h 539"/>
                <a:gd name="T40" fmla="*/ 97 w 407"/>
                <a:gd name="T41" fmla="*/ 222 h 539"/>
                <a:gd name="T42" fmla="*/ 90 w 407"/>
                <a:gd name="T43" fmla="*/ 176 h 539"/>
                <a:gd name="T44" fmla="*/ 88 w 407"/>
                <a:gd name="T45" fmla="*/ 166 h 539"/>
                <a:gd name="T46" fmla="*/ 58 w 407"/>
                <a:gd name="T47" fmla="*/ 180 h 539"/>
                <a:gd name="T48" fmla="*/ 28 w 407"/>
                <a:gd name="T49" fmla="*/ 112 h 539"/>
                <a:gd name="T50" fmla="*/ 18 w 407"/>
                <a:gd name="T51" fmla="*/ 57 h 539"/>
                <a:gd name="T52" fmla="*/ 18 w 407"/>
                <a:gd name="T53" fmla="*/ 13 h 539"/>
                <a:gd name="T54" fmla="*/ 75 w 407"/>
                <a:gd name="T55" fmla="*/ 0 h 539"/>
                <a:gd name="T56" fmla="*/ 88 w 407"/>
                <a:gd name="T57" fmla="*/ 26 h 539"/>
                <a:gd name="T58" fmla="*/ 135 w 407"/>
                <a:gd name="T59" fmla="*/ 42 h 539"/>
                <a:gd name="T60" fmla="*/ 106 w 407"/>
                <a:gd name="T61" fmla="*/ 80 h 539"/>
                <a:gd name="T62" fmla="*/ 187 w 407"/>
                <a:gd name="T63" fmla="*/ 166 h 539"/>
                <a:gd name="T64" fmla="*/ 182 w 407"/>
                <a:gd name="T65" fmla="*/ 204 h 539"/>
                <a:gd name="T66" fmla="*/ 230 w 407"/>
                <a:gd name="T67" fmla="*/ 281 h 539"/>
                <a:gd name="T68" fmla="*/ 312 w 407"/>
                <a:gd name="T69" fmla="*/ 345 h 539"/>
                <a:gd name="T70" fmla="*/ 258 w 407"/>
                <a:gd name="T71" fmla="*/ 363 h 539"/>
                <a:gd name="T72" fmla="*/ 347 w 407"/>
                <a:gd name="T73" fmla="*/ 367 h 539"/>
                <a:gd name="T74" fmla="*/ 407 w 407"/>
                <a:gd name="T75" fmla="*/ 448 h 539"/>
                <a:gd name="T76" fmla="*/ 311 w 407"/>
                <a:gd name="T77" fmla="*/ 539 h 539"/>
                <a:gd name="T78" fmla="*/ 265 w 407"/>
                <a:gd name="T79" fmla="*/ 50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7" h="539">
                  <a:moveTo>
                    <a:pt x="276" y="477"/>
                  </a:moveTo>
                  <a:lnTo>
                    <a:pt x="284" y="477"/>
                  </a:lnTo>
                  <a:lnTo>
                    <a:pt x="314" y="448"/>
                  </a:lnTo>
                  <a:lnTo>
                    <a:pt x="308" y="420"/>
                  </a:lnTo>
                  <a:lnTo>
                    <a:pt x="261" y="416"/>
                  </a:lnTo>
                  <a:lnTo>
                    <a:pt x="213" y="427"/>
                  </a:lnTo>
                  <a:lnTo>
                    <a:pt x="187" y="421"/>
                  </a:lnTo>
                  <a:lnTo>
                    <a:pt x="131" y="495"/>
                  </a:lnTo>
                  <a:lnTo>
                    <a:pt x="114" y="498"/>
                  </a:lnTo>
                  <a:lnTo>
                    <a:pt x="100" y="521"/>
                  </a:lnTo>
                  <a:lnTo>
                    <a:pt x="75" y="536"/>
                  </a:lnTo>
                  <a:lnTo>
                    <a:pt x="61" y="536"/>
                  </a:lnTo>
                  <a:lnTo>
                    <a:pt x="118" y="459"/>
                  </a:lnTo>
                  <a:lnTo>
                    <a:pt x="121" y="445"/>
                  </a:lnTo>
                  <a:lnTo>
                    <a:pt x="88" y="392"/>
                  </a:lnTo>
                  <a:lnTo>
                    <a:pt x="90" y="377"/>
                  </a:lnTo>
                  <a:lnTo>
                    <a:pt x="79" y="375"/>
                  </a:lnTo>
                  <a:lnTo>
                    <a:pt x="68" y="381"/>
                  </a:lnTo>
                  <a:lnTo>
                    <a:pt x="38" y="353"/>
                  </a:lnTo>
                  <a:lnTo>
                    <a:pt x="18" y="299"/>
                  </a:lnTo>
                  <a:lnTo>
                    <a:pt x="12" y="274"/>
                  </a:lnTo>
                  <a:lnTo>
                    <a:pt x="35" y="251"/>
                  </a:lnTo>
                  <a:lnTo>
                    <a:pt x="53" y="191"/>
                  </a:lnTo>
                  <a:lnTo>
                    <a:pt x="77" y="211"/>
                  </a:lnTo>
                  <a:lnTo>
                    <a:pt x="86" y="254"/>
                  </a:lnTo>
                  <a:lnTo>
                    <a:pt x="99" y="248"/>
                  </a:lnTo>
                  <a:lnTo>
                    <a:pt x="127" y="276"/>
                  </a:lnTo>
                  <a:lnTo>
                    <a:pt x="114" y="313"/>
                  </a:lnTo>
                  <a:lnTo>
                    <a:pt x="106" y="301"/>
                  </a:lnTo>
                  <a:lnTo>
                    <a:pt x="97" y="314"/>
                  </a:lnTo>
                  <a:lnTo>
                    <a:pt x="104" y="332"/>
                  </a:lnTo>
                  <a:lnTo>
                    <a:pt x="99" y="346"/>
                  </a:lnTo>
                  <a:lnTo>
                    <a:pt x="131" y="371"/>
                  </a:lnTo>
                  <a:lnTo>
                    <a:pt x="155" y="349"/>
                  </a:lnTo>
                  <a:lnTo>
                    <a:pt x="213" y="375"/>
                  </a:lnTo>
                  <a:lnTo>
                    <a:pt x="184" y="346"/>
                  </a:lnTo>
                  <a:lnTo>
                    <a:pt x="173" y="306"/>
                  </a:lnTo>
                  <a:lnTo>
                    <a:pt x="187" y="267"/>
                  </a:lnTo>
                  <a:lnTo>
                    <a:pt x="164" y="239"/>
                  </a:lnTo>
                  <a:lnTo>
                    <a:pt x="132" y="233"/>
                  </a:lnTo>
                  <a:lnTo>
                    <a:pt x="130" y="218"/>
                  </a:lnTo>
                  <a:lnTo>
                    <a:pt x="97" y="222"/>
                  </a:lnTo>
                  <a:lnTo>
                    <a:pt x="81" y="198"/>
                  </a:lnTo>
                  <a:lnTo>
                    <a:pt x="90" y="176"/>
                  </a:lnTo>
                  <a:lnTo>
                    <a:pt x="106" y="166"/>
                  </a:lnTo>
                  <a:lnTo>
                    <a:pt x="88" y="166"/>
                  </a:lnTo>
                  <a:lnTo>
                    <a:pt x="81" y="159"/>
                  </a:lnTo>
                  <a:lnTo>
                    <a:pt x="58" y="180"/>
                  </a:lnTo>
                  <a:lnTo>
                    <a:pt x="53" y="154"/>
                  </a:lnTo>
                  <a:lnTo>
                    <a:pt x="28" y="112"/>
                  </a:lnTo>
                  <a:lnTo>
                    <a:pt x="0" y="103"/>
                  </a:lnTo>
                  <a:lnTo>
                    <a:pt x="18" y="57"/>
                  </a:lnTo>
                  <a:lnTo>
                    <a:pt x="10" y="35"/>
                  </a:lnTo>
                  <a:lnTo>
                    <a:pt x="18" y="13"/>
                  </a:lnTo>
                  <a:lnTo>
                    <a:pt x="44" y="14"/>
                  </a:lnTo>
                  <a:lnTo>
                    <a:pt x="75" y="0"/>
                  </a:lnTo>
                  <a:lnTo>
                    <a:pt x="79" y="14"/>
                  </a:lnTo>
                  <a:lnTo>
                    <a:pt x="88" y="26"/>
                  </a:lnTo>
                  <a:lnTo>
                    <a:pt x="127" y="17"/>
                  </a:lnTo>
                  <a:lnTo>
                    <a:pt x="135" y="42"/>
                  </a:lnTo>
                  <a:lnTo>
                    <a:pt x="106" y="67"/>
                  </a:lnTo>
                  <a:lnTo>
                    <a:pt x="106" y="80"/>
                  </a:lnTo>
                  <a:lnTo>
                    <a:pt x="127" y="149"/>
                  </a:lnTo>
                  <a:lnTo>
                    <a:pt x="187" y="166"/>
                  </a:lnTo>
                  <a:lnTo>
                    <a:pt x="203" y="200"/>
                  </a:lnTo>
                  <a:lnTo>
                    <a:pt x="182" y="204"/>
                  </a:lnTo>
                  <a:lnTo>
                    <a:pt x="180" y="216"/>
                  </a:lnTo>
                  <a:lnTo>
                    <a:pt x="230" y="281"/>
                  </a:lnTo>
                  <a:lnTo>
                    <a:pt x="325" y="321"/>
                  </a:lnTo>
                  <a:lnTo>
                    <a:pt x="312" y="345"/>
                  </a:lnTo>
                  <a:lnTo>
                    <a:pt x="270" y="352"/>
                  </a:lnTo>
                  <a:lnTo>
                    <a:pt x="258" y="363"/>
                  </a:lnTo>
                  <a:lnTo>
                    <a:pt x="301" y="392"/>
                  </a:lnTo>
                  <a:lnTo>
                    <a:pt x="347" y="367"/>
                  </a:lnTo>
                  <a:lnTo>
                    <a:pt x="399" y="381"/>
                  </a:lnTo>
                  <a:lnTo>
                    <a:pt x="407" y="448"/>
                  </a:lnTo>
                  <a:lnTo>
                    <a:pt x="376" y="502"/>
                  </a:lnTo>
                  <a:lnTo>
                    <a:pt x="311" y="539"/>
                  </a:lnTo>
                  <a:lnTo>
                    <a:pt x="287" y="533"/>
                  </a:lnTo>
                  <a:lnTo>
                    <a:pt x="265" y="500"/>
                  </a:lnTo>
                  <a:lnTo>
                    <a:pt x="276" y="47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44" name="Freeform 39">
              <a:extLst>
                <a:ext uri="{FF2B5EF4-FFF2-40B4-BE49-F238E27FC236}">
                  <a16:creationId xmlns:a16="http://schemas.microsoft.com/office/drawing/2014/main" id="{7D482120-4671-C62D-FD18-A57F4923BA2B}"/>
                </a:ext>
              </a:extLst>
            </p:cNvPr>
            <p:cNvSpPr>
              <a:spLocks noChangeAspect="1"/>
            </p:cNvSpPr>
            <p:nvPr/>
          </p:nvSpPr>
          <p:spPr bwMode="auto">
            <a:xfrm>
              <a:off x="6481330" y="5320368"/>
              <a:ext cx="42081" cy="63519"/>
            </a:xfrm>
            <a:custGeom>
              <a:avLst/>
              <a:gdLst>
                <a:gd name="T0" fmla="*/ 69 w 159"/>
                <a:gd name="T1" fmla="*/ 180 h 240"/>
                <a:gd name="T2" fmla="*/ 78 w 159"/>
                <a:gd name="T3" fmla="*/ 170 h 240"/>
                <a:gd name="T4" fmla="*/ 78 w 159"/>
                <a:gd name="T5" fmla="*/ 149 h 240"/>
                <a:gd name="T6" fmla="*/ 116 w 159"/>
                <a:gd name="T7" fmla="*/ 111 h 240"/>
                <a:gd name="T8" fmla="*/ 137 w 159"/>
                <a:gd name="T9" fmla="*/ 68 h 240"/>
                <a:gd name="T10" fmla="*/ 122 w 159"/>
                <a:gd name="T11" fmla="*/ 47 h 240"/>
                <a:gd name="T12" fmla="*/ 137 w 159"/>
                <a:gd name="T13" fmla="*/ 43 h 240"/>
                <a:gd name="T14" fmla="*/ 159 w 159"/>
                <a:gd name="T15" fmla="*/ 14 h 240"/>
                <a:gd name="T16" fmla="*/ 141 w 159"/>
                <a:gd name="T17" fmla="*/ 0 h 240"/>
                <a:gd name="T18" fmla="*/ 115 w 159"/>
                <a:gd name="T19" fmla="*/ 1 h 240"/>
                <a:gd name="T20" fmla="*/ 101 w 159"/>
                <a:gd name="T21" fmla="*/ 22 h 240"/>
                <a:gd name="T22" fmla="*/ 70 w 159"/>
                <a:gd name="T23" fmla="*/ 14 h 240"/>
                <a:gd name="T24" fmla="*/ 42 w 159"/>
                <a:gd name="T25" fmla="*/ 64 h 240"/>
                <a:gd name="T26" fmla="*/ 52 w 159"/>
                <a:gd name="T27" fmla="*/ 97 h 240"/>
                <a:gd name="T28" fmla="*/ 34 w 159"/>
                <a:gd name="T29" fmla="*/ 124 h 240"/>
                <a:gd name="T30" fmla="*/ 21 w 159"/>
                <a:gd name="T31" fmla="*/ 191 h 240"/>
                <a:gd name="T32" fmla="*/ 0 w 159"/>
                <a:gd name="T33" fmla="*/ 198 h 240"/>
                <a:gd name="T34" fmla="*/ 0 w 159"/>
                <a:gd name="T35" fmla="*/ 202 h 240"/>
                <a:gd name="T36" fmla="*/ 23 w 159"/>
                <a:gd name="T37" fmla="*/ 208 h 240"/>
                <a:gd name="T38" fmla="*/ 30 w 159"/>
                <a:gd name="T39" fmla="*/ 198 h 240"/>
                <a:gd name="T40" fmla="*/ 39 w 159"/>
                <a:gd name="T41" fmla="*/ 198 h 240"/>
                <a:gd name="T42" fmla="*/ 39 w 159"/>
                <a:gd name="T43" fmla="*/ 203 h 240"/>
                <a:gd name="T44" fmla="*/ 55 w 159"/>
                <a:gd name="T45" fmla="*/ 198 h 240"/>
                <a:gd name="T46" fmla="*/ 52 w 159"/>
                <a:gd name="T47" fmla="*/ 230 h 240"/>
                <a:gd name="T48" fmla="*/ 62 w 159"/>
                <a:gd name="T49" fmla="*/ 240 h 240"/>
                <a:gd name="T50" fmla="*/ 81 w 159"/>
                <a:gd name="T51" fmla="*/ 220 h 240"/>
                <a:gd name="T52" fmla="*/ 74 w 159"/>
                <a:gd name="T53" fmla="*/ 198 h 240"/>
                <a:gd name="T54" fmla="*/ 87 w 159"/>
                <a:gd name="T55" fmla="*/ 175 h 240"/>
                <a:gd name="T56" fmla="*/ 69 w 159"/>
                <a:gd name="T57" fmla="*/ 18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9" h="240">
                  <a:moveTo>
                    <a:pt x="69" y="180"/>
                  </a:moveTo>
                  <a:lnTo>
                    <a:pt x="78" y="170"/>
                  </a:lnTo>
                  <a:lnTo>
                    <a:pt x="78" y="149"/>
                  </a:lnTo>
                  <a:lnTo>
                    <a:pt x="116" y="111"/>
                  </a:lnTo>
                  <a:lnTo>
                    <a:pt x="137" y="68"/>
                  </a:lnTo>
                  <a:lnTo>
                    <a:pt x="122" y="47"/>
                  </a:lnTo>
                  <a:lnTo>
                    <a:pt x="137" y="43"/>
                  </a:lnTo>
                  <a:lnTo>
                    <a:pt x="159" y="14"/>
                  </a:lnTo>
                  <a:lnTo>
                    <a:pt x="141" y="0"/>
                  </a:lnTo>
                  <a:lnTo>
                    <a:pt x="115" y="1"/>
                  </a:lnTo>
                  <a:lnTo>
                    <a:pt x="101" y="22"/>
                  </a:lnTo>
                  <a:lnTo>
                    <a:pt x="70" y="14"/>
                  </a:lnTo>
                  <a:lnTo>
                    <a:pt x="42" y="64"/>
                  </a:lnTo>
                  <a:lnTo>
                    <a:pt x="52" y="97"/>
                  </a:lnTo>
                  <a:lnTo>
                    <a:pt x="34" y="124"/>
                  </a:lnTo>
                  <a:lnTo>
                    <a:pt x="21" y="191"/>
                  </a:lnTo>
                  <a:lnTo>
                    <a:pt x="0" y="198"/>
                  </a:lnTo>
                  <a:lnTo>
                    <a:pt x="0" y="202"/>
                  </a:lnTo>
                  <a:lnTo>
                    <a:pt x="23" y="208"/>
                  </a:lnTo>
                  <a:lnTo>
                    <a:pt x="30" y="198"/>
                  </a:lnTo>
                  <a:lnTo>
                    <a:pt x="39" y="198"/>
                  </a:lnTo>
                  <a:lnTo>
                    <a:pt x="39" y="203"/>
                  </a:lnTo>
                  <a:lnTo>
                    <a:pt x="55" y="198"/>
                  </a:lnTo>
                  <a:lnTo>
                    <a:pt x="52" y="230"/>
                  </a:lnTo>
                  <a:lnTo>
                    <a:pt x="62" y="240"/>
                  </a:lnTo>
                  <a:lnTo>
                    <a:pt x="81" y="220"/>
                  </a:lnTo>
                  <a:lnTo>
                    <a:pt x="74" y="198"/>
                  </a:lnTo>
                  <a:lnTo>
                    <a:pt x="87" y="175"/>
                  </a:lnTo>
                  <a:lnTo>
                    <a:pt x="69" y="18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45" name="Freeform 40">
              <a:extLst>
                <a:ext uri="{FF2B5EF4-FFF2-40B4-BE49-F238E27FC236}">
                  <a16:creationId xmlns:a16="http://schemas.microsoft.com/office/drawing/2014/main" id="{06FA9C6B-A1B0-D9C3-EA3C-454E04CD60FF}"/>
                </a:ext>
              </a:extLst>
            </p:cNvPr>
            <p:cNvSpPr>
              <a:spLocks noChangeAspect="1"/>
            </p:cNvSpPr>
            <p:nvPr/>
          </p:nvSpPr>
          <p:spPr bwMode="auto">
            <a:xfrm>
              <a:off x="6467832" y="5377535"/>
              <a:ext cx="33347" cy="40493"/>
            </a:xfrm>
            <a:custGeom>
              <a:avLst/>
              <a:gdLst>
                <a:gd name="T0" fmla="*/ 39 w 125"/>
                <a:gd name="T1" fmla="*/ 0 h 155"/>
                <a:gd name="T2" fmla="*/ 51 w 125"/>
                <a:gd name="T3" fmla="*/ 19 h 155"/>
                <a:gd name="T4" fmla="*/ 65 w 125"/>
                <a:gd name="T5" fmla="*/ 12 h 155"/>
                <a:gd name="T6" fmla="*/ 72 w 125"/>
                <a:gd name="T7" fmla="*/ 33 h 155"/>
                <a:gd name="T8" fmla="*/ 74 w 125"/>
                <a:gd name="T9" fmla="*/ 12 h 155"/>
                <a:gd name="T10" fmla="*/ 97 w 125"/>
                <a:gd name="T11" fmla="*/ 31 h 155"/>
                <a:gd name="T12" fmla="*/ 125 w 125"/>
                <a:gd name="T13" fmla="*/ 33 h 155"/>
                <a:gd name="T14" fmla="*/ 85 w 125"/>
                <a:gd name="T15" fmla="*/ 50 h 155"/>
                <a:gd name="T16" fmla="*/ 81 w 125"/>
                <a:gd name="T17" fmla="*/ 71 h 155"/>
                <a:gd name="T18" fmla="*/ 75 w 125"/>
                <a:gd name="T19" fmla="*/ 78 h 155"/>
                <a:gd name="T20" fmla="*/ 60 w 125"/>
                <a:gd name="T21" fmla="*/ 134 h 155"/>
                <a:gd name="T22" fmla="*/ 23 w 125"/>
                <a:gd name="T23" fmla="*/ 155 h 155"/>
                <a:gd name="T24" fmla="*/ 14 w 125"/>
                <a:gd name="T25" fmla="*/ 141 h 155"/>
                <a:gd name="T26" fmla="*/ 0 w 125"/>
                <a:gd name="T27" fmla="*/ 146 h 155"/>
                <a:gd name="T28" fmla="*/ 7 w 125"/>
                <a:gd name="T29" fmla="*/ 95 h 155"/>
                <a:gd name="T30" fmla="*/ 39 w 125"/>
                <a:gd name="T3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55">
                  <a:moveTo>
                    <a:pt x="39" y="0"/>
                  </a:moveTo>
                  <a:lnTo>
                    <a:pt x="51" y="19"/>
                  </a:lnTo>
                  <a:lnTo>
                    <a:pt x="65" y="12"/>
                  </a:lnTo>
                  <a:lnTo>
                    <a:pt x="72" y="33"/>
                  </a:lnTo>
                  <a:lnTo>
                    <a:pt x="74" y="12"/>
                  </a:lnTo>
                  <a:lnTo>
                    <a:pt x="97" y="31"/>
                  </a:lnTo>
                  <a:lnTo>
                    <a:pt x="125" y="33"/>
                  </a:lnTo>
                  <a:lnTo>
                    <a:pt x="85" y="50"/>
                  </a:lnTo>
                  <a:lnTo>
                    <a:pt x="81" y="71"/>
                  </a:lnTo>
                  <a:lnTo>
                    <a:pt x="75" y="78"/>
                  </a:lnTo>
                  <a:lnTo>
                    <a:pt x="60" y="134"/>
                  </a:lnTo>
                  <a:lnTo>
                    <a:pt x="23" y="155"/>
                  </a:lnTo>
                  <a:lnTo>
                    <a:pt x="14" y="141"/>
                  </a:lnTo>
                  <a:lnTo>
                    <a:pt x="0" y="146"/>
                  </a:lnTo>
                  <a:lnTo>
                    <a:pt x="7" y="95"/>
                  </a:lnTo>
                  <a:lnTo>
                    <a:pt x="39"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46" name="Freeform 41">
              <a:extLst>
                <a:ext uri="{FF2B5EF4-FFF2-40B4-BE49-F238E27FC236}">
                  <a16:creationId xmlns:a16="http://schemas.microsoft.com/office/drawing/2014/main" id="{25134825-C627-99ED-2680-D62C1DE4ED3B}"/>
                </a:ext>
              </a:extLst>
            </p:cNvPr>
            <p:cNvSpPr>
              <a:spLocks noChangeAspect="1"/>
            </p:cNvSpPr>
            <p:nvPr/>
          </p:nvSpPr>
          <p:spPr bwMode="auto">
            <a:xfrm>
              <a:off x="6528969" y="5464874"/>
              <a:ext cx="21438" cy="25408"/>
            </a:xfrm>
            <a:custGeom>
              <a:avLst/>
              <a:gdLst>
                <a:gd name="T0" fmla="*/ 9 w 82"/>
                <a:gd name="T1" fmla="*/ 61 h 96"/>
                <a:gd name="T2" fmla="*/ 5 w 82"/>
                <a:gd name="T3" fmla="*/ 22 h 96"/>
                <a:gd name="T4" fmla="*/ 14 w 82"/>
                <a:gd name="T5" fmla="*/ 29 h 96"/>
                <a:gd name="T6" fmla="*/ 18 w 82"/>
                <a:gd name="T7" fmla="*/ 0 h 96"/>
                <a:gd name="T8" fmla="*/ 33 w 82"/>
                <a:gd name="T9" fmla="*/ 0 h 96"/>
                <a:gd name="T10" fmla="*/ 48 w 82"/>
                <a:gd name="T11" fmla="*/ 7 h 96"/>
                <a:gd name="T12" fmla="*/ 67 w 82"/>
                <a:gd name="T13" fmla="*/ 22 h 96"/>
                <a:gd name="T14" fmla="*/ 61 w 82"/>
                <a:gd name="T15" fmla="*/ 40 h 96"/>
                <a:gd name="T16" fmla="*/ 82 w 82"/>
                <a:gd name="T17" fmla="*/ 54 h 96"/>
                <a:gd name="T18" fmla="*/ 65 w 82"/>
                <a:gd name="T19" fmla="*/ 54 h 96"/>
                <a:gd name="T20" fmla="*/ 79 w 82"/>
                <a:gd name="T21" fmla="*/ 65 h 96"/>
                <a:gd name="T22" fmla="*/ 35 w 82"/>
                <a:gd name="T23" fmla="*/ 86 h 96"/>
                <a:gd name="T24" fmla="*/ 25 w 82"/>
                <a:gd name="T25" fmla="*/ 96 h 96"/>
                <a:gd name="T26" fmla="*/ 9 w 82"/>
                <a:gd name="T27" fmla="*/ 86 h 96"/>
                <a:gd name="T28" fmla="*/ 0 w 82"/>
                <a:gd name="T29" fmla="*/ 58 h 96"/>
                <a:gd name="T30" fmla="*/ 9 w 82"/>
                <a:gd name="T31" fmla="*/ 6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96">
                  <a:moveTo>
                    <a:pt x="9" y="61"/>
                  </a:moveTo>
                  <a:lnTo>
                    <a:pt x="5" y="22"/>
                  </a:lnTo>
                  <a:lnTo>
                    <a:pt x="14" y="29"/>
                  </a:lnTo>
                  <a:lnTo>
                    <a:pt x="18" y="0"/>
                  </a:lnTo>
                  <a:lnTo>
                    <a:pt x="33" y="0"/>
                  </a:lnTo>
                  <a:lnTo>
                    <a:pt x="48" y="7"/>
                  </a:lnTo>
                  <a:lnTo>
                    <a:pt x="67" y="22"/>
                  </a:lnTo>
                  <a:lnTo>
                    <a:pt x="61" y="40"/>
                  </a:lnTo>
                  <a:lnTo>
                    <a:pt x="82" y="54"/>
                  </a:lnTo>
                  <a:lnTo>
                    <a:pt x="65" y="54"/>
                  </a:lnTo>
                  <a:lnTo>
                    <a:pt x="79" y="65"/>
                  </a:lnTo>
                  <a:lnTo>
                    <a:pt x="35" y="86"/>
                  </a:lnTo>
                  <a:lnTo>
                    <a:pt x="25" y="96"/>
                  </a:lnTo>
                  <a:lnTo>
                    <a:pt x="9" y="86"/>
                  </a:lnTo>
                  <a:lnTo>
                    <a:pt x="0" y="58"/>
                  </a:lnTo>
                  <a:lnTo>
                    <a:pt x="9" y="6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47" name="Freeform 42">
              <a:extLst>
                <a:ext uri="{FF2B5EF4-FFF2-40B4-BE49-F238E27FC236}">
                  <a16:creationId xmlns:a16="http://schemas.microsoft.com/office/drawing/2014/main" id="{7EF4468F-407D-1CD6-C0A9-E1722ED8DD2E}"/>
                </a:ext>
              </a:extLst>
            </p:cNvPr>
            <p:cNvSpPr>
              <a:spLocks noChangeAspect="1"/>
            </p:cNvSpPr>
            <p:nvPr/>
          </p:nvSpPr>
          <p:spPr bwMode="auto">
            <a:xfrm>
              <a:off x="6476566" y="5540303"/>
              <a:ext cx="31759" cy="38112"/>
            </a:xfrm>
            <a:custGeom>
              <a:avLst/>
              <a:gdLst>
                <a:gd name="T0" fmla="*/ 28 w 120"/>
                <a:gd name="T1" fmla="*/ 96 h 142"/>
                <a:gd name="T2" fmla="*/ 49 w 120"/>
                <a:gd name="T3" fmla="*/ 102 h 142"/>
                <a:gd name="T4" fmla="*/ 40 w 120"/>
                <a:gd name="T5" fmla="*/ 78 h 142"/>
                <a:gd name="T6" fmla="*/ 53 w 120"/>
                <a:gd name="T7" fmla="*/ 67 h 142"/>
                <a:gd name="T8" fmla="*/ 58 w 120"/>
                <a:gd name="T9" fmla="*/ 31 h 142"/>
                <a:gd name="T10" fmla="*/ 110 w 120"/>
                <a:gd name="T11" fmla="*/ 22 h 142"/>
                <a:gd name="T12" fmla="*/ 114 w 120"/>
                <a:gd name="T13" fmla="*/ 15 h 142"/>
                <a:gd name="T14" fmla="*/ 106 w 120"/>
                <a:gd name="T15" fmla="*/ 0 h 142"/>
                <a:gd name="T16" fmla="*/ 120 w 120"/>
                <a:gd name="T17" fmla="*/ 0 h 142"/>
                <a:gd name="T18" fmla="*/ 120 w 120"/>
                <a:gd name="T19" fmla="*/ 35 h 142"/>
                <a:gd name="T20" fmla="*/ 71 w 120"/>
                <a:gd name="T21" fmla="*/ 74 h 142"/>
                <a:gd name="T22" fmla="*/ 76 w 120"/>
                <a:gd name="T23" fmla="*/ 82 h 142"/>
                <a:gd name="T24" fmla="*/ 47 w 120"/>
                <a:gd name="T25" fmla="*/ 128 h 142"/>
                <a:gd name="T26" fmla="*/ 8 w 120"/>
                <a:gd name="T27" fmla="*/ 142 h 142"/>
                <a:gd name="T28" fmla="*/ 0 w 120"/>
                <a:gd name="T29" fmla="*/ 132 h 142"/>
                <a:gd name="T30" fmla="*/ 4 w 120"/>
                <a:gd name="T31" fmla="*/ 123 h 142"/>
                <a:gd name="T32" fmla="*/ 19 w 120"/>
                <a:gd name="T33" fmla="*/ 128 h 142"/>
                <a:gd name="T34" fmla="*/ 14 w 120"/>
                <a:gd name="T35" fmla="*/ 111 h 142"/>
                <a:gd name="T36" fmla="*/ 28 w 120"/>
                <a:gd name="T37" fmla="*/ 9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42">
                  <a:moveTo>
                    <a:pt x="28" y="96"/>
                  </a:moveTo>
                  <a:lnTo>
                    <a:pt x="49" y="102"/>
                  </a:lnTo>
                  <a:lnTo>
                    <a:pt x="40" y="78"/>
                  </a:lnTo>
                  <a:lnTo>
                    <a:pt x="53" y="67"/>
                  </a:lnTo>
                  <a:lnTo>
                    <a:pt x="58" y="31"/>
                  </a:lnTo>
                  <a:lnTo>
                    <a:pt x="110" y="22"/>
                  </a:lnTo>
                  <a:lnTo>
                    <a:pt x="114" y="15"/>
                  </a:lnTo>
                  <a:lnTo>
                    <a:pt x="106" y="0"/>
                  </a:lnTo>
                  <a:lnTo>
                    <a:pt x="120" y="0"/>
                  </a:lnTo>
                  <a:lnTo>
                    <a:pt x="120" y="35"/>
                  </a:lnTo>
                  <a:lnTo>
                    <a:pt x="71" y="74"/>
                  </a:lnTo>
                  <a:lnTo>
                    <a:pt x="76" y="82"/>
                  </a:lnTo>
                  <a:lnTo>
                    <a:pt x="47" y="128"/>
                  </a:lnTo>
                  <a:lnTo>
                    <a:pt x="8" y="142"/>
                  </a:lnTo>
                  <a:lnTo>
                    <a:pt x="0" y="132"/>
                  </a:lnTo>
                  <a:lnTo>
                    <a:pt x="4" y="123"/>
                  </a:lnTo>
                  <a:lnTo>
                    <a:pt x="19" y="128"/>
                  </a:lnTo>
                  <a:lnTo>
                    <a:pt x="14" y="111"/>
                  </a:lnTo>
                  <a:lnTo>
                    <a:pt x="28" y="9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48" name="Freeform 43">
              <a:extLst>
                <a:ext uri="{FF2B5EF4-FFF2-40B4-BE49-F238E27FC236}">
                  <a16:creationId xmlns:a16="http://schemas.microsoft.com/office/drawing/2014/main" id="{E41B09E9-AEA8-0E4D-621B-009B745360A0}"/>
                </a:ext>
              </a:extLst>
            </p:cNvPr>
            <p:cNvSpPr>
              <a:spLocks noChangeAspect="1"/>
            </p:cNvSpPr>
            <p:nvPr/>
          </p:nvSpPr>
          <p:spPr bwMode="auto">
            <a:xfrm>
              <a:off x="6417811" y="5612556"/>
              <a:ext cx="7940" cy="15086"/>
            </a:xfrm>
            <a:custGeom>
              <a:avLst/>
              <a:gdLst>
                <a:gd name="T0" fmla="*/ 6 w 31"/>
                <a:gd name="T1" fmla="*/ 20 h 57"/>
                <a:gd name="T2" fmla="*/ 15 w 31"/>
                <a:gd name="T3" fmla="*/ 20 h 57"/>
                <a:gd name="T4" fmla="*/ 13 w 31"/>
                <a:gd name="T5" fmla="*/ 13 h 57"/>
                <a:gd name="T6" fmla="*/ 24 w 31"/>
                <a:gd name="T7" fmla="*/ 0 h 57"/>
                <a:gd name="T8" fmla="*/ 31 w 31"/>
                <a:gd name="T9" fmla="*/ 24 h 57"/>
                <a:gd name="T10" fmla="*/ 28 w 31"/>
                <a:gd name="T11" fmla="*/ 57 h 57"/>
                <a:gd name="T12" fmla="*/ 13 w 31"/>
                <a:gd name="T13" fmla="*/ 33 h 57"/>
                <a:gd name="T14" fmla="*/ 0 w 31"/>
                <a:gd name="T15" fmla="*/ 38 h 57"/>
                <a:gd name="T16" fmla="*/ 1 w 31"/>
                <a:gd name="T17" fmla="*/ 29 h 57"/>
                <a:gd name="T18" fmla="*/ 6 w 31"/>
                <a:gd name="T19"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7">
                  <a:moveTo>
                    <a:pt x="6" y="20"/>
                  </a:moveTo>
                  <a:lnTo>
                    <a:pt x="15" y="20"/>
                  </a:lnTo>
                  <a:lnTo>
                    <a:pt x="13" y="13"/>
                  </a:lnTo>
                  <a:lnTo>
                    <a:pt x="24" y="0"/>
                  </a:lnTo>
                  <a:lnTo>
                    <a:pt x="31" y="24"/>
                  </a:lnTo>
                  <a:lnTo>
                    <a:pt x="28" y="57"/>
                  </a:lnTo>
                  <a:lnTo>
                    <a:pt x="13" y="33"/>
                  </a:lnTo>
                  <a:lnTo>
                    <a:pt x="0" y="38"/>
                  </a:lnTo>
                  <a:lnTo>
                    <a:pt x="1" y="29"/>
                  </a:lnTo>
                  <a:lnTo>
                    <a:pt x="6" y="2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49" name="Freeform 44">
              <a:extLst>
                <a:ext uri="{FF2B5EF4-FFF2-40B4-BE49-F238E27FC236}">
                  <a16:creationId xmlns:a16="http://schemas.microsoft.com/office/drawing/2014/main" id="{EB999C84-0318-C03F-23F1-332B8B5167CD}"/>
                </a:ext>
              </a:extLst>
            </p:cNvPr>
            <p:cNvSpPr>
              <a:spLocks noChangeAspect="1"/>
            </p:cNvSpPr>
            <p:nvPr/>
          </p:nvSpPr>
          <p:spPr bwMode="auto">
            <a:xfrm>
              <a:off x="6394785" y="5625260"/>
              <a:ext cx="14292" cy="13498"/>
            </a:xfrm>
            <a:custGeom>
              <a:avLst/>
              <a:gdLst>
                <a:gd name="T0" fmla="*/ 0 w 54"/>
                <a:gd name="T1" fmla="*/ 36 h 51"/>
                <a:gd name="T2" fmla="*/ 8 w 54"/>
                <a:gd name="T3" fmla="*/ 4 h 51"/>
                <a:gd name="T4" fmla="*/ 15 w 54"/>
                <a:gd name="T5" fmla="*/ 3 h 51"/>
                <a:gd name="T6" fmla="*/ 30 w 54"/>
                <a:gd name="T7" fmla="*/ 22 h 51"/>
                <a:gd name="T8" fmla="*/ 30 w 54"/>
                <a:gd name="T9" fmla="*/ 0 h 51"/>
                <a:gd name="T10" fmla="*/ 48 w 54"/>
                <a:gd name="T11" fmla="*/ 15 h 51"/>
                <a:gd name="T12" fmla="*/ 54 w 54"/>
                <a:gd name="T13" fmla="*/ 28 h 51"/>
                <a:gd name="T14" fmla="*/ 33 w 54"/>
                <a:gd name="T15" fmla="*/ 51 h 51"/>
                <a:gd name="T16" fmla="*/ 15 w 54"/>
                <a:gd name="T17" fmla="*/ 51 h 51"/>
                <a:gd name="T18" fmla="*/ 0 w 54"/>
                <a:gd name="T19"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1">
                  <a:moveTo>
                    <a:pt x="0" y="36"/>
                  </a:moveTo>
                  <a:lnTo>
                    <a:pt x="8" y="4"/>
                  </a:lnTo>
                  <a:lnTo>
                    <a:pt x="15" y="3"/>
                  </a:lnTo>
                  <a:lnTo>
                    <a:pt x="30" y="22"/>
                  </a:lnTo>
                  <a:lnTo>
                    <a:pt x="30" y="0"/>
                  </a:lnTo>
                  <a:lnTo>
                    <a:pt x="48" y="15"/>
                  </a:lnTo>
                  <a:lnTo>
                    <a:pt x="54" y="28"/>
                  </a:lnTo>
                  <a:lnTo>
                    <a:pt x="33" y="51"/>
                  </a:lnTo>
                  <a:lnTo>
                    <a:pt x="15" y="51"/>
                  </a:lnTo>
                  <a:lnTo>
                    <a:pt x="0" y="3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50" name="Freeform 45">
              <a:extLst>
                <a:ext uri="{FF2B5EF4-FFF2-40B4-BE49-F238E27FC236}">
                  <a16:creationId xmlns:a16="http://schemas.microsoft.com/office/drawing/2014/main" id="{6497DBB2-FCA4-0F82-6979-D9AEF85E8E19}"/>
                </a:ext>
              </a:extLst>
            </p:cNvPr>
            <p:cNvSpPr>
              <a:spLocks noChangeAspect="1"/>
            </p:cNvSpPr>
            <p:nvPr/>
          </p:nvSpPr>
          <p:spPr bwMode="auto">
            <a:xfrm>
              <a:off x="6437661" y="5551419"/>
              <a:ext cx="13498" cy="10322"/>
            </a:xfrm>
            <a:custGeom>
              <a:avLst/>
              <a:gdLst>
                <a:gd name="T0" fmla="*/ 51 w 51"/>
                <a:gd name="T1" fmla="*/ 21 h 37"/>
                <a:gd name="T2" fmla="*/ 44 w 51"/>
                <a:gd name="T3" fmla="*/ 8 h 37"/>
                <a:gd name="T4" fmla="*/ 23 w 51"/>
                <a:gd name="T5" fmla="*/ 0 h 37"/>
                <a:gd name="T6" fmla="*/ 0 w 51"/>
                <a:gd name="T7" fmla="*/ 25 h 37"/>
                <a:gd name="T8" fmla="*/ 23 w 51"/>
                <a:gd name="T9" fmla="*/ 37 h 37"/>
                <a:gd name="T10" fmla="*/ 51 w 51"/>
                <a:gd name="T11" fmla="*/ 21 h 37"/>
              </a:gdLst>
              <a:ahLst/>
              <a:cxnLst>
                <a:cxn ang="0">
                  <a:pos x="T0" y="T1"/>
                </a:cxn>
                <a:cxn ang="0">
                  <a:pos x="T2" y="T3"/>
                </a:cxn>
                <a:cxn ang="0">
                  <a:pos x="T4" y="T5"/>
                </a:cxn>
                <a:cxn ang="0">
                  <a:pos x="T6" y="T7"/>
                </a:cxn>
                <a:cxn ang="0">
                  <a:pos x="T8" y="T9"/>
                </a:cxn>
                <a:cxn ang="0">
                  <a:pos x="T10" y="T11"/>
                </a:cxn>
              </a:cxnLst>
              <a:rect l="0" t="0" r="r" b="b"/>
              <a:pathLst>
                <a:path w="51" h="37">
                  <a:moveTo>
                    <a:pt x="51" y="21"/>
                  </a:moveTo>
                  <a:lnTo>
                    <a:pt x="44" y="8"/>
                  </a:lnTo>
                  <a:lnTo>
                    <a:pt x="23" y="0"/>
                  </a:lnTo>
                  <a:lnTo>
                    <a:pt x="0" y="25"/>
                  </a:lnTo>
                  <a:lnTo>
                    <a:pt x="23" y="37"/>
                  </a:lnTo>
                  <a:lnTo>
                    <a:pt x="51" y="2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51" name="Freeform 46">
              <a:extLst>
                <a:ext uri="{FF2B5EF4-FFF2-40B4-BE49-F238E27FC236}">
                  <a16:creationId xmlns:a16="http://schemas.microsoft.com/office/drawing/2014/main" id="{31DD1F71-EC37-CED8-4B62-A78F77A6E946}"/>
                </a:ext>
              </a:extLst>
            </p:cNvPr>
            <p:cNvSpPr>
              <a:spLocks noChangeAspect="1"/>
            </p:cNvSpPr>
            <p:nvPr/>
          </p:nvSpPr>
          <p:spPr bwMode="auto">
            <a:xfrm>
              <a:off x="6428927" y="5566505"/>
              <a:ext cx="11116" cy="3176"/>
            </a:xfrm>
            <a:custGeom>
              <a:avLst/>
              <a:gdLst>
                <a:gd name="T0" fmla="*/ 0 w 41"/>
                <a:gd name="T1" fmla="*/ 0 h 12"/>
                <a:gd name="T2" fmla="*/ 14 w 41"/>
                <a:gd name="T3" fmla="*/ 12 h 12"/>
                <a:gd name="T4" fmla="*/ 38 w 41"/>
                <a:gd name="T5" fmla="*/ 12 h 12"/>
                <a:gd name="T6" fmla="*/ 35 w 41"/>
                <a:gd name="T7" fmla="*/ 6 h 12"/>
                <a:gd name="T8" fmla="*/ 41 w 41"/>
                <a:gd name="T9" fmla="*/ 2 h 12"/>
                <a:gd name="T10" fmla="*/ 0 w 41"/>
                <a:gd name="T11" fmla="*/ 0 h 12"/>
              </a:gdLst>
              <a:ahLst/>
              <a:cxnLst>
                <a:cxn ang="0">
                  <a:pos x="T0" y="T1"/>
                </a:cxn>
                <a:cxn ang="0">
                  <a:pos x="T2" y="T3"/>
                </a:cxn>
                <a:cxn ang="0">
                  <a:pos x="T4" y="T5"/>
                </a:cxn>
                <a:cxn ang="0">
                  <a:pos x="T6" y="T7"/>
                </a:cxn>
                <a:cxn ang="0">
                  <a:pos x="T8" y="T9"/>
                </a:cxn>
                <a:cxn ang="0">
                  <a:pos x="T10" y="T11"/>
                </a:cxn>
              </a:cxnLst>
              <a:rect l="0" t="0" r="r" b="b"/>
              <a:pathLst>
                <a:path w="41" h="12">
                  <a:moveTo>
                    <a:pt x="0" y="0"/>
                  </a:moveTo>
                  <a:lnTo>
                    <a:pt x="14" y="12"/>
                  </a:lnTo>
                  <a:lnTo>
                    <a:pt x="38" y="12"/>
                  </a:lnTo>
                  <a:lnTo>
                    <a:pt x="35" y="6"/>
                  </a:lnTo>
                  <a:lnTo>
                    <a:pt x="41" y="2"/>
                  </a:lnTo>
                  <a:lnTo>
                    <a:pt x="0"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52" name="Freeform 47">
              <a:extLst>
                <a:ext uri="{FF2B5EF4-FFF2-40B4-BE49-F238E27FC236}">
                  <a16:creationId xmlns:a16="http://schemas.microsoft.com/office/drawing/2014/main" id="{7EA921FC-DB3D-5F63-5CDB-A0815F12654D}"/>
                </a:ext>
              </a:extLst>
            </p:cNvPr>
            <p:cNvSpPr>
              <a:spLocks noChangeAspect="1"/>
            </p:cNvSpPr>
            <p:nvPr/>
          </p:nvSpPr>
          <p:spPr bwMode="auto">
            <a:xfrm>
              <a:off x="6421781" y="5575239"/>
              <a:ext cx="29378" cy="57961"/>
            </a:xfrm>
            <a:custGeom>
              <a:avLst/>
              <a:gdLst>
                <a:gd name="T0" fmla="*/ 66 w 111"/>
                <a:gd name="T1" fmla="*/ 67 h 217"/>
                <a:gd name="T2" fmla="*/ 76 w 111"/>
                <a:gd name="T3" fmla="*/ 42 h 217"/>
                <a:gd name="T4" fmla="*/ 76 w 111"/>
                <a:gd name="T5" fmla="*/ 0 h 217"/>
                <a:gd name="T6" fmla="*/ 69 w 111"/>
                <a:gd name="T7" fmla="*/ 0 h 217"/>
                <a:gd name="T8" fmla="*/ 63 w 111"/>
                <a:gd name="T9" fmla="*/ 16 h 217"/>
                <a:gd name="T10" fmla="*/ 69 w 111"/>
                <a:gd name="T11" fmla="*/ 44 h 217"/>
                <a:gd name="T12" fmla="*/ 52 w 111"/>
                <a:gd name="T13" fmla="*/ 83 h 217"/>
                <a:gd name="T14" fmla="*/ 35 w 111"/>
                <a:gd name="T15" fmla="*/ 70 h 217"/>
                <a:gd name="T16" fmla="*/ 26 w 111"/>
                <a:gd name="T17" fmla="*/ 90 h 217"/>
                <a:gd name="T18" fmla="*/ 35 w 111"/>
                <a:gd name="T19" fmla="*/ 112 h 217"/>
                <a:gd name="T20" fmla="*/ 0 w 111"/>
                <a:gd name="T21" fmla="*/ 119 h 217"/>
                <a:gd name="T22" fmla="*/ 26 w 111"/>
                <a:gd name="T23" fmla="*/ 160 h 217"/>
                <a:gd name="T24" fmla="*/ 28 w 111"/>
                <a:gd name="T25" fmla="*/ 217 h 217"/>
                <a:gd name="T26" fmla="*/ 49 w 111"/>
                <a:gd name="T27" fmla="*/ 153 h 217"/>
                <a:gd name="T28" fmla="*/ 83 w 111"/>
                <a:gd name="T29" fmla="*/ 134 h 217"/>
                <a:gd name="T30" fmla="*/ 111 w 111"/>
                <a:gd name="T31" fmla="*/ 104 h 217"/>
                <a:gd name="T32" fmla="*/ 102 w 111"/>
                <a:gd name="T33" fmla="*/ 97 h 217"/>
                <a:gd name="T34" fmla="*/ 66 w 111"/>
                <a:gd name="T35" fmla="*/ 118 h 217"/>
                <a:gd name="T36" fmla="*/ 60 w 111"/>
                <a:gd name="T37" fmla="*/ 108 h 217"/>
                <a:gd name="T38" fmla="*/ 66 w 111"/>
                <a:gd name="T39" fmla="*/ 6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217">
                  <a:moveTo>
                    <a:pt x="66" y="67"/>
                  </a:moveTo>
                  <a:lnTo>
                    <a:pt x="76" y="42"/>
                  </a:lnTo>
                  <a:lnTo>
                    <a:pt x="76" y="0"/>
                  </a:lnTo>
                  <a:lnTo>
                    <a:pt x="69" y="0"/>
                  </a:lnTo>
                  <a:lnTo>
                    <a:pt x="63" y="16"/>
                  </a:lnTo>
                  <a:lnTo>
                    <a:pt x="69" y="44"/>
                  </a:lnTo>
                  <a:lnTo>
                    <a:pt x="52" y="83"/>
                  </a:lnTo>
                  <a:lnTo>
                    <a:pt x="35" y="70"/>
                  </a:lnTo>
                  <a:lnTo>
                    <a:pt x="26" y="90"/>
                  </a:lnTo>
                  <a:lnTo>
                    <a:pt x="35" y="112"/>
                  </a:lnTo>
                  <a:lnTo>
                    <a:pt x="0" y="119"/>
                  </a:lnTo>
                  <a:lnTo>
                    <a:pt x="26" y="160"/>
                  </a:lnTo>
                  <a:lnTo>
                    <a:pt x="28" y="217"/>
                  </a:lnTo>
                  <a:lnTo>
                    <a:pt x="49" y="153"/>
                  </a:lnTo>
                  <a:lnTo>
                    <a:pt x="83" y="134"/>
                  </a:lnTo>
                  <a:lnTo>
                    <a:pt x="111" y="104"/>
                  </a:lnTo>
                  <a:lnTo>
                    <a:pt x="102" y="97"/>
                  </a:lnTo>
                  <a:lnTo>
                    <a:pt x="66" y="118"/>
                  </a:lnTo>
                  <a:lnTo>
                    <a:pt x="60" y="108"/>
                  </a:lnTo>
                  <a:lnTo>
                    <a:pt x="66" y="6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53" name="Freeform 48">
              <a:extLst>
                <a:ext uri="{FF2B5EF4-FFF2-40B4-BE49-F238E27FC236}">
                  <a16:creationId xmlns:a16="http://schemas.microsoft.com/office/drawing/2014/main" id="{69D13AF0-DB05-B993-AC8F-78C3B0654B0D}"/>
                </a:ext>
              </a:extLst>
            </p:cNvPr>
            <p:cNvSpPr>
              <a:spLocks noChangeAspect="1"/>
            </p:cNvSpPr>
            <p:nvPr/>
          </p:nvSpPr>
          <p:spPr bwMode="auto">
            <a:xfrm>
              <a:off x="6405901" y="5620496"/>
              <a:ext cx="9528" cy="12704"/>
            </a:xfrm>
            <a:custGeom>
              <a:avLst/>
              <a:gdLst>
                <a:gd name="T0" fmla="*/ 0 w 35"/>
                <a:gd name="T1" fmla="*/ 0 h 48"/>
                <a:gd name="T2" fmla="*/ 14 w 35"/>
                <a:gd name="T3" fmla="*/ 39 h 48"/>
                <a:gd name="T4" fmla="*/ 22 w 35"/>
                <a:gd name="T5" fmla="*/ 48 h 48"/>
                <a:gd name="T6" fmla="*/ 33 w 35"/>
                <a:gd name="T7" fmla="*/ 28 h 48"/>
                <a:gd name="T8" fmla="*/ 35 w 35"/>
                <a:gd name="T9" fmla="*/ 0 h 48"/>
                <a:gd name="T10" fmla="*/ 17 w 35"/>
                <a:gd name="T11" fmla="*/ 9 h 48"/>
                <a:gd name="T12" fmla="*/ 0 w 3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5" h="48">
                  <a:moveTo>
                    <a:pt x="0" y="0"/>
                  </a:moveTo>
                  <a:lnTo>
                    <a:pt x="14" y="39"/>
                  </a:lnTo>
                  <a:lnTo>
                    <a:pt x="22" y="48"/>
                  </a:lnTo>
                  <a:lnTo>
                    <a:pt x="33" y="28"/>
                  </a:lnTo>
                  <a:lnTo>
                    <a:pt x="35" y="0"/>
                  </a:lnTo>
                  <a:lnTo>
                    <a:pt x="17" y="9"/>
                  </a:lnTo>
                  <a:lnTo>
                    <a:pt x="0"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54" name="Freeform 49">
              <a:extLst>
                <a:ext uri="{FF2B5EF4-FFF2-40B4-BE49-F238E27FC236}">
                  <a16:creationId xmlns:a16="http://schemas.microsoft.com/office/drawing/2014/main" id="{3C0753A6-1BBD-8BC7-0D2F-E0DD6D39E964}"/>
                </a:ext>
              </a:extLst>
            </p:cNvPr>
            <p:cNvSpPr>
              <a:spLocks noChangeAspect="1"/>
            </p:cNvSpPr>
            <p:nvPr/>
          </p:nvSpPr>
          <p:spPr bwMode="auto">
            <a:xfrm>
              <a:off x="6360644" y="5632406"/>
              <a:ext cx="41287" cy="37318"/>
            </a:xfrm>
            <a:custGeom>
              <a:avLst/>
              <a:gdLst>
                <a:gd name="T0" fmla="*/ 45 w 155"/>
                <a:gd name="T1" fmla="*/ 0 h 140"/>
                <a:gd name="T2" fmla="*/ 63 w 155"/>
                <a:gd name="T3" fmla="*/ 25 h 140"/>
                <a:gd name="T4" fmla="*/ 118 w 155"/>
                <a:gd name="T5" fmla="*/ 0 h 140"/>
                <a:gd name="T6" fmla="*/ 124 w 155"/>
                <a:gd name="T7" fmla="*/ 35 h 140"/>
                <a:gd name="T8" fmla="*/ 137 w 155"/>
                <a:gd name="T9" fmla="*/ 39 h 140"/>
                <a:gd name="T10" fmla="*/ 129 w 155"/>
                <a:gd name="T11" fmla="*/ 53 h 140"/>
                <a:gd name="T12" fmla="*/ 155 w 155"/>
                <a:gd name="T13" fmla="*/ 101 h 140"/>
                <a:gd name="T14" fmla="*/ 150 w 155"/>
                <a:gd name="T15" fmla="*/ 109 h 140"/>
                <a:gd name="T16" fmla="*/ 101 w 155"/>
                <a:gd name="T17" fmla="*/ 91 h 140"/>
                <a:gd name="T18" fmla="*/ 90 w 155"/>
                <a:gd name="T19" fmla="*/ 97 h 140"/>
                <a:gd name="T20" fmla="*/ 101 w 155"/>
                <a:gd name="T21" fmla="*/ 132 h 140"/>
                <a:gd name="T22" fmla="*/ 94 w 155"/>
                <a:gd name="T23" fmla="*/ 136 h 140"/>
                <a:gd name="T24" fmla="*/ 81 w 155"/>
                <a:gd name="T25" fmla="*/ 140 h 140"/>
                <a:gd name="T26" fmla="*/ 67 w 155"/>
                <a:gd name="T27" fmla="*/ 120 h 140"/>
                <a:gd name="T28" fmla="*/ 27 w 155"/>
                <a:gd name="T29" fmla="*/ 112 h 140"/>
                <a:gd name="T30" fmla="*/ 10 w 155"/>
                <a:gd name="T31" fmla="*/ 123 h 140"/>
                <a:gd name="T32" fmla="*/ 0 w 155"/>
                <a:gd name="T33" fmla="*/ 99 h 140"/>
                <a:gd name="T34" fmla="*/ 24 w 155"/>
                <a:gd name="T35" fmla="*/ 67 h 140"/>
                <a:gd name="T36" fmla="*/ 7 w 155"/>
                <a:gd name="T37" fmla="*/ 91 h 140"/>
                <a:gd name="T38" fmla="*/ 35 w 155"/>
                <a:gd name="T39" fmla="*/ 74 h 140"/>
                <a:gd name="T40" fmla="*/ 31 w 155"/>
                <a:gd name="T41" fmla="*/ 10 h 140"/>
                <a:gd name="T42" fmla="*/ 45 w 155"/>
                <a:gd name="T4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40">
                  <a:moveTo>
                    <a:pt x="45" y="0"/>
                  </a:moveTo>
                  <a:lnTo>
                    <a:pt x="63" y="25"/>
                  </a:lnTo>
                  <a:lnTo>
                    <a:pt x="118" y="0"/>
                  </a:lnTo>
                  <a:lnTo>
                    <a:pt x="124" y="35"/>
                  </a:lnTo>
                  <a:lnTo>
                    <a:pt x="137" y="39"/>
                  </a:lnTo>
                  <a:lnTo>
                    <a:pt x="129" y="53"/>
                  </a:lnTo>
                  <a:lnTo>
                    <a:pt x="155" y="101"/>
                  </a:lnTo>
                  <a:lnTo>
                    <a:pt x="150" y="109"/>
                  </a:lnTo>
                  <a:lnTo>
                    <a:pt x="101" y="91"/>
                  </a:lnTo>
                  <a:lnTo>
                    <a:pt x="90" y="97"/>
                  </a:lnTo>
                  <a:lnTo>
                    <a:pt x="101" y="132"/>
                  </a:lnTo>
                  <a:lnTo>
                    <a:pt x="94" y="136"/>
                  </a:lnTo>
                  <a:lnTo>
                    <a:pt x="81" y="140"/>
                  </a:lnTo>
                  <a:lnTo>
                    <a:pt x="67" y="120"/>
                  </a:lnTo>
                  <a:lnTo>
                    <a:pt x="27" y="112"/>
                  </a:lnTo>
                  <a:lnTo>
                    <a:pt x="10" y="123"/>
                  </a:lnTo>
                  <a:lnTo>
                    <a:pt x="0" y="99"/>
                  </a:lnTo>
                  <a:lnTo>
                    <a:pt x="24" y="67"/>
                  </a:lnTo>
                  <a:lnTo>
                    <a:pt x="7" y="91"/>
                  </a:lnTo>
                  <a:lnTo>
                    <a:pt x="35" y="74"/>
                  </a:lnTo>
                  <a:lnTo>
                    <a:pt x="31" y="10"/>
                  </a:lnTo>
                  <a:lnTo>
                    <a:pt x="45"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55" name="Freeform 50">
              <a:extLst>
                <a:ext uri="{FF2B5EF4-FFF2-40B4-BE49-F238E27FC236}">
                  <a16:creationId xmlns:a16="http://schemas.microsoft.com/office/drawing/2014/main" id="{AC48189E-FA13-D324-4186-94A5DB5194C0}"/>
                </a:ext>
              </a:extLst>
            </p:cNvPr>
            <p:cNvSpPr>
              <a:spLocks noChangeAspect="1"/>
            </p:cNvSpPr>
            <p:nvPr/>
          </p:nvSpPr>
          <p:spPr bwMode="auto">
            <a:xfrm>
              <a:off x="6602810" y="5598264"/>
              <a:ext cx="146888" cy="186588"/>
            </a:xfrm>
            <a:custGeom>
              <a:avLst/>
              <a:gdLst>
                <a:gd name="T0" fmla="*/ 456 w 554"/>
                <a:gd name="T1" fmla="*/ 331 h 705"/>
                <a:gd name="T2" fmla="*/ 494 w 554"/>
                <a:gd name="T3" fmla="*/ 301 h 705"/>
                <a:gd name="T4" fmla="*/ 554 w 554"/>
                <a:gd name="T5" fmla="*/ 251 h 705"/>
                <a:gd name="T6" fmla="*/ 512 w 554"/>
                <a:gd name="T7" fmla="*/ 138 h 705"/>
                <a:gd name="T8" fmla="*/ 406 w 554"/>
                <a:gd name="T9" fmla="*/ 0 h 705"/>
                <a:gd name="T10" fmla="*/ 385 w 554"/>
                <a:gd name="T11" fmla="*/ 59 h 705"/>
                <a:gd name="T12" fmla="*/ 374 w 554"/>
                <a:gd name="T13" fmla="*/ 105 h 705"/>
                <a:gd name="T14" fmla="*/ 300 w 554"/>
                <a:gd name="T15" fmla="*/ 52 h 705"/>
                <a:gd name="T16" fmla="*/ 200 w 554"/>
                <a:gd name="T17" fmla="*/ 31 h 705"/>
                <a:gd name="T18" fmla="*/ 154 w 554"/>
                <a:gd name="T19" fmla="*/ 25 h 705"/>
                <a:gd name="T20" fmla="*/ 116 w 554"/>
                <a:gd name="T21" fmla="*/ 88 h 705"/>
                <a:gd name="T22" fmla="*/ 80 w 554"/>
                <a:gd name="T23" fmla="*/ 128 h 705"/>
                <a:gd name="T24" fmla="*/ 142 w 554"/>
                <a:gd name="T25" fmla="*/ 191 h 705"/>
                <a:gd name="T26" fmla="*/ 154 w 554"/>
                <a:gd name="T27" fmla="*/ 260 h 705"/>
                <a:gd name="T28" fmla="*/ 116 w 554"/>
                <a:gd name="T29" fmla="*/ 318 h 705"/>
                <a:gd name="T30" fmla="*/ 38 w 554"/>
                <a:gd name="T31" fmla="*/ 353 h 705"/>
                <a:gd name="T32" fmla="*/ 66 w 554"/>
                <a:gd name="T33" fmla="*/ 381 h 705"/>
                <a:gd name="T34" fmla="*/ 188 w 554"/>
                <a:gd name="T35" fmla="*/ 345 h 705"/>
                <a:gd name="T36" fmla="*/ 131 w 554"/>
                <a:gd name="T37" fmla="*/ 424 h 705"/>
                <a:gd name="T38" fmla="*/ 123 w 554"/>
                <a:gd name="T39" fmla="*/ 465 h 705"/>
                <a:gd name="T40" fmla="*/ 63 w 554"/>
                <a:gd name="T41" fmla="*/ 536 h 705"/>
                <a:gd name="T42" fmla="*/ 42 w 554"/>
                <a:gd name="T43" fmla="*/ 581 h 705"/>
                <a:gd name="T44" fmla="*/ 0 w 554"/>
                <a:gd name="T45" fmla="*/ 638 h 705"/>
                <a:gd name="T46" fmla="*/ 38 w 554"/>
                <a:gd name="T47" fmla="*/ 671 h 705"/>
                <a:gd name="T48" fmla="*/ 124 w 554"/>
                <a:gd name="T49" fmla="*/ 627 h 705"/>
                <a:gd name="T50" fmla="*/ 182 w 554"/>
                <a:gd name="T51" fmla="*/ 695 h 705"/>
                <a:gd name="T52" fmla="*/ 251 w 554"/>
                <a:gd name="T53" fmla="*/ 705 h 705"/>
                <a:gd name="T54" fmla="*/ 311 w 554"/>
                <a:gd name="T55" fmla="*/ 691 h 705"/>
                <a:gd name="T56" fmla="*/ 340 w 554"/>
                <a:gd name="T57" fmla="*/ 659 h 705"/>
                <a:gd name="T58" fmla="*/ 386 w 554"/>
                <a:gd name="T59" fmla="*/ 638 h 705"/>
                <a:gd name="T60" fmla="*/ 377 w 554"/>
                <a:gd name="T61" fmla="*/ 597 h 705"/>
                <a:gd name="T62" fmla="*/ 406 w 554"/>
                <a:gd name="T63" fmla="*/ 561 h 705"/>
                <a:gd name="T64" fmla="*/ 359 w 554"/>
                <a:gd name="T65" fmla="*/ 445 h 705"/>
                <a:gd name="T66" fmla="*/ 388 w 554"/>
                <a:gd name="T67" fmla="*/ 394 h 705"/>
                <a:gd name="T68" fmla="*/ 431 w 554"/>
                <a:gd name="T69" fmla="*/ 353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705">
                  <a:moveTo>
                    <a:pt x="431" y="353"/>
                  </a:moveTo>
                  <a:lnTo>
                    <a:pt x="456" y="331"/>
                  </a:lnTo>
                  <a:lnTo>
                    <a:pt x="460" y="314"/>
                  </a:lnTo>
                  <a:lnTo>
                    <a:pt x="494" y="301"/>
                  </a:lnTo>
                  <a:lnTo>
                    <a:pt x="513" y="251"/>
                  </a:lnTo>
                  <a:lnTo>
                    <a:pt x="554" y="251"/>
                  </a:lnTo>
                  <a:lnTo>
                    <a:pt x="504" y="202"/>
                  </a:lnTo>
                  <a:lnTo>
                    <a:pt x="512" y="138"/>
                  </a:lnTo>
                  <a:lnTo>
                    <a:pt x="444" y="10"/>
                  </a:lnTo>
                  <a:lnTo>
                    <a:pt x="406" y="0"/>
                  </a:lnTo>
                  <a:lnTo>
                    <a:pt x="371" y="17"/>
                  </a:lnTo>
                  <a:lnTo>
                    <a:pt x="385" y="59"/>
                  </a:lnTo>
                  <a:lnTo>
                    <a:pt x="385" y="93"/>
                  </a:lnTo>
                  <a:lnTo>
                    <a:pt x="374" y="105"/>
                  </a:lnTo>
                  <a:lnTo>
                    <a:pt x="325" y="81"/>
                  </a:lnTo>
                  <a:lnTo>
                    <a:pt x="300" y="52"/>
                  </a:lnTo>
                  <a:lnTo>
                    <a:pt x="218" y="1"/>
                  </a:lnTo>
                  <a:lnTo>
                    <a:pt x="200" y="31"/>
                  </a:lnTo>
                  <a:lnTo>
                    <a:pt x="159" y="21"/>
                  </a:lnTo>
                  <a:lnTo>
                    <a:pt x="154" y="25"/>
                  </a:lnTo>
                  <a:lnTo>
                    <a:pt x="152" y="46"/>
                  </a:lnTo>
                  <a:lnTo>
                    <a:pt x="116" y="88"/>
                  </a:lnTo>
                  <a:lnTo>
                    <a:pt x="80" y="91"/>
                  </a:lnTo>
                  <a:lnTo>
                    <a:pt x="80" y="128"/>
                  </a:lnTo>
                  <a:lnTo>
                    <a:pt x="120" y="177"/>
                  </a:lnTo>
                  <a:lnTo>
                    <a:pt x="142" y="191"/>
                  </a:lnTo>
                  <a:lnTo>
                    <a:pt x="163" y="227"/>
                  </a:lnTo>
                  <a:lnTo>
                    <a:pt x="154" y="260"/>
                  </a:lnTo>
                  <a:lnTo>
                    <a:pt x="158" y="290"/>
                  </a:lnTo>
                  <a:lnTo>
                    <a:pt x="116" y="318"/>
                  </a:lnTo>
                  <a:lnTo>
                    <a:pt x="50" y="342"/>
                  </a:lnTo>
                  <a:lnTo>
                    <a:pt x="38" y="353"/>
                  </a:lnTo>
                  <a:lnTo>
                    <a:pt x="43" y="385"/>
                  </a:lnTo>
                  <a:lnTo>
                    <a:pt x="66" y="381"/>
                  </a:lnTo>
                  <a:lnTo>
                    <a:pt x="74" y="350"/>
                  </a:lnTo>
                  <a:lnTo>
                    <a:pt x="188" y="345"/>
                  </a:lnTo>
                  <a:lnTo>
                    <a:pt x="123" y="412"/>
                  </a:lnTo>
                  <a:lnTo>
                    <a:pt x="131" y="424"/>
                  </a:lnTo>
                  <a:lnTo>
                    <a:pt x="123" y="435"/>
                  </a:lnTo>
                  <a:lnTo>
                    <a:pt x="123" y="465"/>
                  </a:lnTo>
                  <a:lnTo>
                    <a:pt x="80" y="497"/>
                  </a:lnTo>
                  <a:lnTo>
                    <a:pt x="63" y="536"/>
                  </a:lnTo>
                  <a:lnTo>
                    <a:pt x="69" y="555"/>
                  </a:lnTo>
                  <a:lnTo>
                    <a:pt x="42" y="581"/>
                  </a:lnTo>
                  <a:lnTo>
                    <a:pt x="7" y="599"/>
                  </a:lnTo>
                  <a:lnTo>
                    <a:pt x="0" y="638"/>
                  </a:lnTo>
                  <a:lnTo>
                    <a:pt x="17" y="667"/>
                  </a:lnTo>
                  <a:lnTo>
                    <a:pt x="38" y="671"/>
                  </a:lnTo>
                  <a:lnTo>
                    <a:pt x="102" y="650"/>
                  </a:lnTo>
                  <a:lnTo>
                    <a:pt x="124" y="627"/>
                  </a:lnTo>
                  <a:lnTo>
                    <a:pt x="138" y="660"/>
                  </a:lnTo>
                  <a:lnTo>
                    <a:pt x="182" y="695"/>
                  </a:lnTo>
                  <a:lnTo>
                    <a:pt x="212" y="691"/>
                  </a:lnTo>
                  <a:lnTo>
                    <a:pt x="251" y="705"/>
                  </a:lnTo>
                  <a:lnTo>
                    <a:pt x="274" y="684"/>
                  </a:lnTo>
                  <a:lnTo>
                    <a:pt x="311" y="691"/>
                  </a:lnTo>
                  <a:lnTo>
                    <a:pt x="324" y="685"/>
                  </a:lnTo>
                  <a:lnTo>
                    <a:pt x="340" y="659"/>
                  </a:lnTo>
                  <a:lnTo>
                    <a:pt x="389" y="678"/>
                  </a:lnTo>
                  <a:lnTo>
                    <a:pt x="386" y="638"/>
                  </a:lnTo>
                  <a:lnTo>
                    <a:pt x="368" y="608"/>
                  </a:lnTo>
                  <a:lnTo>
                    <a:pt x="377" y="597"/>
                  </a:lnTo>
                  <a:lnTo>
                    <a:pt x="386" y="597"/>
                  </a:lnTo>
                  <a:lnTo>
                    <a:pt x="406" y="561"/>
                  </a:lnTo>
                  <a:lnTo>
                    <a:pt x="353" y="486"/>
                  </a:lnTo>
                  <a:lnTo>
                    <a:pt x="359" y="445"/>
                  </a:lnTo>
                  <a:lnTo>
                    <a:pt x="382" y="399"/>
                  </a:lnTo>
                  <a:lnTo>
                    <a:pt x="388" y="394"/>
                  </a:lnTo>
                  <a:lnTo>
                    <a:pt x="406" y="406"/>
                  </a:lnTo>
                  <a:lnTo>
                    <a:pt x="431" y="353"/>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56" name="Freeform 51">
              <a:extLst>
                <a:ext uri="{FF2B5EF4-FFF2-40B4-BE49-F238E27FC236}">
                  <a16:creationId xmlns:a16="http://schemas.microsoft.com/office/drawing/2014/main" id="{5033C35F-C02F-98CC-A389-33F538118917}"/>
                </a:ext>
              </a:extLst>
            </p:cNvPr>
            <p:cNvSpPr>
              <a:spLocks noChangeAspect="1"/>
            </p:cNvSpPr>
            <p:nvPr/>
          </p:nvSpPr>
          <p:spPr bwMode="auto">
            <a:xfrm>
              <a:off x="6549613" y="5697513"/>
              <a:ext cx="36523" cy="63519"/>
            </a:xfrm>
            <a:custGeom>
              <a:avLst/>
              <a:gdLst>
                <a:gd name="T0" fmla="*/ 34 w 138"/>
                <a:gd name="T1" fmla="*/ 241 h 241"/>
                <a:gd name="T2" fmla="*/ 32 w 138"/>
                <a:gd name="T3" fmla="*/ 217 h 241"/>
                <a:gd name="T4" fmla="*/ 52 w 138"/>
                <a:gd name="T5" fmla="*/ 216 h 241"/>
                <a:gd name="T6" fmla="*/ 60 w 138"/>
                <a:gd name="T7" fmla="*/ 188 h 241"/>
                <a:gd name="T8" fmla="*/ 94 w 138"/>
                <a:gd name="T9" fmla="*/ 170 h 241"/>
                <a:gd name="T10" fmla="*/ 96 w 138"/>
                <a:gd name="T11" fmla="*/ 150 h 241"/>
                <a:gd name="T12" fmla="*/ 120 w 138"/>
                <a:gd name="T13" fmla="*/ 145 h 241"/>
                <a:gd name="T14" fmla="*/ 135 w 138"/>
                <a:gd name="T15" fmla="*/ 117 h 241"/>
                <a:gd name="T16" fmla="*/ 124 w 138"/>
                <a:gd name="T17" fmla="*/ 100 h 241"/>
                <a:gd name="T18" fmla="*/ 138 w 138"/>
                <a:gd name="T19" fmla="*/ 51 h 241"/>
                <a:gd name="T20" fmla="*/ 126 w 138"/>
                <a:gd name="T21" fmla="*/ 4 h 241"/>
                <a:gd name="T22" fmla="*/ 60 w 138"/>
                <a:gd name="T23" fmla="*/ 15 h 241"/>
                <a:gd name="T24" fmla="*/ 46 w 138"/>
                <a:gd name="T25" fmla="*/ 0 h 241"/>
                <a:gd name="T26" fmla="*/ 53 w 138"/>
                <a:gd name="T27" fmla="*/ 33 h 241"/>
                <a:gd name="T28" fmla="*/ 11 w 138"/>
                <a:gd name="T29" fmla="*/ 99 h 241"/>
                <a:gd name="T30" fmla="*/ 6 w 138"/>
                <a:gd name="T31" fmla="*/ 120 h 241"/>
                <a:gd name="T32" fmla="*/ 15 w 138"/>
                <a:gd name="T33" fmla="*/ 148 h 241"/>
                <a:gd name="T34" fmla="*/ 52 w 138"/>
                <a:gd name="T35" fmla="*/ 163 h 241"/>
                <a:gd name="T36" fmla="*/ 17 w 138"/>
                <a:gd name="T37" fmla="*/ 160 h 241"/>
                <a:gd name="T38" fmla="*/ 0 w 138"/>
                <a:gd name="T39" fmla="*/ 187 h 241"/>
                <a:gd name="T40" fmla="*/ 7 w 138"/>
                <a:gd name="T41" fmla="*/ 191 h 241"/>
                <a:gd name="T42" fmla="*/ 6 w 138"/>
                <a:gd name="T43" fmla="*/ 217 h 241"/>
                <a:gd name="T44" fmla="*/ 20 w 138"/>
                <a:gd name="T45" fmla="*/ 241 h 241"/>
                <a:gd name="T46" fmla="*/ 34 w 138"/>
                <a:gd name="T47"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241">
                  <a:moveTo>
                    <a:pt x="34" y="241"/>
                  </a:moveTo>
                  <a:lnTo>
                    <a:pt x="32" y="217"/>
                  </a:lnTo>
                  <a:lnTo>
                    <a:pt x="52" y="216"/>
                  </a:lnTo>
                  <a:lnTo>
                    <a:pt x="60" y="188"/>
                  </a:lnTo>
                  <a:lnTo>
                    <a:pt x="94" y="170"/>
                  </a:lnTo>
                  <a:lnTo>
                    <a:pt x="96" y="150"/>
                  </a:lnTo>
                  <a:lnTo>
                    <a:pt x="120" y="145"/>
                  </a:lnTo>
                  <a:lnTo>
                    <a:pt x="135" y="117"/>
                  </a:lnTo>
                  <a:lnTo>
                    <a:pt x="124" y="100"/>
                  </a:lnTo>
                  <a:lnTo>
                    <a:pt x="138" y="51"/>
                  </a:lnTo>
                  <a:lnTo>
                    <a:pt x="126" y="4"/>
                  </a:lnTo>
                  <a:lnTo>
                    <a:pt x="60" y="15"/>
                  </a:lnTo>
                  <a:lnTo>
                    <a:pt x="46" y="0"/>
                  </a:lnTo>
                  <a:lnTo>
                    <a:pt x="53" y="33"/>
                  </a:lnTo>
                  <a:lnTo>
                    <a:pt x="11" y="99"/>
                  </a:lnTo>
                  <a:lnTo>
                    <a:pt x="6" y="120"/>
                  </a:lnTo>
                  <a:lnTo>
                    <a:pt x="15" y="148"/>
                  </a:lnTo>
                  <a:lnTo>
                    <a:pt x="52" y="163"/>
                  </a:lnTo>
                  <a:lnTo>
                    <a:pt x="17" y="160"/>
                  </a:lnTo>
                  <a:lnTo>
                    <a:pt x="0" y="187"/>
                  </a:lnTo>
                  <a:lnTo>
                    <a:pt x="7" y="191"/>
                  </a:lnTo>
                  <a:lnTo>
                    <a:pt x="6" y="217"/>
                  </a:lnTo>
                  <a:lnTo>
                    <a:pt x="20" y="241"/>
                  </a:lnTo>
                  <a:lnTo>
                    <a:pt x="34" y="24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57" name="Freeform 52">
              <a:extLst>
                <a:ext uri="{FF2B5EF4-FFF2-40B4-BE49-F238E27FC236}">
                  <a16:creationId xmlns:a16="http://schemas.microsoft.com/office/drawing/2014/main" id="{CDF15059-9EFE-DBE5-7794-4B7E6601EBEA}"/>
                </a:ext>
              </a:extLst>
            </p:cNvPr>
            <p:cNvSpPr>
              <a:spLocks noChangeAspect="1"/>
            </p:cNvSpPr>
            <p:nvPr/>
          </p:nvSpPr>
          <p:spPr bwMode="auto">
            <a:xfrm>
              <a:off x="6587724" y="5704659"/>
              <a:ext cx="36523" cy="25408"/>
            </a:xfrm>
            <a:custGeom>
              <a:avLst/>
              <a:gdLst>
                <a:gd name="T0" fmla="*/ 0 w 138"/>
                <a:gd name="T1" fmla="*/ 41 h 96"/>
                <a:gd name="T2" fmla="*/ 9 w 138"/>
                <a:gd name="T3" fmla="*/ 82 h 96"/>
                <a:gd name="T4" fmla="*/ 22 w 138"/>
                <a:gd name="T5" fmla="*/ 71 h 96"/>
                <a:gd name="T6" fmla="*/ 65 w 138"/>
                <a:gd name="T7" fmla="*/ 96 h 96"/>
                <a:gd name="T8" fmla="*/ 82 w 138"/>
                <a:gd name="T9" fmla="*/ 90 h 96"/>
                <a:gd name="T10" fmla="*/ 92 w 138"/>
                <a:gd name="T11" fmla="*/ 82 h 96"/>
                <a:gd name="T12" fmla="*/ 110 w 138"/>
                <a:gd name="T13" fmla="*/ 26 h 96"/>
                <a:gd name="T14" fmla="*/ 138 w 138"/>
                <a:gd name="T15" fmla="*/ 2 h 96"/>
                <a:gd name="T16" fmla="*/ 92 w 138"/>
                <a:gd name="T17" fmla="*/ 12 h 96"/>
                <a:gd name="T18" fmla="*/ 71 w 138"/>
                <a:gd name="T19" fmla="*/ 0 h 96"/>
                <a:gd name="T20" fmla="*/ 0 w 138"/>
                <a:gd name="T21"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96">
                  <a:moveTo>
                    <a:pt x="0" y="41"/>
                  </a:moveTo>
                  <a:lnTo>
                    <a:pt x="9" y="82"/>
                  </a:lnTo>
                  <a:lnTo>
                    <a:pt x="22" y="71"/>
                  </a:lnTo>
                  <a:lnTo>
                    <a:pt x="65" y="96"/>
                  </a:lnTo>
                  <a:lnTo>
                    <a:pt x="82" y="90"/>
                  </a:lnTo>
                  <a:lnTo>
                    <a:pt x="92" y="82"/>
                  </a:lnTo>
                  <a:lnTo>
                    <a:pt x="110" y="26"/>
                  </a:lnTo>
                  <a:lnTo>
                    <a:pt x="138" y="2"/>
                  </a:lnTo>
                  <a:lnTo>
                    <a:pt x="92" y="12"/>
                  </a:lnTo>
                  <a:lnTo>
                    <a:pt x="71" y="0"/>
                  </a:lnTo>
                  <a:lnTo>
                    <a:pt x="0" y="4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58" name="Freeform 53">
              <a:extLst>
                <a:ext uri="{FF2B5EF4-FFF2-40B4-BE49-F238E27FC236}">
                  <a16:creationId xmlns:a16="http://schemas.microsoft.com/office/drawing/2014/main" id="{E9982CE5-8783-9FEB-3900-06EE1893A796}"/>
                </a:ext>
              </a:extLst>
            </p:cNvPr>
            <p:cNvSpPr>
              <a:spLocks noChangeAspect="1"/>
            </p:cNvSpPr>
            <p:nvPr/>
          </p:nvSpPr>
          <p:spPr bwMode="auto">
            <a:xfrm>
              <a:off x="6555171" y="5764208"/>
              <a:ext cx="158797" cy="210407"/>
            </a:xfrm>
            <a:custGeom>
              <a:avLst/>
              <a:gdLst>
                <a:gd name="T0" fmla="*/ 180 w 598"/>
                <a:gd name="T1" fmla="*/ 11 h 794"/>
                <a:gd name="T2" fmla="*/ 218 w 598"/>
                <a:gd name="T3" fmla="*/ 44 h 794"/>
                <a:gd name="T4" fmla="*/ 304 w 598"/>
                <a:gd name="T5" fmla="*/ 0 h 794"/>
                <a:gd name="T6" fmla="*/ 362 w 598"/>
                <a:gd name="T7" fmla="*/ 68 h 794"/>
                <a:gd name="T8" fmla="*/ 380 w 598"/>
                <a:gd name="T9" fmla="*/ 122 h 794"/>
                <a:gd name="T10" fmla="*/ 447 w 598"/>
                <a:gd name="T11" fmla="*/ 189 h 794"/>
                <a:gd name="T12" fmla="*/ 455 w 598"/>
                <a:gd name="T13" fmla="*/ 217 h 794"/>
                <a:gd name="T14" fmla="*/ 434 w 598"/>
                <a:gd name="T15" fmla="*/ 262 h 794"/>
                <a:gd name="T16" fmla="*/ 519 w 598"/>
                <a:gd name="T17" fmla="*/ 395 h 794"/>
                <a:gd name="T18" fmla="*/ 557 w 598"/>
                <a:gd name="T19" fmla="*/ 399 h 794"/>
                <a:gd name="T20" fmla="*/ 598 w 598"/>
                <a:gd name="T21" fmla="*/ 432 h 794"/>
                <a:gd name="T22" fmla="*/ 562 w 598"/>
                <a:gd name="T23" fmla="*/ 522 h 794"/>
                <a:gd name="T24" fmla="*/ 498 w 598"/>
                <a:gd name="T25" fmla="*/ 536 h 794"/>
                <a:gd name="T26" fmla="*/ 533 w 598"/>
                <a:gd name="T27" fmla="*/ 603 h 794"/>
                <a:gd name="T28" fmla="*/ 540 w 598"/>
                <a:gd name="T29" fmla="*/ 624 h 794"/>
                <a:gd name="T30" fmla="*/ 495 w 598"/>
                <a:gd name="T31" fmla="*/ 665 h 794"/>
                <a:gd name="T32" fmla="*/ 445 w 598"/>
                <a:gd name="T33" fmla="*/ 721 h 794"/>
                <a:gd name="T34" fmla="*/ 264 w 598"/>
                <a:gd name="T35" fmla="*/ 794 h 794"/>
                <a:gd name="T36" fmla="*/ 276 w 598"/>
                <a:gd name="T37" fmla="*/ 748 h 794"/>
                <a:gd name="T38" fmla="*/ 363 w 598"/>
                <a:gd name="T39" fmla="*/ 584 h 794"/>
                <a:gd name="T40" fmla="*/ 317 w 598"/>
                <a:gd name="T41" fmla="*/ 483 h 794"/>
                <a:gd name="T42" fmla="*/ 303 w 598"/>
                <a:gd name="T43" fmla="*/ 438 h 794"/>
                <a:gd name="T44" fmla="*/ 296 w 598"/>
                <a:gd name="T45" fmla="*/ 382 h 794"/>
                <a:gd name="T46" fmla="*/ 335 w 598"/>
                <a:gd name="T47" fmla="*/ 393 h 794"/>
                <a:gd name="T48" fmla="*/ 362 w 598"/>
                <a:gd name="T49" fmla="*/ 436 h 794"/>
                <a:gd name="T50" fmla="*/ 329 w 598"/>
                <a:gd name="T51" fmla="*/ 316 h 794"/>
                <a:gd name="T52" fmla="*/ 296 w 598"/>
                <a:gd name="T53" fmla="*/ 329 h 794"/>
                <a:gd name="T54" fmla="*/ 243 w 598"/>
                <a:gd name="T55" fmla="*/ 421 h 794"/>
                <a:gd name="T56" fmla="*/ 247 w 598"/>
                <a:gd name="T57" fmla="*/ 582 h 794"/>
                <a:gd name="T58" fmla="*/ 282 w 598"/>
                <a:gd name="T59" fmla="*/ 615 h 794"/>
                <a:gd name="T60" fmla="*/ 247 w 598"/>
                <a:gd name="T61" fmla="*/ 677 h 794"/>
                <a:gd name="T62" fmla="*/ 203 w 598"/>
                <a:gd name="T63" fmla="*/ 664 h 794"/>
                <a:gd name="T64" fmla="*/ 180 w 598"/>
                <a:gd name="T65" fmla="*/ 622 h 794"/>
                <a:gd name="T66" fmla="*/ 45 w 598"/>
                <a:gd name="T67" fmla="*/ 603 h 794"/>
                <a:gd name="T68" fmla="*/ 37 w 598"/>
                <a:gd name="T69" fmla="*/ 584 h 794"/>
                <a:gd name="T70" fmla="*/ 42 w 598"/>
                <a:gd name="T71" fmla="*/ 558 h 794"/>
                <a:gd name="T72" fmla="*/ 38 w 598"/>
                <a:gd name="T73" fmla="*/ 545 h 794"/>
                <a:gd name="T74" fmla="*/ 30 w 598"/>
                <a:gd name="T75" fmla="*/ 478 h 794"/>
                <a:gd name="T76" fmla="*/ 62 w 598"/>
                <a:gd name="T77" fmla="*/ 519 h 794"/>
                <a:gd name="T78" fmla="*/ 126 w 598"/>
                <a:gd name="T79" fmla="*/ 423 h 794"/>
                <a:gd name="T80" fmla="*/ 126 w 598"/>
                <a:gd name="T81" fmla="*/ 357 h 794"/>
                <a:gd name="T82" fmla="*/ 95 w 598"/>
                <a:gd name="T83" fmla="*/ 296 h 794"/>
                <a:gd name="T84" fmla="*/ 46 w 598"/>
                <a:gd name="T85" fmla="*/ 245 h 794"/>
                <a:gd name="T86" fmla="*/ 87 w 598"/>
                <a:gd name="T87" fmla="*/ 217 h 794"/>
                <a:gd name="T88" fmla="*/ 87 w 598"/>
                <a:gd name="T89" fmla="*/ 157 h 794"/>
                <a:gd name="T90" fmla="*/ 90 w 598"/>
                <a:gd name="T91" fmla="*/ 57 h 794"/>
                <a:gd name="T92" fmla="*/ 72 w 598"/>
                <a:gd name="T93" fmla="*/ 46 h 794"/>
                <a:gd name="T94" fmla="*/ 95 w 598"/>
                <a:gd name="T95" fmla="*/ 29 h 794"/>
                <a:gd name="T96" fmla="*/ 125 w 598"/>
                <a:gd name="T97" fmla="*/ 39 h 794"/>
                <a:gd name="T98" fmla="*/ 165 w 598"/>
                <a:gd name="T99" fmla="*/ 3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8" h="794">
                  <a:moveTo>
                    <a:pt x="165" y="33"/>
                  </a:moveTo>
                  <a:lnTo>
                    <a:pt x="180" y="11"/>
                  </a:lnTo>
                  <a:lnTo>
                    <a:pt x="197" y="40"/>
                  </a:lnTo>
                  <a:lnTo>
                    <a:pt x="218" y="44"/>
                  </a:lnTo>
                  <a:lnTo>
                    <a:pt x="282" y="23"/>
                  </a:lnTo>
                  <a:lnTo>
                    <a:pt x="304" y="0"/>
                  </a:lnTo>
                  <a:lnTo>
                    <a:pt x="318" y="33"/>
                  </a:lnTo>
                  <a:lnTo>
                    <a:pt x="362" y="68"/>
                  </a:lnTo>
                  <a:lnTo>
                    <a:pt x="356" y="97"/>
                  </a:lnTo>
                  <a:lnTo>
                    <a:pt x="380" y="122"/>
                  </a:lnTo>
                  <a:lnTo>
                    <a:pt x="399" y="175"/>
                  </a:lnTo>
                  <a:lnTo>
                    <a:pt x="447" y="189"/>
                  </a:lnTo>
                  <a:lnTo>
                    <a:pt x="454" y="206"/>
                  </a:lnTo>
                  <a:lnTo>
                    <a:pt x="455" y="217"/>
                  </a:lnTo>
                  <a:lnTo>
                    <a:pt x="435" y="241"/>
                  </a:lnTo>
                  <a:lnTo>
                    <a:pt x="434" y="262"/>
                  </a:lnTo>
                  <a:lnTo>
                    <a:pt x="491" y="305"/>
                  </a:lnTo>
                  <a:lnTo>
                    <a:pt x="519" y="395"/>
                  </a:lnTo>
                  <a:lnTo>
                    <a:pt x="536" y="383"/>
                  </a:lnTo>
                  <a:lnTo>
                    <a:pt x="557" y="399"/>
                  </a:lnTo>
                  <a:lnTo>
                    <a:pt x="583" y="399"/>
                  </a:lnTo>
                  <a:lnTo>
                    <a:pt x="598" y="432"/>
                  </a:lnTo>
                  <a:lnTo>
                    <a:pt x="594" y="466"/>
                  </a:lnTo>
                  <a:lnTo>
                    <a:pt x="562" y="522"/>
                  </a:lnTo>
                  <a:lnTo>
                    <a:pt x="544" y="508"/>
                  </a:lnTo>
                  <a:lnTo>
                    <a:pt x="498" y="536"/>
                  </a:lnTo>
                  <a:lnTo>
                    <a:pt x="483" y="572"/>
                  </a:lnTo>
                  <a:lnTo>
                    <a:pt x="533" y="603"/>
                  </a:lnTo>
                  <a:lnTo>
                    <a:pt x="513" y="633"/>
                  </a:lnTo>
                  <a:lnTo>
                    <a:pt x="540" y="624"/>
                  </a:lnTo>
                  <a:lnTo>
                    <a:pt x="540" y="637"/>
                  </a:lnTo>
                  <a:lnTo>
                    <a:pt x="495" y="665"/>
                  </a:lnTo>
                  <a:lnTo>
                    <a:pt x="476" y="665"/>
                  </a:lnTo>
                  <a:lnTo>
                    <a:pt x="445" y="721"/>
                  </a:lnTo>
                  <a:lnTo>
                    <a:pt x="322" y="759"/>
                  </a:lnTo>
                  <a:lnTo>
                    <a:pt x="264" y="794"/>
                  </a:lnTo>
                  <a:lnTo>
                    <a:pt x="286" y="767"/>
                  </a:lnTo>
                  <a:lnTo>
                    <a:pt x="276" y="748"/>
                  </a:lnTo>
                  <a:lnTo>
                    <a:pt x="334" y="695"/>
                  </a:lnTo>
                  <a:lnTo>
                    <a:pt x="363" y="584"/>
                  </a:lnTo>
                  <a:lnTo>
                    <a:pt x="350" y="531"/>
                  </a:lnTo>
                  <a:lnTo>
                    <a:pt x="317" y="483"/>
                  </a:lnTo>
                  <a:lnTo>
                    <a:pt x="322" y="439"/>
                  </a:lnTo>
                  <a:lnTo>
                    <a:pt x="303" y="438"/>
                  </a:lnTo>
                  <a:lnTo>
                    <a:pt x="272" y="407"/>
                  </a:lnTo>
                  <a:lnTo>
                    <a:pt x="296" y="382"/>
                  </a:lnTo>
                  <a:lnTo>
                    <a:pt x="320" y="381"/>
                  </a:lnTo>
                  <a:lnTo>
                    <a:pt x="335" y="393"/>
                  </a:lnTo>
                  <a:lnTo>
                    <a:pt x="334" y="432"/>
                  </a:lnTo>
                  <a:lnTo>
                    <a:pt x="362" y="436"/>
                  </a:lnTo>
                  <a:lnTo>
                    <a:pt x="398" y="360"/>
                  </a:lnTo>
                  <a:lnTo>
                    <a:pt x="329" y="316"/>
                  </a:lnTo>
                  <a:lnTo>
                    <a:pt x="304" y="319"/>
                  </a:lnTo>
                  <a:lnTo>
                    <a:pt x="296" y="329"/>
                  </a:lnTo>
                  <a:lnTo>
                    <a:pt x="278" y="382"/>
                  </a:lnTo>
                  <a:lnTo>
                    <a:pt x="243" y="421"/>
                  </a:lnTo>
                  <a:lnTo>
                    <a:pt x="222" y="473"/>
                  </a:lnTo>
                  <a:lnTo>
                    <a:pt x="247" y="582"/>
                  </a:lnTo>
                  <a:lnTo>
                    <a:pt x="274" y="614"/>
                  </a:lnTo>
                  <a:lnTo>
                    <a:pt x="282" y="615"/>
                  </a:lnTo>
                  <a:lnTo>
                    <a:pt x="274" y="665"/>
                  </a:lnTo>
                  <a:lnTo>
                    <a:pt x="247" y="677"/>
                  </a:lnTo>
                  <a:lnTo>
                    <a:pt x="243" y="685"/>
                  </a:lnTo>
                  <a:lnTo>
                    <a:pt x="203" y="664"/>
                  </a:lnTo>
                  <a:lnTo>
                    <a:pt x="200" y="637"/>
                  </a:lnTo>
                  <a:lnTo>
                    <a:pt x="180" y="622"/>
                  </a:lnTo>
                  <a:lnTo>
                    <a:pt x="92" y="603"/>
                  </a:lnTo>
                  <a:lnTo>
                    <a:pt x="45" y="603"/>
                  </a:lnTo>
                  <a:lnTo>
                    <a:pt x="46" y="584"/>
                  </a:lnTo>
                  <a:lnTo>
                    <a:pt x="37" y="584"/>
                  </a:lnTo>
                  <a:lnTo>
                    <a:pt x="46" y="570"/>
                  </a:lnTo>
                  <a:lnTo>
                    <a:pt x="42" y="558"/>
                  </a:lnTo>
                  <a:lnTo>
                    <a:pt x="33" y="554"/>
                  </a:lnTo>
                  <a:lnTo>
                    <a:pt x="38" y="545"/>
                  </a:lnTo>
                  <a:lnTo>
                    <a:pt x="0" y="494"/>
                  </a:lnTo>
                  <a:lnTo>
                    <a:pt x="30" y="478"/>
                  </a:lnTo>
                  <a:lnTo>
                    <a:pt x="46" y="512"/>
                  </a:lnTo>
                  <a:lnTo>
                    <a:pt x="62" y="519"/>
                  </a:lnTo>
                  <a:lnTo>
                    <a:pt x="90" y="495"/>
                  </a:lnTo>
                  <a:lnTo>
                    <a:pt x="126" y="423"/>
                  </a:lnTo>
                  <a:lnTo>
                    <a:pt x="131" y="399"/>
                  </a:lnTo>
                  <a:lnTo>
                    <a:pt x="126" y="357"/>
                  </a:lnTo>
                  <a:lnTo>
                    <a:pt x="98" y="312"/>
                  </a:lnTo>
                  <a:lnTo>
                    <a:pt x="95" y="296"/>
                  </a:lnTo>
                  <a:lnTo>
                    <a:pt x="67" y="276"/>
                  </a:lnTo>
                  <a:lnTo>
                    <a:pt x="46" y="245"/>
                  </a:lnTo>
                  <a:lnTo>
                    <a:pt x="69" y="217"/>
                  </a:lnTo>
                  <a:lnTo>
                    <a:pt x="87" y="217"/>
                  </a:lnTo>
                  <a:lnTo>
                    <a:pt x="79" y="210"/>
                  </a:lnTo>
                  <a:lnTo>
                    <a:pt x="87" y="157"/>
                  </a:lnTo>
                  <a:lnTo>
                    <a:pt x="69" y="118"/>
                  </a:lnTo>
                  <a:lnTo>
                    <a:pt x="90" y="57"/>
                  </a:lnTo>
                  <a:lnTo>
                    <a:pt x="76" y="57"/>
                  </a:lnTo>
                  <a:lnTo>
                    <a:pt x="72" y="46"/>
                  </a:lnTo>
                  <a:lnTo>
                    <a:pt x="76" y="33"/>
                  </a:lnTo>
                  <a:lnTo>
                    <a:pt x="95" y="29"/>
                  </a:lnTo>
                  <a:lnTo>
                    <a:pt x="122" y="23"/>
                  </a:lnTo>
                  <a:lnTo>
                    <a:pt x="125" y="39"/>
                  </a:lnTo>
                  <a:lnTo>
                    <a:pt x="140" y="46"/>
                  </a:lnTo>
                  <a:lnTo>
                    <a:pt x="165" y="33"/>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59" name="Freeform 54">
              <a:extLst>
                <a:ext uri="{FF2B5EF4-FFF2-40B4-BE49-F238E27FC236}">
                  <a16:creationId xmlns:a16="http://schemas.microsoft.com/office/drawing/2014/main" id="{89BB1F45-0CE6-D852-A7DD-9BEB83F06B1B}"/>
                </a:ext>
              </a:extLst>
            </p:cNvPr>
            <p:cNvSpPr>
              <a:spLocks noChangeAspect="1"/>
            </p:cNvSpPr>
            <p:nvPr/>
          </p:nvSpPr>
          <p:spPr bwMode="auto">
            <a:xfrm>
              <a:off x="6494034" y="5822170"/>
              <a:ext cx="23820" cy="30172"/>
            </a:xfrm>
            <a:custGeom>
              <a:avLst/>
              <a:gdLst>
                <a:gd name="T0" fmla="*/ 17 w 89"/>
                <a:gd name="T1" fmla="*/ 77 h 116"/>
                <a:gd name="T2" fmla="*/ 38 w 89"/>
                <a:gd name="T3" fmla="*/ 51 h 116"/>
                <a:gd name="T4" fmla="*/ 70 w 89"/>
                <a:gd name="T5" fmla="*/ 41 h 116"/>
                <a:gd name="T6" fmla="*/ 77 w 89"/>
                <a:gd name="T7" fmla="*/ 24 h 116"/>
                <a:gd name="T8" fmla="*/ 78 w 89"/>
                <a:gd name="T9" fmla="*/ 0 h 116"/>
                <a:gd name="T10" fmla="*/ 89 w 89"/>
                <a:gd name="T11" fmla="*/ 28 h 116"/>
                <a:gd name="T12" fmla="*/ 46 w 89"/>
                <a:gd name="T13" fmla="*/ 65 h 116"/>
                <a:gd name="T14" fmla="*/ 39 w 89"/>
                <a:gd name="T15" fmla="*/ 84 h 116"/>
                <a:gd name="T16" fmla="*/ 46 w 89"/>
                <a:gd name="T17" fmla="*/ 98 h 116"/>
                <a:gd name="T18" fmla="*/ 34 w 89"/>
                <a:gd name="T19" fmla="*/ 112 h 116"/>
                <a:gd name="T20" fmla="*/ 17 w 89"/>
                <a:gd name="T21" fmla="*/ 116 h 116"/>
                <a:gd name="T22" fmla="*/ 0 w 89"/>
                <a:gd name="T23" fmla="*/ 98 h 116"/>
                <a:gd name="T24" fmla="*/ 17 w 89"/>
                <a:gd name="T25" fmla="*/ 7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16">
                  <a:moveTo>
                    <a:pt x="17" y="77"/>
                  </a:moveTo>
                  <a:lnTo>
                    <a:pt x="38" y="51"/>
                  </a:lnTo>
                  <a:lnTo>
                    <a:pt x="70" y="41"/>
                  </a:lnTo>
                  <a:lnTo>
                    <a:pt x="77" y="24"/>
                  </a:lnTo>
                  <a:lnTo>
                    <a:pt x="78" y="0"/>
                  </a:lnTo>
                  <a:lnTo>
                    <a:pt x="89" y="28"/>
                  </a:lnTo>
                  <a:lnTo>
                    <a:pt x="46" y="65"/>
                  </a:lnTo>
                  <a:lnTo>
                    <a:pt x="39" y="84"/>
                  </a:lnTo>
                  <a:lnTo>
                    <a:pt x="46" y="98"/>
                  </a:lnTo>
                  <a:lnTo>
                    <a:pt x="34" y="112"/>
                  </a:lnTo>
                  <a:lnTo>
                    <a:pt x="17" y="116"/>
                  </a:lnTo>
                  <a:lnTo>
                    <a:pt x="0" y="98"/>
                  </a:lnTo>
                  <a:lnTo>
                    <a:pt x="17" y="7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60" name="Freeform 55">
              <a:extLst>
                <a:ext uri="{FF2B5EF4-FFF2-40B4-BE49-F238E27FC236}">
                  <a16:creationId xmlns:a16="http://schemas.microsoft.com/office/drawing/2014/main" id="{DA670D49-E974-8DE5-CA9C-7BB1CE4D4798}"/>
                </a:ext>
              </a:extLst>
            </p:cNvPr>
            <p:cNvSpPr>
              <a:spLocks noChangeAspect="1"/>
            </p:cNvSpPr>
            <p:nvPr/>
          </p:nvSpPr>
          <p:spPr bwMode="auto">
            <a:xfrm>
              <a:off x="6520235" y="5810260"/>
              <a:ext cx="17468" cy="12704"/>
            </a:xfrm>
            <a:custGeom>
              <a:avLst/>
              <a:gdLst>
                <a:gd name="T0" fmla="*/ 60 w 64"/>
                <a:gd name="T1" fmla="*/ 35 h 49"/>
                <a:gd name="T2" fmla="*/ 64 w 64"/>
                <a:gd name="T3" fmla="*/ 9 h 49"/>
                <a:gd name="T4" fmla="*/ 56 w 64"/>
                <a:gd name="T5" fmla="*/ 9 h 49"/>
                <a:gd name="T6" fmla="*/ 43 w 64"/>
                <a:gd name="T7" fmla="*/ 16 h 49"/>
                <a:gd name="T8" fmla="*/ 24 w 64"/>
                <a:gd name="T9" fmla="*/ 0 h 49"/>
                <a:gd name="T10" fmla="*/ 0 w 64"/>
                <a:gd name="T11" fmla="*/ 9 h 49"/>
                <a:gd name="T12" fmla="*/ 1 w 64"/>
                <a:gd name="T13" fmla="*/ 21 h 49"/>
                <a:gd name="T14" fmla="*/ 13 w 64"/>
                <a:gd name="T15" fmla="*/ 12 h 49"/>
                <a:gd name="T16" fmla="*/ 13 w 64"/>
                <a:gd name="T17" fmla="*/ 28 h 49"/>
                <a:gd name="T18" fmla="*/ 29 w 64"/>
                <a:gd name="T19" fmla="*/ 49 h 49"/>
                <a:gd name="T20" fmla="*/ 60 w 64"/>
                <a:gd name="T2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49">
                  <a:moveTo>
                    <a:pt x="60" y="35"/>
                  </a:moveTo>
                  <a:lnTo>
                    <a:pt x="64" y="9"/>
                  </a:lnTo>
                  <a:lnTo>
                    <a:pt x="56" y="9"/>
                  </a:lnTo>
                  <a:lnTo>
                    <a:pt x="43" y="16"/>
                  </a:lnTo>
                  <a:lnTo>
                    <a:pt x="24" y="0"/>
                  </a:lnTo>
                  <a:lnTo>
                    <a:pt x="0" y="9"/>
                  </a:lnTo>
                  <a:lnTo>
                    <a:pt x="1" y="21"/>
                  </a:lnTo>
                  <a:lnTo>
                    <a:pt x="13" y="12"/>
                  </a:lnTo>
                  <a:lnTo>
                    <a:pt x="13" y="28"/>
                  </a:lnTo>
                  <a:lnTo>
                    <a:pt x="29" y="49"/>
                  </a:lnTo>
                  <a:lnTo>
                    <a:pt x="60" y="35"/>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61" name="Freeform 56">
              <a:extLst>
                <a:ext uri="{FF2B5EF4-FFF2-40B4-BE49-F238E27FC236}">
                  <a16:creationId xmlns:a16="http://schemas.microsoft.com/office/drawing/2014/main" id="{40BD1653-98B5-66A8-FDAB-6D0631827EAD}"/>
                </a:ext>
              </a:extLst>
            </p:cNvPr>
            <p:cNvSpPr>
              <a:spLocks noChangeAspect="1"/>
            </p:cNvSpPr>
            <p:nvPr/>
          </p:nvSpPr>
          <p:spPr bwMode="auto">
            <a:xfrm>
              <a:off x="6518647" y="5819788"/>
              <a:ext cx="3970" cy="9528"/>
            </a:xfrm>
            <a:custGeom>
              <a:avLst/>
              <a:gdLst>
                <a:gd name="T0" fmla="*/ 7 w 15"/>
                <a:gd name="T1" fmla="*/ 35 h 35"/>
                <a:gd name="T2" fmla="*/ 8 w 15"/>
                <a:gd name="T3" fmla="*/ 20 h 35"/>
                <a:gd name="T4" fmla="*/ 15 w 15"/>
                <a:gd name="T5" fmla="*/ 0 h 35"/>
                <a:gd name="T6" fmla="*/ 0 w 15"/>
                <a:gd name="T7" fmla="*/ 13 h 35"/>
                <a:gd name="T8" fmla="*/ 7 w 15"/>
                <a:gd name="T9" fmla="*/ 35 h 35"/>
              </a:gdLst>
              <a:ahLst/>
              <a:cxnLst>
                <a:cxn ang="0">
                  <a:pos x="T0" y="T1"/>
                </a:cxn>
                <a:cxn ang="0">
                  <a:pos x="T2" y="T3"/>
                </a:cxn>
                <a:cxn ang="0">
                  <a:pos x="T4" y="T5"/>
                </a:cxn>
                <a:cxn ang="0">
                  <a:pos x="T6" y="T7"/>
                </a:cxn>
                <a:cxn ang="0">
                  <a:pos x="T8" y="T9"/>
                </a:cxn>
              </a:cxnLst>
              <a:rect l="0" t="0" r="r" b="b"/>
              <a:pathLst>
                <a:path w="15" h="35">
                  <a:moveTo>
                    <a:pt x="7" y="35"/>
                  </a:moveTo>
                  <a:lnTo>
                    <a:pt x="8" y="20"/>
                  </a:lnTo>
                  <a:lnTo>
                    <a:pt x="15" y="0"/>
                  </a:lnTo>
                  <a:lnTo>
                    <a:pt x="0" y="13"/>
                  </a:lnTo>
                  <a:lnTo>
                    <a:pt x="7" y="35"/>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62" name="Freeform 57">
              <a:extLst>
                <a:ext uri="{FF2B5EF4-FFF2-40B4-BE49-F238E27FC236}">
                  <a16:creationId xmlns:a16="http://schemas.microsoft.com/office/drawing/2014/main" id="{C60F2084-FD23-419A-4592-35F091F2F7CA}"/>
                </a:ext>
              </a:extLst>
            </p:cNvPr>
            <p:cNvSpPr>
              <a:spLocks noChangeAspect="1"/>
            </p:cNvSpPr>
            <p:nvPr/>
          </p:nvSpPr>
          <p:spPr bwMode="auto">
            <a:xfrm>
              <a:off x="6580578" y="6065130"/>
              <a:ext cx="40493" cy="39700"/>
            </a:xfrm>
            <a:custGeom>
              <a:avLst/>
              <a:gdLst>
                <a:gd name="T0" fmla="*/ 52 w 154"/>
                <a:gd name="T1" fmla="*/ 0 h 148"/>
                <a:gd name="T2" fmla="*/ 94 w 154"/>
                <a:gd name="T3" fmla="*/ 11 h 148"/>
                <a:gd name="T4" fmla="*/ 154 w 154"/>
                <a:gd name="T5" fmla="*/ 69 h 148"/>
                <a:gd name="T6" fmla="*/ 147 w 154"/>
                <a:gd name="T7" fmla="*/ 116 h 148"/>
                <a:gd name="T8" fmla="*/ 76 w 154"/>
                <a:gd name="T9" fmla="*/ 148 h 148"/>
                <a:gd name="T10" fmla="*/ 28 w 154"/>
                <a:gd name="T11" fmla="*/ 148 h 148"/>
                <a:gd name="T12" fmla="*/ 0 w 154"/>
                <a:gd name="T13" fmla="*/ 73 h 148"/>
                <a:gd name="T14" fmla="*/ 3 w 154"/>
                <a:gd name="T15" fmla="*/ 46 h 148"/>
                <a:gd name="T16" fmla="*/ 31 w 154"/>
                <a:gd name="T17" fmla="*/ 34 h 148"/>
                <a:gd name="T18" fmla="*/ 52 w 154"/>
                <a:gd name="T1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48">
                  <a:moveTo>
                    <a:pt x="52" y="0"/>
                  </a:moveTo>
                  <a:lnTo>
                    <a:pt x="94" y="11"/>
                  </a:lnTo>
                  <a:lnTo>
                    <a:pt x="154" y="69"/>
                  </a:lnTo>
                  <a:lnTo>
                    <a:pt x="147" y="116"/>
                  </a:lnTo>
                  <a:lnTo>
                    <a:pt x="76" y="148"/>
                  </a:lnTo>
                  <a:lnTo>
                    <a:pt x="28" y="148"/>
                  </a:lnTo>
                  <a:lnTo>
                    <a:pt x="0" y="73"/>
                  </a:lnTo>
                  <a:lnTo>
                    <a:pt x="3" y="46"/>
                  </a:lnTo>
                  <a:lnTo>
                    <a:pt x="31" y="34"/>
                  </a:lnTo>
                  <a:lnTo>
                    <a:pt x="52"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63" name="Freeform 58">
              <a:extLst>
                <a:ext uri="{FF2B5EF4-FFF2-40B4-BE49-F238E27FC236}">
                  <a16:creationId xmlns:a16="http://schemas.microsoft.com/office/drawing/2014/main" id="{CD5AE77B-303F-2AE5-9353-4E8D3D01ECBB}"/>
                </a:ext>
              </a:extLst>
            </p:cNvPr>
            <p:cNvSpPr>
              <a:spLocks noChangeAspect="1"/>
            </p:cNvSpPr>
            <p:nvPr/>
          </p:nvSpPr>
          <p:spPr bwMode="auto">
            <a:xfrm>
              <a:off x="6648861" y="6011139"/>
              <a:ext cx="39699" cy="80987"/>
            </a:xfrm>
            <a:custGeom>
              <a:avLst/>
              <a:gdLst>
                <a:gd name="T0" fmla="*/ 90 w 150"/>
                <a:gd name="T1" fmla="*/ 82 h 306"/>
                <a:gd name="T2" fmla="*/ 104 w 150"/>
                <a:gd name="T3" fmla="*/ 28 h 306"/>
                <a:gd name="T4" fmla="*/ 139 w 150"/>
                <a:gd name="T5" fmla="*/ 0 h 306"/>
                <a:gd name="T6" fmla="*/ 150 w 150"/>
                <a:gd name="T7" fmla="*/ 39 h 306"/>
                <a:gd name="T8" fmla="*/ 118 w 150"/>
                <a:gd name="T9" fmla="*/ 112 h 306"/>
                <a:gd name="T10" fmla="*/ 113 w 150"/>
                <a:gd name="T11" fmla="*/ 162 h 306"/>
                <a:gd name="T12" fmla="*/ 68 w 150"/>
                <a:gd name="T13" fmla="*/ 201 h 306"/>
                <a:gd name="T14" fmla="*/ 72 w 150"/>
                <a:gd name="T15" fmla="*/ 255 h 306"/>
                <a:gd name="T16" fmla="*/ 67 w 150"/>
                <a:gd name="T17" fmla="*/ 285 h 306"/>
                <a:gd name="T18" fmla="*/ 16 w 150"/>
                <a:gd name="T19" fmla="*/ 292 h 306"/>
                <a:gd name="T20" fmla="*/ 10 w 150"/>
                <a:gd name="T21" fmla="*/ 306 h 306"/>
                <a:gd name="T22" fmla="*/ 1 w 150"/>
                <a:gd name="T23" fmla="*/ 294 h 306"/>
                <a:gd name="T24" fmla="*/ 0 w 150"/>
                <a:gd name="T25" fmla="*/ 222 h 306"/>
                <a:gd name="T26" fmla="*/ 26 w 150"/>
                <a:gd name="T27" fmla="*/ 215 h 306"/>
                <a:gd name="T28" fmla="*/ 49 w 150"/>
                <a:gd name="T29" fmla="*/ 184 h 306"/>
                <a:gd name="T30" fmla="*/ 57 w 150"/>
                <a:gd name="T31" fmla="*/ 114 h 306"/>
                <a:gd name="T32" fmla="*/ 90 w 150"/>
                <a:gd name="T33" fmla="*/ 8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 h="306">
                  <a:moveTo>
                    <a:pt x="90" y="82"/>
                  </a:moveTo>
                  <a:lnTo>
                    <a:pt x="104" y="28"/>
                  </a:lnTo>
                  <a:lnTo>
                    <a:pt x="139" y="0"/>
                  </a:lnTo>
                  <a:lnTo>
                    <a:pt x="150" y="39"/>
                  </a:lnTo>
                  <a:lnTo>
                    <a:pt x="118" y="112"/>
                  </a:lnTo>
                  <a:lnTo>
                    <a:pt x="113" y="162"/>
                  </a:lnTo>
                  <a:lnTo>
                    <a:pt x="68" y="201"/>
                  </a:lnTo>
                  <a:lnTo>
                    <a:pt x="72" y="255"/>
                  </a:lnTo>
                  <a:lnTo>
                    <a:pt x="67" y="285"/>
                  </a:lnTo>
                  <a:lnTo>
                    <a:pt x="16" y="292"/>
                  </a:lnTo>
                  <a:lnTo>
                    <a:pt x="10" y="306"/>
                  </a:lnTo>
                  <a:lnTo>
                    <a:pt x="1" y="294"/>
                  </a:lnTo>
                  <a:lnTo>
                    <a:pt x="0" y="222"/>
                  </a:lnTo>
                  <a:lnTo>
                    <a:pt x="26" y="215"/>
                  </a:lnTo>
                  <a:lnTo>
                    <a:pt x="49" y="184"/>
                  </a:lnTo>
                  <a:lnTo>
                    <a:pt x="57" y="114"/>
                  </a:lnTo>
                  <a:lnTo>
                    <a:pt x="90" y="8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64" name="Freeform 59">
              <a:extLst>
                <a:ext uri="{FF2B5EF4-FFF2-40B4-BE49-F238E27FC236}">
                  <a16:creationId xmlns:a16="http://schemas.microsoft.com/office/drawing/2014/main" id="{76276110-109A-D6AD-852A-873403D97150}"/>
                </a:ext>
              </a:extLst>
            </p:cNvPr>
            <p:cNvSpPr>
              <a:spLocks noChangeAspect="1"/>
            </p:cNvSpPr>
            <p:nvPr/>
          </p:nvSpPr>
          <p:spPr bwMode="auto">
            <a:xfrm>
              <a:off x="6565493" y="5754680"/>
              <a:ext cx="15880" cy="21438"/>
            </a:xfrm>
            <a:custGeom>
              <a:avLst/>
              <a:gdLst>
                <a:gd name="T0" fmla="*/ 31 w 61"/>
                <a:gd name="T1" fmla="*/ 82 h 82"/>
                <a:gd name="T2" fmla="*/ 36 w 61"/>
                <a:gd name="T3" fmla="*/ 52 h 82"/>
                <a:gd name="T4" fmla="*/ 61 w 61"/>
                <a:gd name="T5" fmla="*/ 38 h 82"/>
                <a:gd name="T6" fmla="*/ 52 w 61"/>
                <a:gd name="T7" fmla="*/ 28 h 82"/>
                <a:gd name="T8" fmla="*/ 54 w 61"/>
                <a:gd name="T9" fmla="*/ 0 h 82"/>
                <a:gd name="T10" fmla="*/ 0 w 61"/>
                <a:gd name="T11" fmla="*/ 10 h 82"/>
                <a:gd name="T12" fmla="*/ 3 w 61"/>
                <a:gd name="T13" fmla="*/ 47 h 82"/>
                <a:gd name="T14" fmla="*/ 18 w 61"/>
                <a:gd name="T15" fmla="*/ 77 h 82"/>
                <a:gd name="T16" fmla="*/ 31 w 61"/>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2">
                  <a:moveTo>
                    <a:pt x="31" y="82"/>
                  </a:moveTo>
                  <a:lnTo>
                    <a:pt x="36" y="52"/>
                  </a:lnTo>
                  <a:lnTo>
                    <a:pt x="61" y="38"/>
                  </a:lnTo>
                  <a:lnTo>
                    <a:pt x="52" y="28"/>
                  </a:lnTo>
                  <a:lnTo>
                    <a:pt x="54" y="0"/>
                  </a:lnTo>
                  <a:lnTo>
                    <a:pt x="0" y="10"/>
                  </a:lnTo>
                  <a:lnTo>
                    <a:pt x="3" y="47"/>
                  </a:lnTo>
                  <a:lnTo>
                    <a:pt x="18" y="77"/>
                  </a:lnTo>
                  <a:lnTo>
                    <a:pt x="31" y="8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65" name="Freeform 60">
              <a:extLst>
                <a:ext uri="{FF2B5EF4-FFF2-40B4-BE49-F238E27FC236}">
                  <a16:creationId xmlns:a16="http://schemas.microsoft.com/office/drawing/2014/main" id="{CFA908D3-B1BD-8824-647D-8BEE7F721B82}"/>
                </a:ext>
              </a:extLst>
            </p:cNvPr>
            <p:cNvSpPr>
              <a:spLocks noChangeAspect="1"/>
            </p:cNvSpPr>
            <p:nvPr/>
          </p:nvSpPr>
          <p:spPr bwMode="auto">
            <a:xfrm>
              <a:off x="7045855" y="5260025"/>
              <a:ext cx="162767" cy="157210"/>
            </a:xfrm>
            <a:custGeom>
              <a:avLst/>
              <a:gdLst>
                <a:gd name="T0" fmla="*/ 14 w 616"/>
                <a:gd name="T1" fmla="*/ 235 h 595"/>
                <a:gd name="T2" fmla="*/ 0 w 616"/>
                <a:gd name="T3" fmla="*/ 162 h 595"/>
                <a:gd name="T4" fmla="*/ 41 w 616"/>
                <a:gd name="T5" fmla="*/ 139 h 595"/>
                <a:gd name="T6" fmla="*/ 85 w 616"/>
                <a:gd name="T7" fmla="*/ 119 h 595"/>
                <a:gd name="T8" fmla="*/ 88 w 616"/>
                <a:gd name="T9" fmla="*/ 87 h 595"/>
                <a:gd name="T10" fmla="*/ 151 w 616"/>
                <a:gd name="T11" fmla="*/ 87 h 595"/>
                <a:gd name="T12" fmla="*/ 167 w 616"/>
                <a:gd name="T13" fmla="*/ 45 h 595"/>
                <a:gd name="T14" fmla="*/ 252 w 616"/>
                <a:gd name="T15" fmla="*/ 7 h 595"/>
                <a:gd name="T16" fmla="*/ 305 w 616"/>
                <a:gd name="T17" fmla="*/ 56 h 595"/>
                <a:gd name="T18" fmla="*/ 328 w 616"/>
                <a:gd name="T19" fmla="*/ 31 h 595"/>
                <a:gd name="T20" fmla="*/ 372 w 616"/>
                <a:gd name="T21" fmla="*/ 9 h 595"/>
                <a:gd name="T22" fmla="*/ 403 w 616"/>
                <a:gd name="T23" fmla="*/ 21 h 595"/>
                <a:gd name="T24" fmla="*/ 487 w 616"/>
                <a:gd name="T25" fmla="*/ 120 h 595"/>
                <a:gd name="T26" fmla="*/ 530 w 616"/>
                <a:gd name="T27" fmla="*/ 102 h 595"/>
                <a:gd name="T28" fmla="*/ 593 w 616"/>
                <a:gd name="T29" fmla="*/ 77 h 595"/>
                <a:gd name="T30" fmla="*/ 616 w 616"/>
                <a:gd name="T31" fmla="*/ 88 h 595"/>
                <a:gd name="T32" fmla="*/ 609 w 616"/>
                <a:gd name="T33" fmla="*/ 133 h 595"/>
                <a:gd name="T34" fmla="*/ 579 w 616"/>
                <a:gd name="T35" fmla="*/ 178 h 595"/>
                <a:gd name="T36" fmla="*/ 530 w 616"/>
                <a:gd name="T37" fmla="*/ 252 h 595"/>
                <a:gd name="T38" fmla="*/ 538 w 616"/>
                <a:gd name="T39" fmla="*/ 291 h 595"/>
                <a:gd name="T40" fmla="*/ 520 w 616"/>
                <a:gd name="T41" fmla="*/ 338 h 595"/>
                <a:gd name="T42" fmla="*/ 565 w 616"/>
                <a:gd name="T43" fmla="*/ 412 h 595"/>
                <a:gd name="T44" fmla="*/ 530 w 616"/>
                <a:gd name="T45" fmla="*/ 435 h 595"/>
                <a:gd name="T46" fmla="*/ 496 w 616"/>
                <a:gd name="T47" fmla="*/ 440 h 595"/>
                <a:gd name="T48" fmla="*/ 446 w 616"/>
                <a:gd name="T49" fmla="*/ 467 h 595"/>
                <a:gd name="T50" fmla="*/ 456 w 616"/>
                <a:gd name="T51" fmla="*/ 479 h 595"/>
                <a:gd name="T52" fmla="*/ 403 w 616"/>
                <a:gd name="T53" fmla="*/ 503 h 595"/>
                <a:gd name="T54" fmla="*/ 312 w 616"/>
                <a:gd name="T55" fmla="*/ 472 h 595"/>
                <a:gd name="T56" fmla="*/ 307 w 616"/>
                <a:gd name="T57" fmla="*/ 524 h 595"/>
                <a:gd name="T58" fmla="*/ 372 w 616"/>
                <a:gd name="T59" fmla="*/ 493 h 595"/>
                <a:gd name="T60" fmla="*/ 367 w 616"/>
                <a:gd name="T61" fmla="*/ 524 h 595"/>
                <a:gd name="T62" fmla="*/ 342 w 616"/>
                <a:gd name="T63" fmla="*/ 538 h 595"/>
                <a:gd name="T64" fmla="*/ 328 w 616"/>
                <a:gd name="T65" fmla="*/ 580 h 595"/>
                <a:gd name="T66" fmla="*/ 271 w 616"/>
                <a:gd name="T67" fmla="*/ 571 h 595"/>
                <a:gd name="T68" fmla="*/ 268 w 616"/>
                <a:gd name="T69" fmla="*/ 592 h 595"/>
                <a:gd name="T70" fmla="*/ 241 w 616"/>
                <a:gd name="T71" fmla="*/ 539 h 595"/>
                <a:gd name="T72" fmla="*/ 127 w 616"/>
                <a:gd name="T73" fmla="*/ 559 h 595"/>
                <a:gd name="T74" fmla="*/ 70 w 616"/>
                <a:gd name="T75" fmla="*/ 539 h 595"/>
                <a:gd name="T76" fmla="*/ 49 w 616"/>
                <a:gd name="T77" fmla="*/ 451 h 595"/>
                <a:gd name="T78" fmla="*/ 38 w 616"/>
                <a:gd name="T79" fmla="*/ 397 h 595"/>
                <a:gd name="T80" fmla="*/ 52 w 616"/>
                <a:gd name="T81" fmla="*/ 33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6" h="595">
                  <a:moveTo>
                    <a:pt x="14" y="278"/>
                  </a:moveTo>
                  <a:lnTo>
                    <a:pt x="14" y="235"/>
                  </a:lnTo>
                  <a:lnTo>
                    <a:pt x="28" y="200"/>
                  </a:lnTo>
                  <a:lnTo>
                    <a:pt x="0" y="162"/>
                  </a:lnTo>
                  <a:lnTo>
                    <a:pt x="25" y="137"/>
                  </a:lnTo>
                  <a:lnTo>
                    <a:pt x="41" y="139"/>
                  </a:lnTo>
                  <a:lnTo>
                    <a:pt x="75" y="133"/>
                  </a:lnTo>
                  <a:lnTo>
                    <a:pt x="85" y="119"/>
                  </a:lnTo>
                  <a:lnTo>
                    <a:pt x="71" y="88"/>
                  </a:lnTo>
                  <a:lnTo>
                    <a:pt x="88" y="87"/>
                  </a:lnTo>
                  <a:lnTo>
                    <a:pt x="119" y="94"/>
                  </a:lnTo>
                  <a:lnTo>
                    <a:pt x="151" y="87"/>
                  </a:lnTo>
                  <a:lnTo>
                    <a:pt x="144" y="52"/>
                  </a:lnTo>
                  <a:lnTo>
                    <a:pt x="167" y="45"/>
                  </a:lnTo>
                  <a:lnTo>
                    <a:pt x="181" y="0"/>
                  </a:lnTo>
                  <a:lnTo>
                    <a:pt x="252" y="7"/>
                  </a:lnTo>
                  <a:lnTo>
                    <a:pt x="290" y="21"/>
                  </a:lnTo>
                  <a:lnTo>
                    <a:pt x="305" y="56"/>
                  </a:lnTo>
                  <a:lnTo>
                    <a:pt x="318" y="49"/>
                  </a:lnTo>
                  <a:lnTo>
                    <a:pt x="328" y="31"/>
                  </a:lnTo>
                  <a:lnTo>
                    <a:pt x="354" y="27"/>
                  </a:lnTo>
                  <a:lnTo>
                    <a:pt x="372" y="9"/>
                  </a:lnTo>
                  <a:lnTo>
                    <a:pt x="406" y="3"/>
                  </a:lnTo>
                  <a:lnTo>
                    <a:pt x="403" y="21"/>
                  </a:lnTo>
                  <a:lnTo>
                    <a:pt x="455" y="27"/>
                  </a:lnTo>
                  <a:lnTo>
                    <a:pt x="487" y="120"/>
                  </a:lnTo>
                  <a:lnTo>
                    <a:pt x="496" y="108"/>
                  </a:lnTo>
                  <a:lnTo>
                    <a:pt x="530" y="102"/>
                  </a:lnTo>
                  <a:lnTo>
                    <a:pt x="553" y="104"/>
                  </a:lnTo>
                  <a:lnTo>
                    <a:pt x="593" y="77"/>
                  </a:lnTo>
                  <a:lnTo>
                    <a:pt x="605" y="77"/>
                  </a:lnTo>
                  <a:lnTo>
                    <a:pt x="616" y="88"/>
                  </a:lnTo>
                  <a:lnTo>
                    <a:pt x="587" y="112"/>
                  </a:lnTo>
                  <a:lnTo>
                    <a:pt x="609" y="133"/>
                  </a:lnTo>
                  <a:lnTo>
                    <a:pt x="581" y="150"/>
                  </a:lnTo>
                  <a:lnTo>
                    <a:pt x="579" y="178"/>
                  </a:lnTo>
                  <a:lnTo>
                    <a:pt x="517" y="235"/>
                  </a:lnTo>
                  <a:lnTo>
                    <a:pt x="530" y="252"/>
                  </a:lnTo>
                  <a:lnTo>
                    <a:pt x="524" y="287"/>
                  </a:lnTo>
                  <a:lnTo>
                    <a:pt x="538" y="291"/>
                  </a:lnTo>
                  <a:lnTo>
                    <a:pt x="520" y="321"/>
                  </a:lnTo>
                  <a:lnTo>
                    <a:pt x="520" y="338"/>
                  </a:lnTo>
                  <a:lnTo>
                    <a:pt x="542" y="366"/>
                  </a:lnTo>
                  <a:lnTo>
                    <a:pt x="565" y="412"/>
                  </a:lnTo>
                  <a:lnTo>
                    <a:pt x="562" y="435"/>
                  </a:lnTo>
                  <a:lnTo>
                    <a:pt x="530" y="435"/>
                  </a:lnTo>
                  <a:lnTo>
                    <a:pt x="477" y="400"/>
                  </a:lnTo>
                  <a:lnTo>
                    <a:pt x="496" y="440"/>
                  </a:lnTo>
                  <a:lnTo>
                    <a:pt x="494" y="447"/>
                  </a:lnTo>
                  <a:lnTo>
                    <a:pt x="446" y="467"/>
                  </a:lnTo>
                  <a:lnTo>
                    <a:pt x="442" y="472"/>
                  </a:lnTo>
                  <a:lnTo>
                    <a:pt x="456" y="479"/>
                  </a:lnTo>
                  <a:lnTo>
                    <a:pt x="429" y="499"/>
                  </a:lnTo>
                  <a:lnTo>
                    <a:pt x="403" y="503"/>
                  </a:lnTo>
                  <a:lnTo>
                    <a:pt x="393" y="486"/>
                  </a:lnTo>
                  <a:lnTo>
                    <a:pt x="312" y="472"/>
                  </a:lnTo>
                  <a:lnTo>
                    <a:pt x="305" y="514"/>
                  </a:lnTo>
                  <a:lnTo>
                    <a:pt x="307" y="524"/>
                  </a:lnTo>
                  <a:lnTo>
                    <a:pt x="350" y="499"/>
                  </a:lnTo>
                  <a:lnTo>
                    <a:pt x="372" y="493"/>
                  </a:lnTo>
                  <a:lnTo>
                    <a:pt x="386" y="502"/>
                  </a:lnTo>
                  <a:lnTo>
                    <a:pt x="367" y="524"/>
                  </a:lnTo>
                  <a:lnTo>
                    <a:pt x="374" y="541"/>
                  </a:lnTo>
                  <a:lnTo>
                    <a:pt x="342" y="538"/>
                  </a:lnTo>
                  <a:lnTo>
                    <a:pt x="328" y="566"/>
                  </a:lnTo>
                  <a:lnTo>
                    <a:pt x="328" y="580"/>
                  </a:lnTo>
                  <a:lnTo>
                    <a:pt x="317" y="589"/>
                  </a:lnTo>
                  <a:lnTo>
                    <a:pt x="271" y="571"/>
                  </a:lnTo>
                  <a:lnTo>
                    <a:pt x="261" y="577"/>
                  </a:lnTo>
                  <a:lnTo>
                    <a:pt x="268" y="592"/>
                  </a:lnTo>
                  <a:lnTo>
                    <a:pt x="252" y="595"/>
                  </a:lnTo>
                  <a:lnTo>
                    <a:pt x="241" y="539"/>
                  </a:lnTo>
                  <a:lnTo>
                    <a:pt x="209" y="522"/>
                  </a:lnTo>
                  <a:lnTo>
                    <a:pt x="127" y="559"/>
                  </a:lnTo>
                  <a:lnTo>
                    <a:pt x="98" y="531"/>
                  </a:lnTo>
                  <a:lnTo>
                    <a:pt x="70" y="539"/>
                  </a:lnTo>
                  <a:lnTo>
                    <a:pt x="71" y="503"/>
                  </a:lnTo>
                  <a:lnTo>
                    <a:pt x="49" y="451"/>
                  </a:lnTo>
                  <a:lnTo>
                    <a:pt x="52" y="425"/>
                  </a:lnTo>
                  <a:lnTo>
                    <a:pt x="38" y="397"/>
                  </a:lnTo>
                  <a:lnTo>
                    <a:pt x="38" y="361"/>
                  </a:lnTo>
                  <a:lnTo>
                    <a:pt x="52" y="333"/>
                  </a:lnTo>
                  <a:lnTo>
                    <a:pt x="14" y="278"/>
                  </a:lnTo>
                  <a:close/>
                </a:path>
              </a:pathLst>
            </a:custGeom>
            <a:noFill/>
            <a:ln w="3175">
              <a:solidFill>
                <a:schemeClr val="tx1">
                  <a:alpha val="80000"/>
                </a:schemeClr>
              </a:solidFill>
              <a:prstDash val="solid"/>
              <a:round/>
              <a:headEnd/>
              <a:tailEnd/>
            </a:ln>
          </p:spPr>
          <p:txBody>
            <a:bodyPr/>
            <a:lstStyle/>
            <a:p>
              <a:endParaRPr lang="ja-JP" altLang="en-US" sz="1400">
                <a:latin typeface="+mn-ea"/>
              </a:endParaRPr>
            </a:p>
          </p:txBody>
        </p:sp>
        <p:sp>
          <p:nvSpPr>
            <p:cNvPr id="166" name="Freeform 61">
              <a:extLst>
                <a:ext uri="{FF2B5EF4-FFF2-40B4-BE49-F238E27FC236}">
                  <a16:creationId xmlns:a16="http://schemas.microsoft.com/office/drawing/2014/main" id="{E14AB64E-A7E8-9005-414D-CD3E24FC97B9}"/>
                </a:ext>
              </a:extLst>
            </p:cNvPr>
            <p:cNvSpPr>
              <a:spLocks noChangeAspect="1"/>
            </p:cNvSpPr>
            <p:nvPr/>
          </p:nvSpPr>
          <p:spPr bwMode="auto">
            <a:xfrm>
              <a:off x="7029181" y="5217149"/>
              <a:ext cx="194527" cy="85751"/>
            </a:xfrm>
            <a:custGeom>
              <a:avLst/>
              <a:gdLst>
                <a:gd name="T0" fmla="*/ 594 w 736"/>
                <a:gd name="T1" fmla="*/ 263 h 323"/>
                <a:gd name="T2" fmla="*/ 617 w 736"/>
                <a:gd name="T3" fmla="*/ 265 h 323"/>
                <a:gd name="T4" fmla="*/ 657 w 736"/>
                <a:gd name="T5" fmla="*/ 238 h 323"/>
                <a:gd name="T6" fmla="*/ 669 w 736"/>
                <a:gd name="T7" fmla="*/ 238 h 323"/>
                <a:gd name="T8" fmla="*/ 680 w 736"/>
                <a:gd name="T9" fmla="*/ 249 h 323"/>
                <a:gd name="T10" fmla="*/ 712 w 736"/>
                <a:gd name="T11" fmla="*/ 244 h 323"/>
                <a:gd name="T12" fmla="*/ 729 w 736"/>
                <a:gd name="T13" fmla="*/ 217 h 323"/>
                <a:gd name="T14" fmla="*/ 736 w 736"/>
                <a:gd name="T15" fmla="*/ 180 h 323"/>
                <a:gd name="T16" fmla="*/ 714 w 736"/>
                <a:gd name="T17" fmla="*/ 156 h 323"/>
                <a:gd name="T18" fmla="*/ 716 w 736"/>
                <a:gd name="T19" fmla="*/ 132 h 323"/>
                <a:gd name="T20" fmla="*/ 696 w 736"/>
                <a:gd name="T21" fmla="*/ 107 h 323"/>
                <a:gd name="T22" fmla="*/ 694 w 736"/>
                <a:gd name="T23" fmla="*/ 55 h 323"/>
                <a:gd name="T24" fmla="*/ 676 w 736"/>
                <a:gd name="T25" fmla="*/ 0 h 323"/>
                <a:gd name="T26" fmla="*/ 588 w 736"/>
                <a:gd name="T27" fmla="*/ 43 h 323"/>
                <a:gd name="T28" fmla="*/ 500 w 736"/>
                <a:gd name="T29" fmla="*/ 50 h 323"/>
                <a:gd name="T30" fmla="*/ 460 w 736"/>
                <a:gd name="T31" fmla="*/ 43 h 323"/>
                <a:gd name="T32" fmla="*/ 371 w 736"/>
                <a:gd name="T33" fmla="*/ 58 h 323"/>
                <a:gd name="T34" fmla="*/ 305 w 736"/>
                <a:gd name="T35" fmla="*/ 53 h 323"/>
                <a:gd name="T36" fmla="*/ 254 w 736"/>
                <a:gd name="T37" fmla="*/ 27 h 323"/>
                <a:gd name="T38" fmla="*/ 192 w 736"/>
                <a:gd name="T39" fmla="*/ 43 h 323"/>
                <a:gd name="T40" fmla="*/ 156 w 736"/>
                <a:gd name="T41" fmla="*/ 72 h 323"/>
                <a:gd name="T42" fmla="*/ 125 w 736"/>
                <a:gd name="T43" fmla="*/ 69 h 323"/>
                <a:gd name="T44" fmla="*/ 99 w 736"/>
                <a:gd name="T45" fmla="*/ 50 h 323"/>
                <a:gd name="T46" fmla="*/ 75 w 736"/>
                <a:gd name="T47" fmla="*/ 9 h 323"/>
                <a:gd name="T48" fmla="*/ 57 w 736"/>
                <a:gd name="T49" fmla="*/ 13 h 323"/>
                <a:gd name="T50" fmla="*/ 52 w 736"/>
                <a:gd name="T51" fmla="*/ 22 h 323"/>
                <a:gd name="T52" fmla="*/ 102 w 736"/>
                <a:gd name="T53" fmla="*/ 78 h 323"/>
                <a:gd name="T54" fmla="*/ 117 w 736"/>
                <a:gd name="T55" fmla="*/ 89 h 323"/>
                <a:gd name="T56" fmla="*/ 89 w 736"/>
                <a:gd name="T57" fmla="*/ 147 h 323"/>
                <a:gd name="T58" fmla="*/ 95 w 736"/>
                <a:gd name="T59" fmla="*/ 191 h 323"/>
                <a:gd name="T60" fmla="*/ 18 w 736"/>
                <a:gd name="T61" fmla="*/ 208 h 323"/>
                <a:gd name="T62" fmla="*/ 32 w 736"/>
                <a:gd name="T63" fmla="*/ 244 h 323"/>
                <a:gd name="T64" fmla="*/ 13 w 736"/>
                <a:gd name="T65" fmla="*/ 269 h 323"/>
                <a:gd name="T66" fmla="*/ 0 w 736"/>
                <a:gd name="T67" fmla="*/ 314 h 323"/>
                <a:gd name="T68" fmla="*/ 45 w 736"/>
                <a:gd name="T69" fmla="*/ 314 h 323"/>
                <a:gd name="T70" fmla="*/ 64 w 736"/>
                <a:gd name="T71" fmla="*/ 323 h 323"/>
                <a:gd name="T72" fmla="*/ 89 w 736"/>
                <a:gd name="T73" fmla="*/ 298 h 323"/>
                <a:gd name="T74" fmla="*/ 105 w 736"/>
                <a:gd name="T75" fmla="*/ 300 h 323"/>
                <a:gd name="T76" fmla="*/ 139 w 736"/>
                <a:gd name="T77" fmla="*/ 294 h 323"/>
                <a:gd name="T78" fmla="*/ 149 w 736"/>
                <a:gd name="T79" fmla="*/ 280 h 323"/>
                <a:gd name="T80" fmla="*/ 135 w 736"/>
                <a:gd name="T81" fmla="*/ 249 h 323"/>
                <a:gd name="T82" fmla="*/ 152 w 736"/>
                <a:gd name="T83" fmla="*/ 248 h 323"/>
                <a:gd name="T84" fmla="*/ 183 w 736"/>
                <a:gd name="T85" fmla="*/ 255 h 323"/>
                <a:gd name="T86" fmla="*/ 215 w 736"/>
                <a:gd name="T87" fmla="*/ 248 h 323"/>
                <a:gd name="T88" fmla="*/ 208 w 736"/>
                <a:gd name="T89" fmla="*/ 213 h 323"/>
                <a:gd name="T90" fmla="*/ 231 w 736"/>
                <a:gd name="T91" fmla="*/ 206 h 323"/>
                <a:gd name="T92" fmla="*/ 245 w 736"/>
                <a:gd name="T93" fmla="*/ 161 h 323"/>
                <a:gd name="T94" fmla="*/ 316 w 736"/>
                <a:gd name="T95" fmla="*/ 168 h 323"/>
                <a:gd name="T96" fmla="*/ 354 w 736"/>
                <a:gd name="T97" fmla="*/ 182 h 323"/>
                <a:gd name="T98" fmla="*/ 369 w 736"/>
                <a:gd name="T99" fmla="*/ 217 h 323"/>
                <a:gd name="T100" fmla="*/ 382 w 736"/>
                <a:gd name="T101" fmla="*/ 210 h 323"/>
                <a:gd name="T102" fmla="*/ 392 w 736"/>
                <a:gd name="T103" fmla="*/ 192 h 323"/>
                <a:gd name="T104" fmla="*/ 418 w 736"/>
                <a:gd name="T105" fmla="*/ 188 h 323"/>
                <a:gd name="T106" fmla="*/ 436 w 736"/>
                <a:gd name="T107" fmla="*/ 170 h 323"/>
                <a:gd name="T108" fmla="*/ 470 w 736"/>
                <a:gd name="T109" fmla="*/ 164 h 323"/>
                <a:gd name="T110" fmla="*/ 467 w 736"/>
                <a:gd name="T111" fmla="*/ 182 h 323"/>
                <a:gd name="T112" fmla="*/ 519 w 736"/>
                <a:gd name="T113" fmla="*/ 188 h 323"/>
                <a:gd name="T114" fmla="*/ 551 w 736"/>
                <a:gd name="T115" fmla="*/ 281 h 323"/>
                <a:gd name="T116" fmla="*/ 560 w 736"/>
                <a:gd name="T117" fmla="*/ 269 h 323"/>
                <a:gd name="T118" fmla="*/ 594 w 736"/>
                <a:gd name="T119" fmla="*/ 2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6" h="323">
                  <a:moveTo>
                    <a:pt x="594" y="263"/>
                  </a:moveTo>
                  <a:lnTo>
                    <a:pt x="617" y="265"/>
                  </a:lnTo>
                  <a:lnTo>
                    <a:pt x="657" y="238"/>
                  </a:lnTo>
                  <a:lnTo>
                    <a:pt x="669" y="238"/>
                  </a:lnTo>
                  <a:lnTo>
                    <a:pt x="680" y="249"/>
                  </a:lnTo>
                  <a:lnTo>
                    <a:pt x="712" y="244"/>
                  </a:lnTo>
                  <a:lnTo>
                    <a:pt x="729" y="217"/>
                  </a:lnTo>
                  <a:lnTo>
                    <a:pt x="736" y="180"/>
                  </a:lnTo>
                  <a:lnTo>
                    <a:pt x="714" y="156"/>
                  </a:lnTo>
                  <a:lnTo>
                    <a:pt x="716" y="132"/>
                  </a:lnTo>
                  <a:lnTo>
                    <a:pt x="696" y="107"/>
                  </a:lnTo>
                  <a:lnTo>
                    <a:pt x="694" y="55"/>
                  </a:lnTo>
                  <a:lnTo>
                    <a:pt x="676" y="0"/>
                  </a:lnTo>
                  <a:lnTo>
                    <a:pt x="588" y="43"/>
                  </a:lnTo>
                  <a:lnTo>
                    <a:pt x="500" y="50"/>
                  </a:lnTo>
                  <a:lnTo>
                    <a:pt x="460" y="43"/>
                  </a:lnTo>
                  <a:lnTo>
                    <a:pt x="371" y="58"/>
                  </a:lnTo>
                  <a:lnTo>
                    <a:pt x="305" y="53"/>
                  </a:lnTo>
                  <a:lnTo>
                    <a:pt x="254" y="27"/>
                  </a:lnTo>
                  <a:lnTo>
                    <a:pt x="192" y="43"/>
                  </a:lnTo>
                  <a:lnTo>
                    <a:pt x="156" y="72"/>
                  </a:lnTo>
                  <a:lnTo>
                    <a:pt x="125" y="69"/>
                  </a:lnTo>
                  <a:lnTo>
                    <a:pt x="99" y="50"/>
                  </a:lnTo>
                  <a:lnTo>
                    <a:pt x="75" y="9"/>
                  </a:lnTo>
                  <a:lnTo>
                    <a:pt x="57" y="13"/>
                  </a:lnTo>
                  <a:lnTo>
                    <a:pt x="52" y="22"/>
                  </a:lnTo>
                  <a:lnTo>
                    <a:pt x="102" y="78"/>
                  </a:lnTo>
                  <a:lnTo>
                    <a:pt x="117" y="89"/>
                  </a:lnTo>
                  <a:lnTo>
                    <a:pt x="89" y="147"/>
                  </a:lnTo>
                  <a:lnTo>
                    <a:pt x="95" y="191"/>
                  </a:lnTo>
                  <a:lnTo>
                    <a:pt x="18" y="208"/>
                  </a:lnTo>
                  <a:lnTo>
                    <a:pt x="32" y="244"/>
                  </a:lnTo>
                  <a:lnTo>
                    <a:pt x="13" y="269"/>
                  </a:lnTo>
                  <a:lnTo>
                    <a:pt x="0" y="314"/>
                  </a:lnTo>
                  <a:lnTo>
                    <a:pt x="45" y="314"/>
                  </a:lnTo>
                  <a:lnTo>
                    <a:pt x="64" y="323"/>
                  </a:lnTo>
                  <a:lnTo>
                    <a:pt x="89" y="298"/>
                  </a:lnTo>
                  <a:lnTo>
                    <a:pt x="105" y="300"/>
                  </a:lnTo>
                  <a:lnTo>
                    <a:pt x="139" y="294"/>
                  </a:lnTo>
                  <a:lnTo>
                    <a:pt x="149" y="280"/>
                  </a:lnTo>
                  <a:lnTo>
                    <a:pt x="135" y="249"/>
                  </a:lnTo>
                  <a:lnTo>
                    <a:pt x="152" y="248"/>
                  </a:lnTo>
                  <a:lnTo>
                    <a:pt x="183" y="255"/>
                  </a:lnTo>
                  <a:lnTo>
                    <a:pt x="215" y="248"/>
                  </a:lnTo>
                  <a:lnTo>
                    <a:pt x="208" y="213"/>
                  </a:lnTo>
                  <a:lnTo>
                    <a:pt x="231" y="206"/>
                  </a:lnTo>
                  <a:lnTo>
                    <a:pt x="245" y="161"/>
                  </a:lnTo>
                  <a:lnTo>
                    <a:pt x="316" y="168"/>
                  </a:lnTo>
                  <a:lnTo>
                    <a:pt x="354" y="182"/>
                  </a:lnTo>
                  <a:lnTo>
                    <a:pt x="369" y="217"/>
                  </a:lnTo>
                  <a:lnTo>
                    <a:pt x="382" y="210"/>
                  </a:lnTo>
                  <a:lnTo>
                    <a:pt x="392" y="192"/>
                  </a:lnTo>
                  <a:lnTo>
                    <a:pt x="418" y="188"/>
                  </a:lnTo>
                  <a:lnTo>
                    <a:pt x="436" y="170"/>
                  </a:lnTo>
                  <a:lnTo>
                    <a:pt x="470" y="164"/>
                  </a:lnTo>
                  <a:lnTo>
                    <a:pt x="467" y="182"/>
                  </a:lnTo>
                  <a:lnTo>
                    <a:pt x="519" y="188"/>
                  </a:lnTo>
                  <a:lnTo>
                    <a:pt x="551" y="281"/>
                  </a:lnTo>
                  <a:lnTo>
                    <a:pt x="560" y="269"/>
                  </a:lnTo>
                  <a:lnTo>
                    <a:pt x="594" y="263"/>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67" name="Freeform 62">
              <a:extLst>
                <a:ext uri="{FF2B5EF4-FFF2-40B4-BE49-F238E27FC236}">
                  <a16:creationId xmlns:a16="http://schemas.microsoft.com/office/drawing/2014/main" id="{41E2C799-940C-37B9-3B6F-23920A08C534}"/>
                </a:ext>
              </a:extLst>
            </p:cNvPr>
            <p:cNvSpPr>
              <a:spLocks noChangeAspect="1"/>
            </p:cNvSpPr>
            <p:nvPr/>
          </p:nvSpPr>
          <p:spPr bwMode="auto">
            <a:xfrm>
              <a:off x="6699676" y="5350539"/>
              <a:ext cx="195321" cy="150064"/>
            </a:xfrm>
            <a:custGeom>
              <a:avLst/>
              <a:gdLst>
                <a:gd name="T0" fmla="*/ 336 w 740"/>
                <a:gd name="T1" fmla="*/ 404 h 568"/>
                <a:gd name="T2" fmla="*/ 357 w 740"/>
                <a:gd name="T3" fmla="*/ 439 h 568"/>
                <a:gd name="T4" fmla="*/ 374 w 740"/>
                <a:gd name="T5" fmla="*/ 443 h 568"/>
                <a:gd name="T6" fmla="*/ 407 w 740"/>
                <a:gd name="T7" fmla="*/ 409 h 568"/>
                <a:gd name="T8" fmla="*/ 456 w 740"/>
                <a:gd name="T9" fmla="*/ 398 h 568"/>
                <a:gd name="T10" fmla="*/ 506 w 740"/>
                <a:gd name="T11" fmla="*/ 429 h 568"/>
                <a:gd name="T12" fmla="*/ 484 w 740"/>
                <a:gd name="T13" fmla="*/ 461 h 568"/>
                <a:gd name="T14" fmla="*/ 496 w 740"/>
                <a:gd name="T15" fmla="*/ 448 h 568"/>
                <a:gd name="T16" fmla="*/ 609 w 740"/>
                <a:gd name="T17" fmla="*/ 521 h 568"/>
                <a:gd name="T18" fmla="*/ 654 w 740"/>
                <a:gd name="T19" fmla="*/ 534 h 568"/>
                <a:gd name="T20" fmla="*/ 662 w 740"/>
                <a:gd name="T21" fmla="*/ 563 h 568"/>
                <a:gd name="T22" fmla="*/ 657 w 740"/>
                <a:gd name="T23" fmla="*/ 496 h 568"/>
                <a:gd name="T24" fmla="*/ 689 w 740"/>
                <a:gd name="T25" fmla="*/ 496 h 568"/>
                <a:gd name="T26" fmla="*/ 714 w 740"/>
                <a:gd name="T27" fmla="*/ 423 h 568"/>
                <a:gd name="T28" fmla="*/ 738 w 740"/>
                <a:gd name="T29" fmla="*/ 367 h 568"/>
                <a:gd name="T30" fmla="*/ 712 w 740"/>
                <a:gd name="T31" fmla="*/ 330 h 568"/>
                <a:gd name="T32" fmla="*/ 675 w 740"/>
                <a:gd name="T33" fmla="*/ 242 h 568"/>
                <a:gd name="T34" fmla="*/ 659 w 740"/>
                <a:gd name="T35" fmla="*/ 144 h 568"/>
                <a:gd name="T36" fmla="*/ 627 w 740"/>
                <a:gd name="T37" fmla="*/ 172 h 568"/>
                <a:gd name="T38" fmla="*/ 590 w 740"/>
                <a:gd name="T39" fmla="*/ 247 h 568"/>
                <a:gd name="T40" fmla="*/ 509 w 740"/>
                <a:gd name="T41" fmla="*/ 247 h 568"/>
                <a:gd name="T42" fmla="*/ 501 w 740"/>
                <a:gd name="T43" fmla="*/ 164 h 568"/>
                <a:gd name="T44" fmla="*/ 464 w 740"/>
                <a:gd name="T45" fmla="*/ 154 h 568"/>
                <a:gd name="T46" fmla="*/ 466 w 740"/>
                <a:gd name="T47" fmla="*/ 98 h 568"/>
                <a:gd name="T48" fmla="*/ 464 w 740"/>
                <a:gd name="T49" fmla="*/ 12 h 568"/>
                <a:gd name="T50" fmla="*/ 431 w 740"/>
                <a:gd name="T51" fmla="*/ 0 h 568"/>
                <a:gd name="T52" fmla="*/ 407 w 740"/>
                <a:gd name="T53" fmla="*/ 34 h 568"/>
                <a:gd name="T54" fmla="*/ 353 w 740"/>
                <a:gd name="T55" fmla="*/ 77 h 568"/>
                <a:gd name="T56" fmla="*/ 336 w 740"/>
                <a:gd name="T57" fmla="*/ 109 h 568"/>
                <a:gd name="T58" fmla="*/ 271 w 740"/>
                <a:gd name="T59" fmla="*/ 157 h 568"/>
                <a:gd name="T60" fmla="*/ 212 w 740"/>
                <a:gd name="T61" fmla="*/ 164 h 568"/>
                <a:gd name="T62" fmla="*/ 163 w 740"/>
                <a:gd name="T63" fmla="*/ 140 h 568"/>
                <a:gd name="T64" fmla="*/ 89 w 740"/>
                <a:gd name="T65" fmla="*/ 120 h 568"/>
                <a:gd name="T66" fmla="*/ 66 w 740"/>
                <a:gd name="T67" fmla="*/ 151 h 568"/>
                <a:gd name="T68" fmla="*/ 105 w 740"/>
                <a:gd name="T69" fmla="*/ 150 h 568"/>
                <a:gd name="T70" fmla="*/ 59 w 740"/>
                <a:gd name="T71" fmla="*/ 172 h 568"/>
                <a:gd name="T72" fmla="*/ 35 w 740"/>
                <a:gd name="T73" fmla="*/ 176 h 568"/>
                <a:gd name="T74" fmla="*/ 39 w 740"/>
                <a:gd name="T75" fmla="*/ 247 h 568"/>
                <a:gd name="T76" fmla="*/ 24 w 740"/>
                <a:gd name="T77" fmla="*/ 313 h 568"/>
                <a:gd name="T78" fmla="*/ 0 w 740"/>
                <a:gd name="T79" fmla="*/ 328 h 568"/>
                <a:gd name="T80" fmla="*/ 24 w 740"/>
                <a:gd name="T81" fmla="*/ 359 h 568"/>
                <a:gd name="T82" fmla="*/ 43 w 740"/>
                <a:gd name="T83" fmla="*/ 421 h 568"/>
                <a:gd name="T84" fmla="*/ 87 w 740"/>
                <a:gd name="T85" fmla="*/ 383 h 568"/>
                <a:gd name="T86" fmla="*/ 124 w 740"/>
                <a:gd name="T87" fmla="*/ 393 h 568"/>
                <a:gd name="T88" fmla="*/ 158 w 740"/>
                <a:gd name="T89" fmla="*/ 401 h 568"/>
                <a:gd name="T90" fmla="*/ 159 w 740"/>
                <a:gd name="T91" fmla="*/ 443 h 568"/>
                <a:gd name="T92" fmla="*/ 174 w 740"/>
                <a:gd name="T93" fmla="*/ 443 h 568"/>
                <a:gd name="T94" fmla="*/ 208 w 740"/>
                <a:gd name="T95" fmla="*/ 472 h 568"/>
                <a:gd name="T96" fmla="*/ 282 w 740"/>
                <a:gd name="T97" fmla="*/ 393 h 568"/>
                <a:gd name="T98" fmla="*/ 287 w 740"/>
                <a:gd name="T99" fmla="*/ 421 h 568"/>
                <a:gd name="T100" fmla="*/ 307 w 740"/>
                <a:gd name="T101" fmla="*/ 439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0" h="568">
                  <a:moveTo>
                    <a:pt x="318" y="409"/>
                  </a:moveTo>
                  <a:lnTo>
                    <a:pt x="336" y="404"/>
                  </a:lnTo>
                  <a:lnTo>
                    <a:pt x="344" y="429"/>
                  </a:lnTo>
                  <a:lnTo>
                    <a:pt x="357" y="439"/>
                  </a:lnTo>
                  <a:lnTo>
                    <a:pt x="374" y="423"/>
                  </a:lnTo>
                  <a:lnTo>
                    <a:pt x="374" y="443"/>
                  </a:lnTo>
                  <a:lnTo>
                    <a:pt x="393" y="440"/>
                  </a:lnTo>
                  <a:lnTo>
                    <a:pt x="407" y="409"/>
                  </a:lnTo>
                  <a:lnTo>
                    <a:pt x="420" y="418"/>
                  </a:lnTo>
                  <a:lnTo>
                    <a:pt x="456" y="398"/>
                  </a:lnTo>
                  <a:lnTo>
                    <a:pt x="477" y="404"/>
                  </a:lnTo>
                  <a:lnTo>
                    <a:pt x="506" y="429"/>
                  </a:lnTo>
                  <a:lnTo>
                    <a:pt x="489" y="440"/>
                  </a:lnTo>
                  <a:lnTo>
                    <a:pt x="484" y="461"/>
                  </a:lnTo>
                  <a:lnTo>
                    <a:pt x="503" y="461"/>
                  </a:lnTo>
                  <a:lnTo>
                    <a:pt x="496" y="448"/>
                  </a:lnTo>
                  <a:lnTo>
                    <a:pt x="521" y="444"/>
                  </a:lnTo>
                  <a:lnTo>
                    <a:pt x="609" y="521"/>
                  </a:lnTo>
                  <a:lnTo>
                    <a:pt x="627" y="514"/>
                  </a:lnTo>
                  <a:lnTo>
                    <a:pt x="654" y="534"/>
                  </a:lnTo>
                  <a:lnTo>
                    <a:pt x="657" y="568"/>
                  </a:lnTo>
                  <a:lnTo>
                    <a:pt x="662" y="563"/>
                  </a:lnTo>
                  <a:lnTo>
                    <a:pt x="666" y="546"/>
                  </a:lnTo>
                  <a:lnTo>
                    <a:pt x="657" y="496"/>
                  </a:lnTo>
                  <a:lnTo>
                    <a:pt x="669" y="486"/>
                  </a:lnTo>
                  <a:lnTo>
                    <a:pt x="689" y="496"/>
                  </a:lnTo>
                  <a:lnTo>
                    <a:pt x="704" y="486"/>
                  </a:lnTo>
                  <a:lnTo>
                    <a:pt x="714" y="423"/>
                  </a:lnTo>
                  <a:lnTo>
                    <a:pt x="705" y="387"/>
                  </a:lnTo>
                  <a:lnTo>
                    <a:pt x="738" y="367"/>
                  </a:lnTo>
                  <a:lnTo>
                    <a:pt x="740" y="333"/>
                  </a:lnTo>
                  <a:lnTo>
                    <a:pt x="712" y="330"/>
                  </a:lnTo>
                  <a:lnTo>
                    <a:pt x="690" y="309"/>
                  </a:lnTo>
                  <a:lnTo>
                    <a:pt x="675" y="242"/>
                  </a:lnTo>
                  <a:lnTo>
                    <a:pt x="651" y="222"/>
                  </a:lnTo>
                  <a:lnTo>
                    <a:pt x="659" y="144"/>
                  </a:lnTo>
                  <a:lnTo>
                    <a:pt x="630" y="157"/>
                  </a:lnTo>
                  <a:lnTo>
                    <a:pt x="627" y="172"/>
                  </a:lnTo>
                  <a:lnTo>
                    <a:pt x="625" y="208"/>
                  </a:lnTo>
                  <a:lnTo>
                    <a:pt x="590" y="247"/>
                  </a:lnTo>
                  <a:lnTo>
                    <a:pt x="566" y="235"/>
                  </a:lnTo>
                  <a:lnTo>
                    <a:pt x="509" y="247"/>
                  </a:lnTo>
                  <a:lnTo>
                    <a:pt x="492" y="208"/>
                  </a:lnTo>
                  <a:lnTo>
                    <a:pt x="501" y="164"/>
                  </a:lnTo>
                  <a:lnTo>
                    <a:pt x="474" y="166"/>
                  </a:lnTo>
                  <a:lnTo>
                    <a:pt x="464" y="154"/>
                  </a:lnTo>
                  <a:lnTo>
                    <a:pt x="456" y="105"/>
                  </a:lnTo>
                  <a:lnTo>
                    <a:pt x="466" y="98"/>
                  </a:lnTo>
                  <a:lnTo>
                    <a:pt x="477" y="53"/>
                  </a:lnTo>
                  <a:lnTo>
                    <a:pt x="464" y="12"/>
                  </a:lnTo>
                  <a:lnTo>
                    <a:pt x="450" y="13"/>
                  </a:lnTo>
                  <a:lnTo>
                    <a:pt x="431" y="0"/>
                  </a:lnTo>
                  <a:lnTo>
                    <a:pt x="420" y="26"/>
                  </a:lnTo>
                  <a:lnTo>
                    <a:pt x="407" y="34"/>
                  </a:lnTo>
                  <a:lnTo>
                    <a:pt x="372" y="76"/>
                  </a:lnTo>
                  <a:lnTo>
                    <a:pt x="353" y="77"/>
                  </a:lnTo>
                  <a:lnTo>
                    <a:pt x="336" y="94"/>
                  </a:lnTo>
                  <a:lnTo>
                    <a:pt x="336" y="109"/>
                  </a:lnTo>
                  <a:lnTo>
                    <a:pt x="318" y="150"/>
                  </a:lnTo>
                  <a:lnTo>
                    <a:pt x="271" y="157"/>
                  </a:lnTo>
                  <a:lnTo>
                    <a:pt x="254" y="172"/>
                  </a:lnTo>
                  <a:lnTo>
                    <a:pt x="212" y="164"/>
                  </a:lnTo>
                  <a:lnTo>
                    <a:pt x="177" y="166"/>
                  </a:lnTo>
                  <a:lnTo>
                    <a:pt x="163" y="140"/>
                  </a:lnTo>
                  <a:lnTo>
                    <a:pt x="109" y="140"/>
                  </a:lnTo>
                  <a:lnTo>
                    <a:pt x="89" y="120"/>
                  </a:lnTo>
                  <a:lnTo>
                    <a:pt x="68" y="137"/>
                  </a:lnTo>
                  <a:lnTo>
                    <a:pt x="66" y="151"/>
                  </a:lnTo>
                  <a:lnTo>
                    <a:pt x="81" y="144"/>
                  </a:lnTo>
                  <a:lnTo>
                    <a:pt x="105" y="150"/>
                  </a:lnTo>
                  <a:lnTo>
                    <a:pt x="106" y="157"/>
                  </a:lnTo>
                  <a:lnTo>
                    <a:pt x="59" y="172"/>
                  </a:lnTo>
                  <a:lnTo>
                    <a:pt x="38" y="166"/>
                  </a:lnTo>
                  <a:lnTo>
                    <a:pt x="35" y="176"/>
                  </a:lnTo>
                  <a:lnTo>
                    <a:pt x="29" y="218"/>
                  </a:lnTo>
                  <a:lnTo>
                    <a:pt x="39" y="247"/>
                  </a:lnTo>
                  <a:lnTo>
                    <a:pt x="43" y="288"/>
                  </a:lnTo>
                  <a:lnTo>
                    <a:pt x="24" y="313"/>
                  </a:lnTo>
                  <a:lnTo>
                    <a:pt x="4" y="313"/>
                  </a:lnTo>
                  <a:lnTo>
                    <a:pt x="0" y="328"/>
                  </a:lnTo>
                  <a:lnTo>
                    <a:pt x="18" y="359"/>
                  </a:lnTo>
                  <a:lnTo>
                    <a:pt x="24" y="359"/>
                  </a:lnTo>
                  <a:lnTo>
                    <a:pt x="21" y="405"/>
                  </a:lnTo>
                  <a:lnTo>
                    <a:pt x="43" y="421"/>
                  </a:lnTo>
                  <a:lnTo>
                    <a:pt x="66" y="421"/>
                  </a:lnTo>
                  <a:lnTo>
                    <a:pt x="87" y="383"/>
                  </a:lnTo>
                  <a:lnTo>
                    <a:pt x="99" y="379"/>
                  </a:lnTo>
                  <a:lnTo>
                    <a:pt x="124" y="393"/>
                  </a:lnTo>
                  <a:lnTo>
                    <a:pt x="142" y="421"/>
                  </a:lnTo>
                  <a:lnTo>
                    <a:pt x="158" y="401"/>
                  </a:lnTo>
                  <a:lnTo>
                    <a:pt x="166" y="426"/>
                  </a:lnTo>
                  <a:lnTo>
                    <a:pt x="159" y="443"/>
                  </a:lnTo>
                  <a:lnTo>
                    <a:pt x="163" y="453"/>
                  </a:lnTo>
                  <a:lnTo>
                    <a:pt x="174" y="443"/>
                  </a:lnTo>
                  <a:lnTo>
                    <a:pt x="183" y="444"/>
                  </a:lnTo>
                  <a:lnTo>
                    <a:pt x="208" y="472"/>
                  </a:lnTo>
                  <a:lnTo>
                    <a:pt x="254" y="447"/>
                  </a:lnTo>
                  <a:lnTo>
                    <a:pt x="282" y="393"/>
                  </a:lnTo>
                  <a:lnTo>
                    <a:pt x="287" y="393"/>
                  </a:lnTo>
                  <a:lnTo>
                    <a:pt x="287" y="421"/>
                  </a:lnTo>
                  <a:lnTo>
                    <a:pt x="298" y="421"/>
                  </a:lnTo>
                  <a:lnTo>
                    <a:pt x="307" y="439"/>
                  </a:lnTo>
                  <a:lnTo>
                    <a:pt x="318" y="409"/>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68" name="Freeform 63">
              <a:extLst>
                <a:ext uri="{FF2B5EF4-FFF2-40B4-BE49-F238E27FC236}">
                  <a16:creationId xmlns:a16="http://schemas.microsoft.com/office/drawing/2014/main" id="{47DF4022-817A-152E-F4A9-DE83C2B0AB3F}"/>
                </a:ext>
              </a:extLst>
            </p:cNvPr>
            <p:cNvSpPr>
              <a:spLocks noChangeAspect="1"/>
            </p:cNvSpPr>
            <p:nvPr/>
          </p:nvSpPr>
          <p:spPr bwMode="auto">
            <a:xfrm>
              <a:off x="6881499" y="5481548"/>
              <a:ext cx="41287" cy="18262"/>
            </a:xfrm>
            <a:custGeom>
              <a:avLst/>
              <a:gdLst>
                <a:gd name="T0" fmla="*/ 18 w 154"/>
                <a:gd name="T1" fmla="*/ 57 h 67"/>
                <a:gd name="T2" fmla="*/ 30 w 154"/>
                <a:gd name="T3" fmla="*/ 50 h 67"/>
                <a:gd name="T4" fmla="*/ 43 w 154"/>
                <a:gd name="T5" fmla="*/ 50 h 67"/>
                <a:gd name="T6" fmla="*/ 49 w 154"/>
                <a:gd name="T7" fmla="*/ 40 h 67"/>
                <a:gd name="T8" fmla="*/ 85 w 154"/>
                <a:gd name="T9" fmla="*/ 67 h 67"/>
                <a:gd name="T10" fmla="*/ 100 w 154"/>
                <a:gd name="T11" fmla="*/ 65 h 67"/>
                <a:gd name="T12" fmla="*/ 110 w 154"/>
                <a:gd name="T13" fmla="*/ 40 h 67"/>
                <a:gd name="T14" fmla="*/ 154 w 154"/>
                <a:gd name="T15" fmla="*/ 18 h 67"/>
                <a:gd name="T16" fmla="*/ 128 w 154"/>
                <a:gd name="T17" fmla="*/ 8 h 67"/>
                <a:gd name="T18" fmla="*/ 118 w 154"/>
                <a:gd name="T19" fmla="*/ 22 h 67"/>
                <a:gd name="T20" fmla="*/ 93 w 154"/>
                <a:gd name="T21" fmla="*/ 33 h 67"/>
                <a:gd name="T22" fmla="*/ 76 w 154"/>
                <a:gd name="T23" fmla="*/ 28 h 67"/>
                <a:gd name="T24" fmla="*/ 62 w 154"/>
                <a:gd name="T25" fmla="*/ 8 h 67"/>
                <a:gd name="T26" fmla="*/ 23 w 154"/>
                <a:gd name="T27" fmla="*/ 0 h 67"/>
                <a:gd name="T28" fmla="*/ 11 w 154"/>
                <a:gd name="T29" fmla="*/ 1 h 67"/>
                <a:gd name="T30" fmla="*/ 0 w 154"/>
                <a:gd name="T31" fmla="*/ 28 h 67"/>
                <a:gd name="T32" fmla="*/ 18 w 154"/>
                <a:gd name="T33" fmla="*/ 5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67">
                  <a:moveTo>
                    <a:pt x="18" y="57"/>
                  </a:moveTo>
                  <a:lnTo>
                    <a:pt x="30" y="50"/>
                  </a:lnTo>
                  <a:lnTo>
                    <a:pt x="43" y="50"/>
                  </a:lnTo>
                  <a:lnTo>
                    <a:pt x="49" y="40"/>
                  </a:lnTo>
                  <a:lnTo>
                    <a:pt x="85" y="67"/>
                  </a:lnTo>
                  <a:lnTo>
                    <a:pt x="100" y="65"/>
                  </a:lnTo>
                  <a:lnTo>
                    <a:pt x="110" y="40"/>
                  </a:lnTo>
                  <a:lnTo>
                    <a:pt x="154" y="18"/>
                  </a:lnTo>
                  <a:lnTo>
                    <a:pt x="128" y="8"/>
                  </a:lnTo>
                  <a:lnTo>
                    <a:pt x="118" y="22"/>
                  </a:lnTo>
                  <a:lnTo>
                    <a:pt x="93" y="33"/>
                  </a:lnTo>
                  <a:lnTo>
                    <a:pt x="76" y="28"/>
                  </a:lnTo>
                  <a:lnTo>
                    <a:pt x="62" y="8"/>
                  </a:lnTo>
                  <a:lnTo>
                    <a:pt x="23" y="0"/>
                  </a:lnTo>
                  <a:lnTo>
                    <a:pt x="11" y="1"/>
                  </a:lnTo>
                  <a:lnTo>
                    <a:pt x="0" y="28"/>
                  </a:lnTo>
                  <a:lnTo>
                    <a:pt x="18" y="5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69" name="Freeform 64">
              <a:extLst>
                <a:ext uri="{FF2B5EF4-FFF2-40B4-BE49-F238E27FC236}">
                  <a16:creationId xmlns:a16="http://schemas.microsoft.com/office/drawing/2014/main" id="{1255B2B1-C552-D49A-C70E-E6787FCE2DD1}"/>
                </a:ext>
              </a:extLst>
            </p:cNvPr>
            <p:cNvSpPr>
              <a:spLocks noChangeAspect="1"/>
            </p:cNvSpPr>
            <p:nvPr/>
          </p:nvSpPr>
          <p:spPr bwMode="auto">
            <a:xfrm>
              <a:off x="6871972" y="5291784"/>
              <a:ext cx="192939" cy="151652"/>
            </a:xfrm>
            <a:custGeom>
              <a:avLst/>
              <a:gdLst>
                <a:gd name="T0" fmla="*/ 711 w 729"/>
                <a:gd name="T1" fmla="*/ 421 h 574"/>
                <a:gd name="T2" fmla="*/ 729 w 729"/>
                <a:gd name="T3" fmla="*/ 383 h 574"/>
                <a:gd name="T4" fmla="*/ 710 w 729"/>
                <a:gd name="T5" fmla="*/ 305 h 574"/>
                <a:gd name="T6" fmla="*/ 696 w 729"/>
                <a:gd name="T7" fmla="*/ 241 h 574"/>
                <a:gd name="T8" fmla="*/ 672 w 729"/>
                <a:gd name="T9" fmla="*/ 158 h 574"/>
                <a:gd name="T10" fmla="*/ 686 w 729"/>
                <a:gd name="T11" fmla="*/ 80 h 574"/>
                <a:gd name="T12" fmla="*/ 639 w 729"/>
                <a:gd name="T13" fmla="*/ 33 h 574"/>
                <a:gd name="T14" fmla="*/ 579 w 729"/>
                <a:gd name="T15" fmla="*/ 21 h 574"/>
                <a:gd name="T16" fmla="*/ 513 w 729"/>
                <a:gd name="T17" fmla="*/ 0 h 574"/>
                <a:gd name="T18" fmla="*/ 470 w 729"/>
                <a:gd name="T19" fmla="*/ 0 h 574"/>
                <a:gd name="T20" fmla="*/ 411 w 729"/>
                <a:gd name="T21" fmla="*/ 42 h 574"/>
                <a:gd name="T22" fmla="*/ 330 w 729"/>
                <a:gd name="T23" fmla="*/ 116 h 574"/>
                <a:gd name="T24" fmla="*/ 361 w 729"/>
                <a:gd name="T25" fmla="*/ 158 h 574"/>
                <a:gd name="T26" fmla="*/ 273 w 729"/>
                <a:gd name="T27" fmla="*/ 179 h 574"/>
                <a:gd name="T28" fmla="*/ 212 w 729"/>
                <a:gd name="T29" fmla="*/ 169 h 574"/>
                <a:gd name="T30" fmla="*/ 177 w 729"/>
                <a:gd name="T31" fmla="*/ 171 h 574"/>
                <a:gd name="T32" fmla="*/ 124 w 729"/>
                <a:gd name="T33" fmla="*/ 167 h 574"/>
                <a:gd name="T34" fmla="*/ 50 w 729"/>
                <a:gd name="T35" fmla="*/ 218 h 574"/>
                <a:gd name="T36" fmla="*/ 34 w 729"/>
                <a:gd name="T37" fmla="*/ 275 h 574"/>
                <a:gd name="T38" fmla="*/ 32 w 729"/>
                <a:gd name="T39" fmla="*/ 327 h 574"/>
                <a:gd name="T40" fmla="*/ 8 w 729"/>
                <a:gd name="T41" fmla="*/ 366 h 574"/>
                <a:gd name="T42" fmla="*/ 24 w 729"/>
                <a:gd name="T43" fmla="*/ 464 h 574"/>
                <a:gd name="T44" fmla="*/ 61 w 729"/>
                <a:gd name="T45" fmla="*/ 552 h 574"/>
                <a:gd name="T46" fmla="*/ 80 w 729"/>
                <a:gd name="T47" fmla="*/ 520 h 574"/>
                <a:gd name="T48" fmla="*/ 148 w 729"/>
                <a:gd name="T49" fmla="*/ 468 h 574"/>
                <a:gd name="T50" fmla="*/ 209 w 729"/>
                <a:gd name="T51" fmla="*/ 465 h 574"/>
                <a:gd name="T52" fmla="*/ 236 w 729"/>
                <a:gd name="T53" fmla="*/ 469 h 574"/>
                <a:gd name="T54" fmla="*/ 238 w 729"/>
                <a:gd name="T55" fmla="*/ 535 h 574"/>
                <a:gd name="T56" fmla="*/ 250 w 729"/>
                <a:gd name="T57" fmla="*/ 570 h 574"/>
                <a:gd name="T58" fmla="*/ 279 w 729"/>
                <a:gd name="T59" fmla="*/ 552 h 574"/>
                <a:gd name="T60" fmla="*/ 330 w 729"/>
                <a:gd name="T61" fmla="*/ 559 h 574"/>
                <a:gd name="T62" fmla="*/ 363 w 729"/>
                <a:gd name="T63" fmla="*/ 525 h 574"/>
                <a:gd name="T64" fmla="*/ 409 w 729"/>
                <a:gd name="T65" fmla="*/ 518 h 574"/>
                <a:gd name="T66" fmla="*/ 499 w 729"/>
                <a:gd name="T67" fmla="*/ 506 h 574"/>
                <a:gd name="T68" fmla="*/ 534 w 729"/>
                <a:gd name="T69" fmla="*/ 475 h 574"/>
                <a:gd name="T70" fmla="*/ 598 w 729"/>
                <a:gd name="T71" fmla="*/ 469 h 574"/>
                <a:gd name="T72" fmla="*/ 637 w 729"/>
                <a:gd name="T73" fmla="*/ 449 h 574"/>
                <a:gd name="T74" fmla="*/ 646 w 729"/>
                <a:gd name="T75" fmla="*/ 475 h 574"/>
                <a:gd name="T76" fmla="*/ 689 w 729"/>
                <a:gd name="T77" fmla="*/ 469 h 574"/>
                <a:gd name="T78" fmla="*/ 683 w 729"/>
                <a:gd name="T79" fmla="*/ 43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9" h="574">
                  <a:moveTo>
                    <a:pt x="700" y="439"/>
                  </a:moveTo>
                  <a:lnTo>
                    <a:pt x="711" y="421"/>
                  </a:lnTo>
                  <a:lnTo>
                    <a:pt x="728" y="419"/>
                  </a:lnTo>
                  <a:lnTo>
                    <a:pt x="729" y="383"/>
                  </a:lnTo>
                  <a:lnTo>
                    <a:pt x="707" y="331"/>
                  </a:lnTo>
                  <a:lnTo>
                    <a:pt x="710" y="305"/>
                  </a:lnTo>
                  <a:lnTo>
                    <a:pt x="696" y="277"/>
                  </a:lnTo>
                  <a:lnTo>
                    <a:pt x="696" y="241"/>
                  </a:lnTo>
                  <a:lnTo>
                    <a:pt x="710" y="213"/>
                  </a:lnTo>
                  <a:lnTo>
                    <a:pt x="672" y="158"/>
                  </a:lnTo>
                  <a:lnTo>
                    <a:pt x="672" y="115"/>
                  </a:lnTo>
                  <a:lnTo>
                    <a:pt x="686" y="80"/>
                  </a:lnTo>
                  <a:lnTo>
                    <a:pt x="658" y="42"/>
                  </a:lnTo>
                  <a:lnTo>
                    <a:pt x="639" y="33"/>
                  </a:lnTo>
                  <a:lnTo>
                    <a:pt x="594" y="33"/>
                  </a:lnTo>
                  <a:lnTo>
                    <a:pt x="579" y="21"/>
                  </a:lnTo>
                  <a:lnTo>
                    <a:pt x="545" y="33"/>
                  </a:lnTo>
                  <a:lnTo>
                    <a:pt x="513" y="0"/>
                  </a:lnTo>
                  <a:lnTo>
                    <a:pt x="480" y="19"/>
                  </a:lnTo>
                  <a:lnTo>
                    <a:pt x="470" y="0"/>
                  </a:lnTo>
                  <a:lnTo>
                    <a:pt x="456" y="0"/>
                  </a:lnTo>
                  <a:lnTo>
                    <a:pt x="411" y="42"/>
                  </a:lnTo>
                  <a:lnTo>
                    <a:pt x="395" y="73"/>
                  </a:lnTo>
                  <a:lnTo>
                    <a:pt x="330" y="116"/>
                  </a:lnTo>
                  <a:lnTo>
                    <a:pt x="353" y="121"/>
                  </a:lnTo>
                  <a:lnTo>
                    <a:pt x="361" y="158"/>
                  </a:lnTo>
                  <a:lnTo>
                    <a:pt x="301" y="162"/>
                  </a:lnTo>
                  <a:lnTo>
                    <a:pt x="273" y="179"/>
                  </a:lnTo>
                  <a:lnTo>
                    <a:pt x="233" y="179"/>
                  </a:lnTo>
                  <a:lnTo>
                    <a:pt x="212" y="169"/>
                  </a:lnTo>
                  <a:lnTo>
                    <a:pt x="192" y="176"/>
                  </a:lnTo>
                  <a:lnTo>
                    <a:pt x="177" y="171"/>
                  </a:lnTo>
                  <a:lnTo>
                    <a:pt x="144" y="175"/>
                  </a:lnTo>
                  <a:lnTo>
                    <a:pt x="124" y="167"/>
                  </a:lnTo>
                  <a:lnTo>
                    <a:pt x="67" y="213"/>
                  </a:lnTo>
                  <a:lnTo>
                    <a:pt x="50" y="218"/>
                  </a:lnTo>
                  <a:lnTo>
                    <a:pt x="64" y="235"/>
                  </a:lnTo>
                  <a:lnTo>
                    <a:pt x="34" y="275"/>
                  </a:lnTo>
                  <a:lnTo>
                    <a:pt x="35" y="305"/>
                  </a:lnTo>
                  <a:lnTo>
                    <a:pt x="32" y="327"/>
                  </a:lnTo>
                  <a:lnTo>
                    <a:pt x="3" y="337"/>
                  </a:lnTo>
                  <a:lnTo>
                    <a:pt x="8" y="366"/>
                  </a:lnTo>
                  <a:lnTo>
                    <a:pt x="0" y="444"/>
                  </a:lnTo>
                  <a:lnTo>
                    <a:pt x="24" y="464"/>
                  </a:lnTo>
                  <a:lnTo>
                    <a:pt x="39" y="531"/>
                  </a:lnTo>
                  <a:lnTo>
                    <a:pt x="61" y="552"/>
                  </a:lnTo>
                  <a:lnTo>
                    <a:pt x="89" y="555"/>
                  </a:lnTo>
                  <a:lnTo>
                    <a:pt x="80" y="520"/>
                  </a:lnTo>
                  <a:lnTo>
                    <a:pt x="100" y="502"/>
                  </a:lnTo>
                  <a:lnTo>
                    <a:pt x="148" y="468"/>
                  </a:lnTo>
                  <a:lnTo>
                    <a:pt x="192" y="451"/>
                  </a:lnTo>
                  <a:lnTo>
                    <a:pt x="209" y="465"/>
                  </a:lnTo>
                  <a:lnTo>
                    <a:pt x="213" y="457"/>
                  </a:lnTo>
                  <a:lnTo>
                    <a:pt x="236" y="469"/>
                  </a:lnTo>
                  <a:lnTo>
                    <a:pt x="223" y="475"/>
                  </a:lnTo>
                  <a:lnTo>
                    <a:pt x="238" y="535"/>
                  </a:lnTo>
                  <a:lnTo>
                    <a:pt x="247" y="542"/>
                  </a:lnTo>
                  <a:lnTo>
                    <a:pt x="250" y="570"/>
                  </a:lnTo>
                  <a:lnTo>
                    <a:pt x="258" y="574"/>
                  </a:lnTo>
                  <a:lnTo>
                    <a:pt x="279" y="552"/>
                  </a:lnTo>
                  <a:lnTo>
                    <a:pt x="307" y="570"/>
                  </a:lnTo>
                  <a:lnTo>
                    <a:pt x="330" y="559"/>
                  </a:lnTo>
                  <a:lnTo>
                    <a:pt x="370" y="552"/>
                  </a:lnTo>
                  <a:lnTo>
                    <a:pt x="363" y="525"/>
                  </a:lnTo>
                  <a:lnTo>
                    <a:pt x="390" y="504"/>
                  </a:lnTo>
                  <a:lnTo>
                    <a:pt x="409" y="518"/>
                  </a:lnTo>
                  <a:lnTo>
                    <a:pt x="450" y="497"/>
                  </a:lnTo>
                  <a:lnTo>
                    <a:pt x="499" y="506"/>
                  </a:lnTo>
                  <a:lnTo>
                    <a:pt x="531" y="497"/>
                  </a:lnTo>
                  <a:lnTo>
                    <a:pt x="534" y="475"/>
                  </a:lnTo>
                  <a:lnTo>
                    <a:pt x="552" y="478"/>
                  </a:lnTo>
                  <a:lnTo>
                    <a:pt x="598" y="469"/>
                  </a:lnTo>
                  <a:lnTo>
                    <a:pt x="626" y="446"/>
                  </a:lnTo>
                  <a:lnTo>
                    <a:pt x="637" y="449"/>
                  </a:lnTo>
                  <a:lnTo>
                    <a:pt x="633" y="478"/>
                  </a:lnTo>
                  <a:lnTo>
                    <a:pt x="646" y="475"/>
                  </a:lnTo>
                  <a:lnTo>
                    <a:pt x="682" y="489"/>
                  </a:lnTo>
                  <a:lnTo>
                    <a:pt x="689" y="469"/>
                  </a:lnTo>
                  <a:lnTo>
                    <a:pt x="703" y="464"/>
                  </a:lnTo>
                  <a:lnTo>
                    <a:pt x="683" y="432"/>
                  </a:lnTo>
                  <a:lnTo>
                    <a:pt x="700" y="439"/>
                  </a:lnTo>
                  <a:close/>
                </a:path>
              </a:pathLst>
            </a:custGeom>
            <a:noFill/>
            <a:ln w="3175">
              <a:solidFill>
                <a:schemeClr val="tx1">
                  <a:alpha val="80000"/>
                </a:schemeClr>
              </a:solidFill>
              <a:prstDash val="solid"/>
              <a:round/>
              <a:headEnd/>
              <a:tailEnd/>
            </a:ln>
          </p:spPr>
          <p:txBody>
            <a:bodyPr/>
            <a:lstStyle/>
            <a:p>
              <a:endParaRPr lang="ja-JP" altLang="en-US" sz="1400">
                <a:solidFill>
                  <a:srgbClr val="C00000"/>
                </a:solidFill>
                <a:latin typeface="+mn-ea"/>
              </a:endParaRPr>
            </a:p>
          </p:txBody>
        </p:sp>
        <p:sp>
          <p:nvSpPr>
            <p:cNvPr id="170" name="Freeform 65">
              <a:extLst>
                <a:ext uri="{FF2B5EF4-FFF2-40B4-BE49-F238E27FC236}">
                  <a16:creationId xmlns:a16="http://schemas.microsoft.com/office/drawing/2014/main" id="{2F74C170-9655-7354-BE5B-4FBD496BAEC5}"/>
                </a:ext>
              </a:extLst>
            </p:cNvPr>
            <p:cNvSpPr>
              <a:spLocks noChangeAspect="1"/>
            </p:cNvSpPr>
            <p:nvPr/>
          </p:nvSpPr>
          <p:spPr bwMode="auto">
            <a:xfrm>
              <a:off x="6921199" y="5444230"/>
              <a:ext cx="19850" cy="17468"/>
            </a:xfrm>
            <a:custGeom>
              <a:avLst/>
              <a:gdLst>
                <a:gd name="T0" fmla="*/ 57 w 75"/>
                <a:gd name="T1" fmla="*/ 4 h 66"/>
                <a:gd name="T2" fmla="*/ 67 w 75"/>
                <a:gd name="T3" fmla="*/ 12 h 66"/>
                <a:gd name="T4" fmla="*/ 54 w 75"/>
                <a:gd name="T5" fmla="*/ 25 h 66"/>
                <a:gd name="T6" fmla="*/ 54 w 75"/>
                <a:gd name="T7" fmla="*/ 42 h 66"/>
                <a:gd name="T8" fmla="*/ 74 w 75"/>
                <a:gd name="T9" fmla="*/ 38 h 66"/>
                <a:gd name="T10" fmla="*/ 75 w 75"/>
                <a:gd name="T11" fmla="*/ 54 h 66"/>
                <a:gd name="T12" fmla="*/ 67 w 75"/>
                <a:gd name="T13" fmla="*/ 66 h 66"/>
                <a:gd name="T14" fmla="*/ 47 w 75"/>
                <a:gd name="T15" fmla="*/ 54 h 66"/>
                <a:gd name="T16" fmla="*/ 5 w 75"/>
                <a:gd name="T17" fmla="*/ 66 h 66"/>
                <a:gd name="T18" fmla="*/ 0 w 75"/>
                <a:gd name="T19" fmla="*/ 52 h 66"/>
                <a:gd name="T20" fmla="*/ 36 w 75"/>
                <a:gd name="T21" fmla="*/ 35 h 66"/>
                <a:gd name="T22" fmla="*/ 31 w 75"/>
                <a:gd name="T23" fmla="*/ 24 h 66"/>
                <a:gd name="T24" fmla="*/ 47 w 75"/>
                <a:gd name="T25" fmla="*/ 0 h 66"/>
                <a:gd name="T26" fmla="*/ 57 w 75"/>
                <a:gd name="T2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66">
                  <a:moveTo>
                    <a:pt x="57" y="4"/>
                  </a:moveTo>
                  <a:lnTo>
                    <a:pt x="67" y="12"/>
                  </a:lnTo>
                  <a:lnTo>
                    <a:pt x="54" y="25"/>
                  </a:lnTo>
                  <a:lnTo>
                    <a:pt x="54" y="42"/>
                  </a:lnTo>
                  <a:lnTo>
                    <a:pt x="74" y="38"/>
                  </a:lnTo>
                  <a:lnTo>
                    <a:pt x="75" y="54"/>
                  </a:lnTo>
                  <a:lnTo>
                    <a:pt x="67" y="66"/>
                  </a:lnTo>
                  <a:lnTo>
                    <a:pt x="47" y="54"/>
                  </a:lnTo>
                  <a:lnTo>
                    <a:pt x="5" y="66"/>
                  </a:lnTo>
                  <a:lnTo>
                    <a:pt x="0" y="52"/>
                  </a:lnTo>
                  <a:lnTo>
                    <a:pt x="36" y="35"/>
                  </a:lnTo>
                  <a:lnTo>
                    <a:pt x="31" y="24"/>
                  </a:lnTo>
                  <a:lnTo>
                    <a:pt x="47" y="0"/>
                  </a:lnTo>
                  <a:lnTo>
                    <a:pt x="57" y="4"/>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71" name="Freeform 66">
              <a:extLst>
                <a:ext uri="{FF2B5EF4-FFF2-40B4-BE49-F238E27FC236}">
                  <a16:creationId xmlns:a16="http://schemas.microsoft.com/office/drawing/2014/main" id="{6B8BCB48-F260-3A47-5F80-03E92D6B1DA6}"/>
                </a:ext>
              </a:extLst>
            </p:cNvPr>
            <p:cNvSpPr>
              <a:spLocks noChangeAspect="1"/>
            </p:cNvSpPr>
            <p:nvPr/>
          </p:nvSpPr>
          <p:spPr bwMode="auto">
            <a:xfrm>
              <a:off x="6915641" y="5425969"/>
              <a:ext cx="15086" cy="28584"/>
            </a:xfrm>
            <a:custGeom>
              <a:avLst/>
              <a:gdLst>
                <a:gd name="T0" fmla="*/ 11 w 57"/>
                <a:gd name="T1" fmla="*/ 24 h 108"/>
                <a:gd name="T2" fmla="*/ 42 w 57"/>
                <a:gd name="T3" fmla="*/ 50 h 108"/>
                <a:gd name="T4" fmla="*/ 46 w 57"/>
                <a:gd name="T5" fmla="*/ 45 h 108"/>
                <a:gd name="T6" fmla="*/ 36 w 57"/>
                <a:gd name="T7" fmla="*/ 24 h 108"/>
                <a:gd name="T8" fmla="*/ 26 w 57"/>
                <a:gd name="T9" fmla="*/ 28 h 108"/>
                <a:gd name="T10" fmla="*/ 24 w 57"/>
                <a:gd name="T11" fmla="*/ 11 h 108"/>
                <a:gd name="T12" fmla="*/ 52 w 57"/>
                <a:gd name="T13" fmla="*/ 0 h 108"/>
                <a:gd name="T14" fmla="*/ 57 w 57"/>
                <a:gd name="T15" fmla="*/ 7 h 108"/>
                <a:gd name="T16" fmla="*/ 52 w 57"/>
                <a:gd name="T17" fmla="*/ 62 h 108"/>
                <a:gd name="T18" fmla="*/ 42 w 57"/>
                <a:gd name="T19" fmla="*/ 63 h 108"/>
                <a:gd name="T20" fmla="*/ 39 w 57"/>
                <a:gd name="T21" fmla="*/ 75 h 108"/>
                <a:gd name="T22" fmla="*/ 45 w 57"/>
                <a:gd name="T23" fmla="*/ 101 h 108"/>
                <a:gd name="T24" fmla="*/ 24 w 57"/>
                <a:gd name="T25" fmla="*/ 108 h 108"/>
                <a:gd name="T26" fmla="*/ 15 w 57"/>
                <a:gd name="T27" fmla="*/ 98 h 108"/>
                <a:gd name="T28" fmla="*/ 26 w 57"/>
                <a:gd name="T29" fmla="*/ 75 h 108"/>
                <a:gd name="T30" fmla="*/ 0 w 57"/>
                <a:gd name="T31" fmla="*/ 45 h 108"/>
                <a:gd name="T32" fmla="*/ 0 w 57"/>
                <a:gd name="T33" fmla="*/ 15 h 108"/>
                <a:gd name="T34" fmla="*/ 11 w 57"/>
                <a:gd name="T35"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108">
                  <a:moveTo>
                    <a:pt x="11" y="24"/>
                  </a:moveTo>
                  <a:lnTo>
                    <a:pt x="42" y="50"/>
                  </a:lnTo>
                  <a:lnTo>
                    <a:pt x="46" y="45"/>
                  </a:lnTo>
                  <a:lnTo>
                    <a:pt x="36" y="24"/>
                  </a:lnTo>
                  <a:lnTo>
                    <a:pt x="26" y="28"/>
                  </a:lnTo>
                  <a:lnTo>
                    <a:pt x="24" y="11"/>
                  </a:lnTo>
                  <a:lnTo>
                    <a:pt x="52" y="0"/>
                  </a:lnTo>
                  <a:lnTo>
                    <a:pt x="57" y="7"/>
                  </a:lnTo>
                  <a:lnTo>
                    <a:pt x="52" y="62"/>
                  </a:lnTo>
                  <a:lnTo>
                    <a:pt x="42" y="63"/>
                  </a:lnTo>
                  <a:lnTo>
                    <a:pt x="39" y="75"/>
                  </a:lnTo>
                  <a:lnTo>
                    <a:pt x="45" y="101"/>
                  </a:lnTo>
                  <a:lnTo>
                    <a:pt x="24" y="108"/>
                  </a:lnTo>
                  <a:lnTo>
                    <a:pt x="15" y="98"/>
                  </a:lnTo>
                  <a:lnTo>
                    <a:pt x="26" y="75"/>
                  </a:lnTo>
                  <a:lnTo>
                    <a:pt x="0" y="45"/>
                  </a:lnTo>
                  <a:lnTo>
                    <a:pt x="0" y="15"/>
                  </a:lnTo>
                  <a:lnTo>
                    <a:pt x="11" y="24"/>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72" name="Freeform 67">
              <a:extLst>
                <a:ext uri="{FF2B5EF4-FFF2-40B4-BE49-F238E27FC236}">
                  <a16:creationId xmlns:a16="http://schemas.microsoft.com/office/drawing/2014/main" id="{4C6D33BA-3660-CC81-265E-C8AE55D5254D}"/>
                </a:ext>
              </a:extLst>
            </p:cNvPr>
            <p:cNvSpPr>
              <a:spLocks noChangeAspect="1"/>
            </p:cNvSpPr>
            <p:nvPr/>
          </p:nvSpPr>
          <p:spPr bwMode="auto">
            <a:xfrm>
              <a:off x="6820362" y="5206827"/>
              <a:ext cx="239784" cy="208819"/>
            </a:xfrm>
            <a:custGeom>
              <a:avLst/>
              <a:gdLst>
                <a:gd name="T0" fmla="*/ 804 w 906"/>
                <a:gd name="T1" fmla="*/ 77 h 791"/>
                <a:gd name="T2" fmla="*/ 834 w 906"/>
                <a:gd name="T3" fmla="*/ 57 h 791"/>
                <a:gd name="T4" fmla="*/ 818 w 906"/>
                <a:gd name="T5" fmla="*/ 35 h 791"/>
                <a:gd name="T6" fmla="*/ 788 w 906"/>
                <a:gd name="T7" fmla="*/ 15 h 791"/>
                <a:gd name="T8" fmla="*/ 774 w 906"/>
                <a:gd name="T9" fmla="*/ 35 h 791"/>
                <a:gd name="T10" fmla="*/ 739 w 906"/>
                <a:gd name="T11" fmla="*/ 36 h 791"/>
                <a:gd name="T12" fmla="*/ 677 w 906"/>
                <a:gd name="T13" fmla="*/ 56 h 791"/>
                <a:gd name="T14" fmla="*/ 599 w 906"/>
                <a:gd name="T15" fmla="*/ 73 h 791"/>
                <a:gd name="T16" fmla="*/ 551 w 906"/>
                <a:gd name="T17" fmla="*/ 92 h 791"/>
                <a:gd name="T18" fmla="*/ 556 w 906"/>
                <a:gd name="T19" fmla="*/ 124 h 791"/>
                <a:gd name="T20" fmla="*/ 418 w 906"/>
                <a:gd name="T21" fmla="*/ 246 h 791"/>
                <a:gd name="T22" fmla="*/ 351 w 906"/>
                <a:gd name="T23" fmla="*/ 332 h 791"/>
                <a:gd name="T24" fmla="*/ 244 w 906"/>
                <a:gd name="T25" fmla="*/ 391 h 791"/>
                <a:gd name="T26" fmla="*/ 125 w 906"/>
                <a:gd name="T27" fmla="*/ 491 h 791"/>
                <a:gd name="T28" fmla="*/ 8 w 906"/>
                <a:gd name="T29" fmla="*/ 556 h 791"/>
                <a:gd name="T30" fmla="*/ 10 w 906"/>
                <a:gd name="T31" fmla="*/ 642 h 791"/>
                <a:gd name="T32" fmla="*/ 8 w 906"/>
                <a:gd name="T33" fmla="*/ 698 h 791"/>
                <a:gd name="T34" fmla="*/ 45 w 906"/>
                <a:gd name="T35" fmla="*/ 708 h 791"/>
                <a:gd name="T36" fmla="*/ 53 w 906"/>
                <a:gd name="T37" fmla="*/ 791 h 791"/>
                <a:gd name="T38" fmla="*/ 134 w 906"/>
                <a:gd name="T39" fmla="*/ 791 h 791"/>
                <a:gd name="T40" fmla="*/ 171 w 906"/>
                <a:gd name="T41" fmla="*/ 716 h 791"/>
                <a:gd name="T42" fmla="*/ 203 w 906"/>
                <a:gd name="T43" fmla="*/ 688 h 791"/>
                <a:gd name="T44" fmla="*/ 227 w 906"/>
                <a:gd name="T45" fmla="*/ 649 h 791"/>
                <a:gd name="T46" fmla="*/ 229 w 906"/>
                <a:gd name="T47" fmla="*/ 597 h 791"/>
                <a:gd name="T48" fmla="*/ 245 w 906"/>
                <a:gd name="T49" fmla="*/ 540 h 791"/>
                <a:gd name="T50" fmla="*/ 319 w 906"/>
                <a:gd name="T51" fmla="*/ 489 h 791"/>
                <a:gd name="T52" fmla="*/ 372 w 906"/>
                <a:gd name="T53" fmla="*/ 493 h 791"/>
                <a:gd name="T54" fmla="*/ 407 w 906"/>
                <a:gd name="T55" fmla="*/ 491 h 791"/>
                <a:gd name="T56" fmla="*/ 468 w 906"/>
                <a:gd name="T57" fmla="*/ 501 h 791"/>
                <a:gd name="T58" fmla="*/ 556 w 906"/>
                <a:gd name="T59" fmla="*/ 480 h 791"/>
                <a:gd name="T60" fmla="*/ 525 w 906"/>
                <a:gd name="T61" fmla="*/ 438 h 791"/>
                <a:gd name="T62" fmla="*/ 606 w 906"/>
                <a:gd name="T63" fmla="*/ 364 h 791"/>
                <a:gd name="T64" fmla="*/ 665 w 906"/>
                <a:gd name="T65" fmla="*/ 322 h 791"/>
                <a:gd name="T66" fmla="*/ 708 w 906"/>
                <a:gd name="T67" fmla="*/ 322 h 791"/>
                <a:gd name="T68" fmla="*/ 774 w 906"/>
                <a:gd name="T69" fmla="*/ 343 h 791"/>
                <a:gd name="T70" fmla="*/ 802 w 906"/>
                <a:gd name="T71" fmla="*/ 310 h 791"/>
                <a:gd name="T72" fmla="*/ 807 w 906"/>
                <a:gd name="T73" fmla="*/ 249 h 791"/>
                <a:gd name="T74" fmla="*/ 878 w 906"/>
                <a:gd name="T75" fmla="*/ 188 h 791"/>
                <a:gd name="T76" fmla="*/ 891 w 906"/>
                <a:gd name="T77" fmla="*/ 119 h 791"/>
                <a:gd name="T78" fmla="*/ 810 w 906"/>
                <a:gd name="T79" fmla="*/ 10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6" h="791">
                  <a:moveTo>
                    <a:pt x="810" y="106"/>
                  </a:moveTo>
                  <a:lnTo>
                    <a:pt x="804" y="77"/>
                  </a:lnTo>
                  <a:lnTo>
                    <a:pt x="821" y="54"/>
                  </a:lnTo>
                  <a:lnTo>
                    <a:pt x="834" y="57"/>
                  </a:lnTo>
                  <a:lnTo>
                    <a:pt x="891" y="36"/>
                  </a:lnTo>
                  <a:lnTo>
                    <a:pt x="818" y="35"/>
                  </a:lnTo>
                  <a:lnTo>
                    <a:pt x="792" y="0"/>
                  </a:lnTo>
                  <a:lnTo>
                    <a:pt x="788" y="15"/>
                  </a:lnTo>
                  <a:lnTo>
                    <a:pt x="774" y="18"/>
                  </a:lnTo>
                  <a:lnTo>
                    <a:pt x="774" y="35"/>
                  </a:lnTo>
                  <a:lnTo>
                    <a:pt x="750" y="42"/>
                  </a:lnTo>
                  <a:lnTo>
                    <a:pt x="739" y="36"/>
                  </a:lnTo>
                  <a:lnTo>
                    <a:pt x="728" y="48"/>
                  </a:lnTo>
                  <a:lnTo>
                    <a:pt x="677" y="56"/>
                  </a:lnTo>
                  <a:lnTo>
                    <a:pt x="633" y="73"/>
                  </a:lnTo>
                  <a:lnTo>
                    <a:pt x="599" y="73"/>
                  </a:lnTo>
                  <a:lnTo>
                    <a:pt x="606" y="92"/>
                  </a:lnTo>
                  <a:lnTo>
                    <a:pt x="551" y="92"/>
                  </a:lnTo>
                  <a:lnTo>
                    <a:pt x="542" y="110"/>
                  </a:lnTo>
                  <a:lnTo>
                    <a:pt x="556" y="124"/>
                  </a:lnTo>
                  <a:lnTo>
                    <a:pt x="556" y="180"/>
                  </a:lnTo>
                  <a:lnTo>
                    <a:pt x="418" y="246"/>
                  </a:lnTo>
                  <a:lnTo>
                    <a:pt x="407" y="279"/>
                  </a:lnTo>
                  <a:lnTo>
                    <a:pt x="351" y="332"/>
                  </a:lnTo>
                  <a:lnTo>
                    <a:pt x="319" y="335"/>
                  </a:lnTo>
                  <a:lnTo>
                    <a:pt x="244" y="391"/>
                  </a:lnTo>
                  <a:lnTo>
                    <a:pt x="227" y="426"/>
                  </a:lnTo>
                  <a:lnTo>
                    <a:pt x="125" y="491"/>
                  </a:lnTo>
                  <a:lnTo>
                    <a:pt x="102" y="537"/>
                  </a:lnTo>
                  <a:lnTo>
                    <a:pt x="8" y="556"/>
                  </a:lnTo>
                  <a:lnTo>
                    <a:pt x="21" y="597"/>
                  </a:lnTo>
                  <a:lnTo>
                    <a:pt x="10" y="642"/>
                  </a:lnTo>
                  <a:lnTo>
                    <a:pt x="0" y="649"/>
                  </a:lnTo>
                  <a:lnTo>
                    <a:pt x="8" y="698"/>
                  </a:lnTo>
                  <a:lnTo>
                    <a:pt x="18" y="710"/>
                  </a:lnTo>
                  <a:lnTo>
                    <a:pt x="45" y="708"/>
                  </a:lnTo>
                  <a:lnTo>
                    <a:pt x="36" y="752"/>
                  </a:lnTo>
                  <a:lnTo>
                    <a:pt x="53" y="791"/>
                  </a:lnTo>
                  <a:lnTo>
                    <a:pt x="110" y="779"/>
                  </a:lnTo>
                  <a:lnTo>
                    <a:pt x="134" y="791"/>
                  </a:lnTo>
                  <a:lnTo>
                    <a:pt x="169" y="752"/>
                  </a:lnTo>
                  <a:lnTo>
                    <a:pt x="171" y="716"/>
                  </a:lnTo>
                  <a:lnTo>
                    <a:pt x="174" y="701"/>
                  </a:lnTo>
                  <a:lnTo>
                    <a:pt x="203" y="688"/>
                  </a:lnTo>
                  <a:lnTo>
                    <a:pt x="198" y="659"/>
                  </a:lnTo>
                  <a:lnTo>
                    <a:pt x="227" y="649"/>
                  </a:lnTo>
                  <a:lnTo>
                    <a:pt x="230" y="627"/>
                  </a:lnTo>
                  <a:lnTo>
                    <a:pt x="229" y="597"/>
                  </a:lnTo>
                  <a:lnTo>
                    <a:pt x="259" y="557"/>
                  </a:lnTo>
                  <a:lnTo>
                    <a:pt x="245" y="540"/>
                  </a:lnTo>
                  <a:lnTo>
                    <a:pt x="262" y="535"/>
                  </a:lnTo>
                  <a:lnTo>
                    <a:pt x="319" y="489"/>
                  </a:lnTo>
                  <a:lnTo>
                    <a:pt x="339" y="497"/>
                  </a:lnTo>
                  <a:lnTo>
                    <a:pt x="372" y="493"/>
                  </a:lnTo>
                  <a:lnTo>
                    <a:pt x="387" y="498"/>
                  </a:lnTo>
                  <a:lnTo>
                    <a:pt x="407" y="491"/>
                  </a:lnTo>
                  <a:lnTo>
                    <a:pt x="428" y="501"/>
                  </a:lnTo>
                  <a:lnTo>
                    <a:pt x="468" y="501"/>
                  </a:lnTo>
                  <a:lnTo>
                    <a:pt x="496" y="484"/>
                  </a:lnTo>
                  <a:lnTo>
                    <a:pt x="556" y="480"/>
                  </a:lnTo>
                  <a:lnTo>
                    <a:pt x="548" y="443"/>
                  </a:lnTo>
                  <a:lnTo>
                    <a:pt x="525" y="438"/>
                  </a:lnTo>
                  <a:lnTo>
                    <a:pt x="590" y="395"/>
                  </a:lnTo>
                  <a:lnTo>
                    <a:pt x="606" y="364"/>
                  </a:lnTo>
                  <a:lnTo>
                    <a:pt x="651" y="322"/>
                  </a:lnTo>
                  <a:lnTo>
                    <a:pt x="665" y="322"/>
                  </a:lnTo>
                  <a:lnTo>
                    <a:pt x="675" y="341"/>
                  </a:lnTo>
                  <a:lnTo>
                    <a:pt x="708" y="322"/>
                  </a:lnTo>
                  <a:lnTo>
                    <a:pt x="740" y="355"/>
                  </a:lnTo>
                  <a:lnTo>
                    <a:pt x="774" y="343"/>
                  </a:lnTo>
                  <a:lnTo>
                    <a:pt x="789" y="355"/>
                  </a:lnTo>
                  <a:lnTo>
                    <a:pt x="802" y="310"/>
                  </a:lnTo>
                  <a:lnTo>
                    <a:pt x="821" y="285"/>
                  </a:lnTo>
                  <a:lnTo>
                    <a:pt x="807" y="249"/>
                  </a:lnTo>
                  <a:lnTo>
                    <a:pt x="884" y="232"/>
                  </a:lnTo>
                  <a:lnTo>
                    <a:pt x="878" y="188"/>
                  </a:lnTo>
                  <a:lnTo>
                    <a:pt x="906" y="130"/>
                  </a:lnTo>
                  <a:lnTo>
                    <a:pt x="891" y="119"/>
                  </a:lnTo>
                  <a:lnTo>
                    <a:pt x="824" y="115"/>
                  </a:lnTo>
                  <a:lnTo>
                    <a:pt x="810" y="10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73" name="Freeform 68">
              <a:extLst>
                <a:ext uri="{FF2B5EF4-FFF2-40B4-BE49-F238E27FC236}">
                  <a16:creationId xmlns:a16="http://schemas.microsoft.com/office/drawing/2014/main" id="{F22ADA19-EDF7-0FA8-7B25-BB573DFDD734}"/>
                </a:ext>
              </a:extLst>
            </p:cNvPr>
            <p:cNvSpPr>
              <a:spLocks noChangeAspect="1"/>
            </p:cNvSpPr>
            <p:nvPr/>
          </p:nvSpPr>
          <p:spPr bwMode="auto">
            <a:xfrm>
              <a:off x="7049031" y="5080583"/>
              <a:ext cx="28584" cy="31760"/>
            </a:xfrm>
            <a:custGeom>
              <a:avLst/>
              <a:gdLst>
                <a:gd name="T0" fmla="*/ 0 w 110"/>
                <a:gd name="T1" fmla="*/ 92 h 120"/>
                <a:gd name="T2" fmla="*/ 20 w 110"/>
                <a:gd name="T3" fmla="*/ 102 h 120"/>
                <a:gd name="T4" fmla="*/ 24 w 110"/>
                <a:gd name="T5" fmla="*/ 120 h 120"/>
                <a:gd name="T6" fmla="*/ 57 w 110"/>
                <a:gd name="T7" fmla="*/ 116 h 120"/>
                <a:gd name="T8" fmla="*/ 81 w 110"/>
                <a:gd name="T9" fmla="*/ 120 h 120"/>
                <a:gd name="T10" fmla="*/ 76 w 110"/>
                <a:gd name="T11" fmla="*/ 110 h 120"/>
                <a:gd name="T12" fmla="*/ 92 w 110"/>
                <a:gd name="T13" fmla="*/ 102 h 120"/>
                <a:gd name="T14" fmla="*/ 110 w 110"/>
                <a:gd name="T15" fmla="*/ 61 h 120"/>
                <a:gd name="T16" fmla="*/ 53 w 110"/>
                <a:gd name="T17" fmla="*/ 0 h 120"/>
                <a:gd name="T18" fmla="*/ 50 w 110"/>
                <a:gd name="T19" fmla="*/ 15 h 120"/>
                <a:gd name="T20" fmla="*/ 34 w 110"/>
                <a:gd name="T21" fmla="*/ 12 h 120"/>
                <a:gd name="T22" fmla="*/ 0 w 110"/>
                <a:gd name="T23" fmla="*/ 57 h 120"/>
                <a:gd name="T24" fmla="*/ 0 w 110"/>
                <a:gd name="T25"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20">
                  <a:moveTo>
                    <a:pt x="0" y="92"/>
                  </a:moveTo>
                  <a:lnTo>
                    <a:pt x="20" y="102"/>
                  </a:lnTo>
                  <a:lnTo>
                    <a:pt x="24" y="120"/>
                  </a:lnTo>
                  <a:lnTo>
                    <a:pt x="57" y="116"/>
                  </a:lnTo>
                  <a:lnTo>
                    <a:pt x="81" y="120"/>
                  </a:lnTo>
                  <a:lnTo>
                    <a:pt x="76" y="110"/>
                  </a:lnTo>
                  <a:lnTo>
                    <a:pt x="92" y="102"/>
                  </a:lnTo>
                  <a:lnTo>
                    <a:pt x="110" y="61"/>
                  </a:lnTo>
                  <a:lnTo>
                    <a:pt x="53" y="0"/>
                  </a:lnTo>
                  <a:lnTo>
                    <a:pt x="50" y="15"/>
                  </a:lnTo>
                  <a:lnTo>
                    <a:pt x="34" y="12"/>
                  </a:lnTo>
                  <a:lnTo>
                    <a:pt x="0" y="57"/>
                  </a:lnTo>
                  <a:lnTo>
                    <a:pt x="0" y="9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74" name="Freeform 69">
              <a:extLst>
                <a:ext uri="{FF2B5EF4-FFF2-40B4-BE49-F238E27FC236}">
                  <a16:creationId xmlns:a16="http://schemas.microsoft.com/office/drawing/2014/main" id="{69625737-2EB0-0624-68B5-DBD8A60C30B2}"/>
                </a:ext>
              </a:extLst>
            </p:cNvPr>
            <p:cNvSpPr>
              <a:spLocks noChangeAspect="1"/>
            </p:cNvSpPr>
            <p:nvPr/>
          </p:nvSpPr>
          <p:spPr bwMode="auto">
            <a:xfrm>
              <a:off x="7014095" y="5113930"/>
              <a:ext cx="20644" cy="15880"/>
            </a:xfrm>
            <a:custGeom>
              <a:avLst/>
              <a:gdLst>
                <a:gd name="T0" fmla="*/ 28 w 77"/>
                <a:gd name="T1" fmla="*/ 50 h 59"/>
                <a:gd name="T2" fmla="*/ 25 w 77"/>
                <a:gd name="T3" fmla="*/ 29 h 59"/>
                <a:gd name="T4" fmla="*/ 36 w 77"/>
                <a:gd name="T5" fmla="*/ 27 h 59"/>
                <a:gd name="T6" fmla="*/ 43 w 77"/>
                <a:gd name="T7" fmla="*/ 42 h 59"/>
                <a:gd name="T8" fmla="*/ 56 w 77"/>
                <a:gd name="T9" fmla="*/ 46 h 59"/>
                <a:gd name="T10" fmla="*/ 55 w 77"/>
                <a:gd name="T11" fmla="*/ 20 h 59"/>
                <a:gd name="T12" fmla="*/ 77 w 77"/>
                <a:gd name="T13" fmla="*/ 13 h 59"/>
                <a:gd name="T14" fmla="*/ 71 w 77"/>
                <a:gd name="T15" fmla="*/ 6 h 59"/>
                <a:gd name="T16" fmla="*/ 45 w 77"/>
                <a:gd name="T17" fmla="*/ 0 h 59"/>
                <a:gd name="T18" fmla="*/ 0 w 77"/>
                <a:gd name="T19" fmla="*/ 36 h 59"/>
                <a:gd name="T20" fmla="*/ 0 w 77"/>
                <a:gd name="T21" fmla="*/ 42 h 59"/>
                <a:gd name="T22" fmla="*/ 25 w 77"/>
                <a:gd name="T23" fmla="*/ 59 h 59"/>
                <a:gd name="T24" fmla="*/ 28 w 77"/>
                <a:gd name="T25"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59">
                  <a:moveTo>
                    <a:pt x="28" y="50"/>
                  </a:moveTo>
                  <a:lnTo>
                    <a:pt x="25" y="29"/>
                  </a:lnTo>
                  <a:lnTo>
                    <a:pt x="36" y="27"/>
                  </a:lnTo>
                  <a:lnTo>
                    <a:pt x="43" y="42"/>
                  </a:lnTo>
                  <a:lnTo>
                    <a:pt x="56" y="46"/>
                  </a:lnTo>
                  <a:lnTo>
                    <a:pt x="55" y="20"/>
                  </a:lnTo>
                  <a:lnTo>
                    <a:pt x="77" y="13"/>
                  </a:lnTo>
                  <a:lnTo>
                    <a:pt x="71" y="6"/>
                  </a:lnTo>
                  <a:lnTo>
                    <a:pt x="45" y="0"/>
                  </a:lnTo>
                  <a:lnTo>
                    <a:pt x="0" y="36"/>
                  </a:lnTo>
                  <a:lnTo>
                    <a:pt x="0" y="42"/>
                  </a:lnTo>
                  <a:lnTo>
                    <a:pt x="25" y="59"/>
                  </a:lnTo>
                  <a:lnTo>
                    <a:pt x="28" y="5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75" name="Freeform 70">
              <a:extLst>
                <a:ext uri="{FF2B5EF4-FFF2-40B4-BE49-F238E27FC236}">
                  <a16:creationId xmlns:a16="http://schemas.microsoft.com/office/drawing/2014/main" id="{C4E30346-936B-444C-4E48-5C43007C407A}"/>
                </a:ext>
              </a:extLst>
            </p:cNvPr>
            <p:cNvSpPr>
              <a:spLocks noChangeAspect="1"/>
            </p:cNvSpPr>
            <p:nvPr/>
          </p:nvSpPr>
          <p:spPr bwMode="auto">
            <a:xfrm>
              <a:off x="7030769" y="5119488"/>
              <a:ext cx="14292" cy="11910"/>
            </a:xfrm>
            <a:custGeom>
              <a:avLst/>
              <a:gdLst>
                <a:gd name="T0" fmla="*/ 6 w 53"/>
                <a:gd name="T1" fmla="*/ 46 h 46"/>
                <a:gd name="T2" fmla="*/ 0 w 53"/>
                <a:gd name="T3" fmla="*/ 5 h 46"/>
                <a:gd name="T4" fmla="*/ 17 w 53"/>
                <a:gd name="T5" fmla="*/ 0 h 46"/>
                <a:gd name="T6" fmla="*/ 37 w 53"/>
                <a:gd name="T7" fmla="*/ 0 h 46"/>
                <a:gd name="T8" fmla="*/ 37 w 53"/>
                <a:gd name="T9" fmla="*/ 16 h 46"/>
                <a:gd name="T10" fmla="*/ 53 w 53"/>
                <a:gd name="T11" fmla="*/ 25 h 46"/>
                <a:gd name="T12" fmla="*/ 27 w 53"/>
                <a:gd name="T13" fmla="*/ 35 h 46"/>
                <a:gd name="T14" fmla="*/ 17 w 53"/>
                <a:gd name="T15" fmla="*/ 29 h 46"/>
                <a:gd name="T16" fmla="*/ 6 w 53"/>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46">
                  <a:moveTo>
                    <a:pt x="6" y="46"/>
                  </a:moveTo>
                  <a:lnTo>
                    <a:pt x="0" y="5"/>
                  </a:lnTo>
                  <a:lnTo>
                    <a:pt x="17" y="0"/>
                  </a:lnTo>
                  <a:lnTo>
                    <a:pt x="37" y="0"/>
                  </a:lnTo>
                  <a:lnTo>
                    <a:pt x="37" y="16"/>
                  </a:lnTo>
                  <a:lnTo>
                    <a:pt x="53" y="25"/>
                  </a:lnTo>
                  <a:lnTo>
                    <a:pt x="27" y="35"/>
                  </a:lnTo>
                  <a:lnTo>
                    <a:pt x="17" y="29"/>
                  </a:lnTo>
                  <a:lnTo>
                    <a:pt x="6" y="4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76" name="Freeform 71">
              <a:extLst>
                <a:ext uri="{FF2B5EF4-FFF2-40B4-BE49-F238E27FC236}">
                  <a16:creationId xmlns:a16="http://schemas.microsoft.com/office/drawing/2014/main" id="{ED31D847-2B26-0942-897C-640E841F8DC8}"/>
                </a:ext>
              </a:extLst>
            </p:cNvPr>
            <p:cNvSpPr>
              <a:spLocks noChangeAspect="1"/>
            </p:cNvSpPr>
            <p:nvPr/>
          </p:nvSpPr>
          <p:spPr bwMode="auto">
            <a:xfrm>
              <a:off x="7022035" y="5132986"/>
              <a:ext cx="9528" cy="6352"/>
            </a:xfrm>
            <a:custGeom>
              <a:avLst/>
              <a:gdLst>
                <a:gd name="T0" fmla="*/ 0 w 37"/>
                <a:gd name="T1" fmla="*/ 16 h 23"/>
                <a:gd name="T2" fmla="*/ 2 w 37"/>
                <a:gd name="T3" fmla="*/ 0 h 23"/>
                <a:gd name="T4" fmla="*/ 37 w 37"/>
                <a:gd name="T5" fmla="*/ 16 h 23"/>
                <a:gd name="T6" fmla="*/ 31 w 37"/>
                <a:gd name="T7" fmla="*/ 23 h 23"/>
                <a:gd name="T8" fmla="*/ 0 w 37"/>
                <a:gd name="T9" fmla="*/ 16 h 23"/>
              </a:gdLst>
              <a:ahLst/>
              <a:cxnLst>
                <a:cxn ang="0">
                  <a:pos x="T0" y="T1"/>
                </a:cxn>
                <a:cxn ang="0">
                  <a:pos x="T2" y="T3"/>
                </a:cxn>
                <a:cxn ang="0">
                  <a:pos x="T4" y="T5"/>
                </a:cxn>
                <a:cxn ang="0">
                  <a:pos x="T6" y="T7"/>
                </a:cxn>
                <a:cxn ang="0">
                  <a:pos x="T8" y="T9"/>
                </a:cxn>
              </a:cxnLst>
              <a:rect l="0" t="0" r="r" b="b"/>
              <a:pathLst>
                <a:path w="37" h="23">
                  <a:moveTo>
                    <a:pt x="0" y="16"/>
                  </a:moveTo>
                  <a:lnTo>
                    <a:pt x="2" y="0"/>
                  </a:lnTo>
                  <a:lnTo>
                    <a:pt x="37" y="16"/>
                  </a:lnTo>
                  <a:lnTo>
                    <a:pt x="31" y="23"/>
                  </a:lnTo>
                  <a:lnTo>
                    <a:pt x="0" y="1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77" name="Freeform 72">
              <a:extLst>
                <a:ext uri="{FF2B5EF4-FFF2-40B4-BE49-F238E27FC236}">
                  <a16:creationId xmlns:a16="http://schemas.microsoft.com/office/drawing/2014/main" id="{4CF43D2B-FF41-617B-E944-A897D302CEDE}"/>
                </a:ext>
              </a:extLst>
            </p:cNvPr>
            <p:cNvSpPr>
              <a:spLocks noChangeAspect="1"/>
            </p:cNvSpPr>
            <p:nvPr/>
          </p:nvSpPr>
          <p:spPr bwMode="auto">
            <a:xfrm>
              <a:off x="6998215" y="5227471"/>
              <a:ext cx="23026" cy="12704"/>
            </a:xfrm>
            <a:custGeom>
              <a:avLst/>
              <a:gdLst>
                <a:gd name="T0" fmla="*/ 0 w 88"/>
                <a:gd name="T1" fmla="*/ 16 h 49"/>
                <a:gd name="T2" fmla="*/ 43 w 88"/>
                <a:gd name="T3" fmla="*/ 0 h 49"/>
                <a:gd name="T4" fmla="*/ 85 w 88"/>
                <a:gd name="T5" fmla="*/ 13 h 49"/>
                <a:gd name="T6" fmla="*/ 88 w 88"/>
                <a:gd name="T7" fmla="*/ 28 h 49"/>
                <a:gd name="T8" fmla="*/ 10 w 88"/>
                <a:gd name="T9" fmla="*/ 49 h 49"/>
                <a:gd name="T10" fmla="*/ 0 w 88"/>
                <a:gd name="T11" fmla="*/ 16 h 49"/>
              </a:gdLst>
              <a:ahLst/>
              <a:cxnLst>
                <a:cxn ang="0">
                  <a:pos x="T0" y="T1"/>
                </a:cxn>
                <a:cxn ang="0">
                  <a:pos x="T2" y="T3"/>
                </a:cxn>
                <a:cxn ang="0">
                  <a:pos x="T4" y="T5"/>
                </a:cxn>
                <a:cxn ang="0">
                  <a:pos x="T6" y="T7"/>
                </a:cxn>
                <a:cxn ang="0">
                  <a:pos x="T8" y="T9"/>
                </a:cxn>
                <a:cxn ang="0">
                  <a:pos x="T10" y="T11"/>
                </a:cxn>
              </a:cxnLst>
              <a:rect l="0" t="0" r="r" b="b"/>
              <a:pathLst>
                <a:path w="88" h="49">
                  <a:moveTo>
                    <a:pt x="0" y="16"/>
                  </a:moveTo>
                  <a:lnTo>
                    <a:pt x="43" y="0"/>
                  </a:lnTo>
                  <a:lnTo>
                    <a:pt x="85" y="13"/>
                  </a:lnTo>
                  <a:lnTo>
                    <a:pt x="88" y="28"/>
                  </a:lnTo>
                  <a:lnTo>
                    <a:pt x="10" y="49"/>
                  </a:lnTo>
                  <a:lnTo>
                    <a:pt x="0" y="1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78" name="Freeform 73">
              <a:extLst>
                <a:ext uri="{FF2B5EF4-FFF2-40B4-BE49-F238E27FC236}">
                  <a16:creationId xmlns:a16="http://schemas.microsoft.com/office/drawing/2014/main" id="{A47E3E33-1AE0-439A-D85B-9309BD66E466}"/>
                </a:ext>
              </a:extLst>
            </p:cNvPr>
            <p:cNvSpPr>
              <a:spLocks noChangeAspect="1"/>
            </p:cNvSpPr>
            <p:nvPr/>
          </p:nvSpPr>
          <p:spPr bwMode="auto">
            <a:xfrm>
              <a:off x="7970849" y="5199681"/>
              <a:ext cx="15880" cy="6352"/>
            </a:xfrm>
            <a:custGeom>
              <a:avLst/>
              <a:gdLst>
                <a:gd name="T0" fmla="*/ 47 w 61"/>
                <a:gd name="T1" fmla="*/ 22 h 22"/>
                <a:gd name="T2" fmla="*/ 47 w 61"/>
                <a:gd name="T3" fmla="*/ 14 h 22"/>
                <a:gd name="T4" fmla="*/ 0 w 61"/>
                <a:gd name="T5" fmla="*/ 0 h 22"/>
                <a:gd name="T6" fmla="*/ 47 w 61"/>
                <a:gd name="T7" fmla="*/ 1 h 22"/>
                <a:gd name="T8" fmla="*/ 61 w 61"/>
                <a:gd name="T9" fmla="*/ 14 h 22"/>
                <a:gd name="T10" fmla="*/ 47 w 61"/>
                <a:gd name="T11" fmla="*/ 22 h 22"/>
              </a:gdLst>
              <a:ahLst/>
              <a:cxnLst>
                <a:cxn ang="0">
                  <a:pos x="T0" y="T1"/>
                </a:cxn>
                <a:cxn ang="0">
                  <a:pos x="T2" y="T3"/>
                </a:cxn>
                <a:cxn ang="0">
                  <a:pos x="T4" y="T5"/>
                </a:cxn>
                <a:cxn ang="0">
                  <a:pos x="T6" y="T7"/>
                </a:cxn>
                <a:cxn ang="0">
                  <a:pos x="T8" y="T9"/>
                </a:cxn>
                <a:cxn ang="0">
                  <a:pos x="T10" y="T11"/>
                </a:cxn>
              </a:cxnLst>
              <a:rect l="0" t="0" r="r" b="b"/>
              <a:pathLst>
                <a:path w="61" h="22">
                  <a:moveTo>
                    <a:pt x="47" y="22"/>
                  </a:moveTo>
                  <a:lnTo>
                    <a:pt x="47" y="14"/>
                  </a:lnTo>
                  <a:lnTo>
                    <a:pt x="0" y="0"/>
                  </a:lnTo>
                  <a:lnTo>
                    <a:pt x="47" y="1"/>
                  </a:lnTo>
                  <a:lnTo>
                    <a:pt x="61" y="14"/>
                  </a:lnTo>
                  <a:lnTo>
                    <a:pt x="47" y="2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79" name="Freeform 74">
              <a:extLst>
                <a:ext uri="{FF2B5EF4-FFF2-40B4-BE49-F238E27FC236}">
                  <a16:creationId xmlns:a16="http://schemas.microsoft.com/office/drawing/2014/main" id="{90653F78-D06D-60B2-A646-FEDEACB2F029}"/>
                </a:ext>
              </a:extLst>
            </p:cNvPr>
            <p:cNvSpPr>
              <a:spLocks noChangeAspect="1"/>
            </p:cNvSpPr>
            <p:nvPr/>
          </p:nvSpPr>
          <p:spPr bwMode="auto">
            <a:xfrm>
              <a:off x="7988317" y="5209209"/>
              <a:ext cx="19056" cy="15086"/>
            </a:xfrm>
            <a:custGeom>
              <a:avLst/>
              <a:gdLst>
                <a:gd name="T0" fmla="*/ 0 w 74"/>
                <a:gd name="T1" fmla="*/ 30 h 55"/>
                <a:gd name="T2" fmla="*/ 35 w 74"/>
                <a:gd name="T3" fmla="*/ 55 h 55"/>
                <a:gd name="T4" fmla="*/ 39 w 74"/>
                <a:gd name="T5" fmla="*/ 37 h 55"/>
                <a:gd name="T6" fmla="*/ 71 w 74"/>
                <a:gd name="T7" fmla="*/ 55 h 55"/>
                <a:gd name="T8" fmla="*/ 74 w 74"/>
                <a:gd name="T9" fmla="*/ 45 h 55"/>
                <a:gd name="T10" fmla="*/ 70 w 74"/>
                <a:gd name="T11" fmla="*/ 0 h 55"/>
                <a:gd name="T12" fmla="*/ 46 w 74"/>
                <a:gd name="T13" fmla="*/ 0 h 55"/>
                <a:gd name="T14" fmla="*/ 63 w 74"/>
                <a:gd name="T15" fmla="*/ 25 h 55"/>
                <a:gd name="T16" fmla="*/ 62 w 74"/>
                <a:gd name="T17" fmla="*/ 37 h 55"/>
                <a:gd name="T18" fmla="*/ 0 w 74"/>
                <a:gd name="T19"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5">
                  <a:moveTo>
                    <a:pt x="0" y="30"/>
                  </a:moveTo>
                  <a:lnTo>
                    <a:pt x="35" y="55"/>
                  </a:lnTo>
                  <a:lnTo>
                    <a:pt x="39" y="37"/>
                  </a:lnTo>
                  <a:lnTo>
                    <a:pt x="71" y="55"/>
                  </a:lnTo>
                  <a:lnTo>
                    <a:pt x="74" y="45"/>
                  </a:lnTo>
                  <a:lnTo>
                    <a:pt x="70" y="0"/>
                  </a:lnTo>
                  <a:lnTo>
                    <a:pt x="46" y="0"/>
                  </a:lnTo>
                  <a:lnTo>
                    <a:pt x="63" y="25"/>
                  </a:lnTo>
                  <a:lnTo>
                    <a:pt x="62" y="37"/>
                  </a:lnTo>
                  <a:lnTo>
                    <a:pt x="0" y="3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80" name="Freeform 75">
              <a:extLst>
                <a:ext uri="{FF2B5EF4-FFF2-40B4-BE49-F238E27FC236}">
                  <a16:creationId xmlns:a16="http://schemas.microsoft.com/office/drawing/2014/main" id="{900E8E4B-33E5-9883-1116-C7CF9713A1F4}"/>
                </a:ext>
              </a:extLst>
            </p:cNvPr>
            <p:cNvSpPr>
              <a:spLocks noChangeAspect="1"/>
            </p:cNvSpPr>
            <p:nvPr/>
          </p:nvSpPr>
          <p:spPr bwMode="auto">
            <a:xfrm>
              <a:off x="7860485" y="4837622"/>
              <a:ext cx="250106" cy="201673"/>
            </a:xfrm>
            <a:custGeom>
              <a:avLst/>
              <a:gdLst>
                <a:gd name="T0" fmla="*/ 556 w 945"/>
                <a:gd name="T1" fmla="*/ 113 h 761"/>
                <a:gd name="T2" fmla="*/ 557 w 945"/>
                <a:gd name="T3" fmla="*/ 0 h 761"/>
                <a:gd name="T4" fmla="*/ 606 w 945"/>
                <a:gd name="T5" fmla="*/ 13 h 761"/>
                <a:gd name="T6" fmla="*/ 642 w 945"/>
                <a:gd name="T7" fmla="*/ 8 h 761"/>
                <a:gd name="T8" fmla="*/ 665 w 945"/>
                <a:gd name="T9" fmla="*/ 52 h 761"/>
                <a:gd name="T10" fmla="*/ 740 w 945"/>
                <a:gd name="T11" fmla="*/ 45 h 761"/>
                <a:gd name="T12" fmla="*/ 787 w 945"/>
                <a:gd name="T13" fmla="*/ 124 h 761"/>
                <a:gd name="T14" fmla="*/ 807 w 945"/>
                <a:gd name="T15" fmla="*/ 102 h 761"/>
                <a:gd name="T16" fmla="*/ 851 w 945"/>
                <a:gd name="T17" fmla="*/ 52 h 761"/>
                <a:gd name="T18" fmla="*/ 899 w 945"/>
                <a:gd name="T19" fmla="*/ 77 h 761"/>
                <a:gd name="T20" fmla="*/ 915 w 945"/>
                <a:gd name="T21" fmla="*/ 109 h 761"/>
                <a:gd name="T22" fmla="*/ 945 w 945"/>
                <a:gd name="T23" fmla="*/ 332 h 761"/>
                <a:gd name="T24" fmla="*/ 913 w 945"/>
                <a:gd name="T25" fmla="*/ 637 h 761"/>
                <a:gd name="T26" fmla="*/ 833 w 945"/>
                <a:gd name="T27" fmla="*/ 684 h 761"/>
                <a:gd name="T28" fmla="*/ 787 w 945"/>
                <a:gd name="T29" fmla="*/ 712 h 761"/>
                <a:gd name="T30" fmla="*/ 719 w 945"/>
                <a:gd name="T31" fmla="*/ 662 h 761"/>
                <a:gd name="T32" fmla="*/ 719 w 945"/>
                <a:gd name="T33" fmla="*/ 706 h 761"/>
                <a:gd name="T34" fmla="*/ 660 w 945"/>
                <a:gd name="T35" fmla="*/ 761 h 761"/>
                <a:gd name="T36" fmla="*/ 610 w 945"/>
                <a:gd name="T37" fmla="*/ 731 h 761"/>
                <a:gd name="T38" fmla="*/ 573 w 945"/>
                <a:gd name="T39" fmla="*/ 671 h 761"/>
                <a:gd name="T40" fmla="*/ 545 w 945"/>
                <a:gd name="T41" fmla="*/ 599 h 761"/>
                <a:gd name="T42" fmla="*/ 501 w 945"/>
                <a:gd name="T43" fmla="*/ 577 h 761"/>
                <a:gd name="T44" fmla="*/ 394 w 945"/>
                <a:gd name="T45" fmla="*/ 529 h 761"/>
                <a:gd name="T46" fmla="*/ 329 w 945"/>
                <a:gd name="T47" fmla="*/ 547 h 761"/>
                <a:gd name="T48" fmla="*/ 270 w 945"/>
                <a:gd name="T49" fmla="*/ 579 h 761"/>
                <a:gd name="T50" fmla="*/ 149 w 945"/>
                <a:gd name="T51" fmla="*/ 651 h 761"/>
                <a:gd name="T52" fmla="*/ 40 w 945"/>
                <a:gd name="T53" fmla="*/ 667 h 761"/>
                <a:gd name="T54" fmla="*/ 30 w 945"/>
                <a:gd name="T55" fmla="*/ 507 h 761"/>
                <a:gd name="T56" fmla="*/ 9 w 945"/>
                <a:gd name="T57" fmla="*/ 494 h 761"/>
                <a:gd name="T58" fmla="*/ 0 w 945"/>
                <a:gd name="T59" fmla="*/ 462 h 761"/>
                <a:gd name="T60" fmla="*/ 15 w 945"/>
                <a:gd name="T61" fmla="*/ 348 h 761"/>
                <a:gd name="T62" fmla="*/ 117 w 945"/>
                <a:gd name="T63" fmla="*/ 316 h 761"/>
                <a:gd name="T64" fmla="*/ 196 w 945"/>
                <a:gd name="T65" fmla="*/ 289 h 761"/>
                <a:gd name="T66" fmla="*/ 185 w 945"/>
                <a:gd name="T67" fmla="*/ 205 h 761"/>
                <a:gd name="T68" fmla="*/ 251 w 945"/>
                <a:gd name="T69" fmla="*/ 124 h 761"/>
                <a:gd name="T70" fmla="*/ 305 w 945"/>
                <a:gd name="T71" fmla="*/ 87 h 761"/>
                <a:gd name="T72" fmla="*/ 347 w 945"/>
                <a:gd name="T73" fmla="*/ 89 h 761"/>
                <a:gd name="T74" fmla="*/ 382 w 945"/>
                <a:gd name="T75" fmla="*/ 96 h 761"/>
                <a:gd name="T76" fmla="*/ 443 w 945"/>
                <a:gd name="T77" fmla="*/ 130 h 761"/>
                <a:gd name="T78" fmla="*/ 517 w 945"/>
                <a:gd name="T79" fmla="*/ 13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5" h="761">
                  <a:moveTo>
                    <a:pt x="535" y="148"/>
                  </a:moveTo>
                  <a:lnTo>
                    <a:pt x="556" y="113"/>
                  </a:lnTo>
                  <a:lnTo>
                    <a:pt x="549" y="96"/>
                  </a:lnTo>
                  <a:lnTo>
                    <a:pt x="557" y="0"/>
                  </a:lnTo>
                  <a:lnTo>
                    <a:pt x="589" y="15"/>
                  </a:lnTo>
                  <a:lnTo>
                    <a:pt x="606" y="13"/>
                  </a:lnTo>
                  <a:lnTo>
                    <a:pt x="616" y="0"/>
                  </a:lnTo>
                  <a:lnTo>
                    <a:pt x="642" y="8"/>
                  </a:lnTo>
                  <a:lnTo>
                    <a:pt x="656" y="39"/>
                  </a:lnTo>
                  <a:lnTo>
                    <a:pt x="665" y="52"/>
                  </a:lnTo>
                  <a:lnTo>
                    <a:pt x="711" y="28"/>
                  </a:lnTo>
                  <a:lnTo>
                    <a:pt x="740" y="45"/>
                  </a:lnTo>
                  <a:lnTo>
                    <a:pt x="759" y="102"/>
                  </a:lnTo>
                  <a:lnTo>
                    <a:pt x="787" y="124"/>
                  </a:lnTo>
                  <a:lnTo>
                    <a:pt x="810" y="124"/>
                  </a:lnTo>
                  <a:lnTo>
                    <a:pt x="807" y="102"/>
                  </a:lnTo>
                  <a:lnTo>
                    <a:pt x="833" y="102"/>
                  </a:lnTo>
                  <a:lnTo>
                    <a:pt x="851" y="52"/>
                  </a:lnTo>
                  <a:lnTo>
                    <a:pt x="885" y="48"/>
                  </a:lnTo>
                  <a:lnTo>
                    <a:pt x="899" y="77"/>
                  </a:lnTo>
                  <a:lnTo>
                    <a:pt x="902" y="113"/>
                  </a:lnTo>
                  <a:lnTo>
                    <a:pt x="915" y="109"/>
                  </a:lnTo>
                  <a:lnTo>
                    <a:pt x="921" y="136"/>
                  </a:lnTo>
                  <a:lnTo>
                    <a:pt x="945" y="332"/>
                  </a:lnTo>
                  <a:lnTo>
                    <a:pt x="927" y="431"/>
                  </a:lnTo>
                  <a:lnTo>
                    <a:pt x="913" y="637"/>
                  </a:lnTo>
                  <a:lnTo>
                    <a:pt x="889" y="662"/>
                  </a:lnTo>
                  <a:lnTo>
                    <a:pt x="833" y="684"/>
                  </a:lnTo>
                  <a:lnTo>
                    <a:pt x="826" y="725"/>
                  </a:lnTo>
                  <a:lnTo>
                    <a:pt x="787" y="712"/>
                  </a:lnTo>
                  <a:lnTo>
                    <a:pt x="736" y="681"/>
                  </a:lnTo>
                  <a:lnTo>
                    <a:pt x="719" y="662"/>
                  </a:lnTo>
                  <a:lnTo>
                    <a:pt x="711" y="667"/>
                  </a:lnTo>
                  <a:lnTo>
                    <a:pt x="719" y="706"/>
                  </a:lnTo>
                  <a:lnTo>
                    <a:pt x="695" y="718"/>
                  </a:lnTo>
                  <a:lnTo>
                    <a:pt x="660" y="761"/>
                  </a:lnTo>
                  <a:lnTo>
                    <a:pt x="649" y="759"/>
                  </a:lnTo>
                  <a:lnTo>
                    <a:pt x="610" y="731"/>
                  </a:lnTo>
                  <a:lnTo>
                    <a:pt x="606" y="704"/>
                  </a:lnTo>
                  <a:lnTo>
                    <a:pt x="573" y="671"/>
                  </a:lnTo>
                  <a:lnTo>
                    <a:pt x="550" y="667"/>
                  </a:lnTo>
                  <a:lnTo>
                    <a:pt x="545" y="599"/>
                  </a:lnTo>
                  <a:lnTo>
                    <a:pt x="535" y="610"/>
                  </a:lnTo>
                  <a:lnTo>
                    <a:pt x="501" y="577"/>
                  </a:lnTo>
                  <a:lnTo>
                    <a:pt x="451" y="542"/>
                  </a:lnTo>
                  <a:lnTo>
                    <a:pt x="394" y="529"/>
                  </a:lnTo>
                  <a:lnTo>
                    <a:pt x="343" y="533"/>
                  </a:lnTo>
                  <a:lnTo>
                    <a:pt x="329" y="547"/>
                  </a:lnTo>
                  <a:lnTo>
                    <a:pt x="333" y="564"/>
                  </a:lnTo>
                  <a:lnTo>
                    <a:pt x="270" y="579"/>
                  </a:lnTo>
                  <a:lnTo>
                    <a:pt x="202" y="624"/>
                  </a:lnTo>
                  <a:lnTo>
                    <a:pt x="149" y="651"/>
                  </a:lnTo>
                  <a:lnTo>
                    <a:pt x="115" y="685"/>
                  </a:lnTo>
                  <a:lnTo>
                    <a:pt x="40" y="667"/>
                  </a:lnTo>
                  <a:lnTo>
                    <a:pt x="50" y="604"/>
                  </a:lnTo>
                  <a:lnTo>
                    <a:pt x="30" y="507"/>
                  </a:lnTo>
                  <a:lnTo>
                    <a:pt x="22" y="491"/>
                  </a:lnTo>
                  <a:lnTo>
                    <a:pt x="9" y="494"/>
                  </a:lnTo>
                  <a:lnTo>
                    <a:pt x="4" y="482"/>
                  </a:lnTo>
                  <a:lnTo>
                    <a:pt x="0" y="462"/>
                  </a:lnTo>
                  <a:lnTo>
                    <a:pt x="28" y="373"/>
                  </a:lnTo>
                  <a:lnTo>
                    <a:pt x="15" y="348"/>
                  </a:lnTo>
                  <a:lnTo>
                    <a:pt x="34" y="330"/>
                  </a:lnTo>
                  <a:lnTo>
                    <a:pt x="117" y="316"/>
                  </a:lnTo>
                  <a:lnTo>
                    <a:pt x="126" y="285"/>
                  </a:lnTo>
                  <a:lnTo>
                    <a:pt x="196" y="289"/>
                  </a:lnTo>
                  <a:lnTo>
                    <a:pt x="202" y="281"/>
                  </a:lnTo>
                  <a:lnTo>
                    <a:pt x="185" y="205"/>
                  </a:lnTo>
                  <a:lnTo>
                    <a:pt x="231" y="180"/>
                  </a:lnTo>
                  <a:lnTo>
                    <a:pt x="251" y="124"/>
                  </a:lnTo>
                  <a:lnTo>
                    <a:pt x="285" y="89"/>
                  </a:lnTo>
                  <a:lnTo>
                    <a:pt x="305" y="87"/>
                  </a:lnTo>
                  <a:lnTo>
                    <a:pt x="320" y="105"/>
                  </a:lnTo>
                  <a:lnTo>
                    <a:pt x="347" y="89"/>
                  </a:lnTo>
                  <a:lnTo>
                    <a:pt x="375" y="105"/>
                  </a:lnTo>
                  <a:lnTo>
                    <a:pt x="382" y="96"/>
                  </a:lnTo>
                  <a:lnTo>
                    <a:pt x="411" y="140"/>
                  </a:lnTo>
                  <a:lnTo>
                    <a:pt x="443" y="130"/>
                  </a:lnTo>
                  <a:lnTo>
                    <a:pt x="474" y="163"/>
                  </a:lnTo>
                  <a:lnTo>
                    <a:pt x="517" y="134"/>
                  </a:lnTo>
                  <a:lnTo>
                    <a:pt x="535" y="148"/>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81" name="Freeform 76">
              <a:extLst>
                <a:ext uri="{FF2B5EF4-FFF2-40B4-BE49-F238E27FC236}">
                  <a16:creationId xmlns:a16="http://schemas.microsoft.com/office/drawing/2014/main" id="{02E4F032-F865-6BB9-6B7E-6790586C982B}"/>
                </a:ext>
              </a:extLst>
            </p:cNvPr>
            <p:cNvSpPr>
              <a:spLocks noChangeAspect="1"/>
            </p:cNvSpPr>
            <p:nvPr/>
          </p:nvSpPr>
          <p:spPr bwMode="auto">
            <a:xfrm>
              <a:off x="8007373" y="4655798"/>
              <a:ext cx="181823" cy="215171"/>
            </a:xfrm>
            <a:custGeom>
              <a:avLst/>
              <a:gdLst>
                <a:gd name="T0" fmla="*/ 621 w 685"/>
                <a:gd name="T1" fmla="*/ 250 h 811"/>
                <a:gd name="T2" fmla="*/ 583 w 685"/>
                <a:gd name="T3" fmla="*/ 289 h 811"/>
                <a:gd name="T4" fmla="*/ 618 w 685"/>
                <a:gd name="T5" fmla="*/ 303 h 811"/>
                <a:gd name="T6" fmla="*/ 625 w 685"/>
                <a:gd name="T7" fmla="*/ 338 h 811"/>
                <a:gd name="T8" fmla="*/ 598 w 685"/>
                <a:gd name="T9" fmla="*/ 317 h 811"/>
                <a:gd name="T10" fmla="*/ 609 w 685"/>
                <a:gd name="T11" fmla="*/ 376 h 811"/>
                <a:gd name="T12" fmla="*/ 600 w 685"/>
                <a:gd name="T13" fmla="*/ 393 h 811"/>
                <a:gd name="T14" fmla="*/ 621 w 685"/>
                <a:gd name="T15" fmla="*/ 400 h 811"/>
                <a:gd name="T16" fmla="*/ 604 w 685"/>
                <a:gd name="T17" fmla="*/ 408 h 811"/>
                <a:gd name="T18" fmla="*/ 618 w 685"/>
                <a:gd name="T19" fmla="*/ 472 h 811"/>
                <a:gd name="T20" fmla="*/ 575 w 685"/>
                <a:gd name="T21" fmla="*/ 443 h 811"/>
                <a:gd name="T22" fmla="*/ 569 w 685"/>
                <a:gd name="T23" fmla="*/ 414 h 811"/>
                <a:gd name="T24" fmla="*/ 542 w 685"/>
                <a:gd name="T25" fmla="*/ 408 h 811"/>
                <a:gd name="T26" fmla="*/ 534 w 685"/>
                <a:gd name="T27" fmla="*/ 400 h 811"/>
                <a:gd name="T28" fmla="*/ 425 w 685"/>
                <a:gd name="T29" fmla="*/ 429 h 811"/>
                <a:gd name="T30" fmla="*/ 388 w 685"/>
                <a:gd name="T31" fmla="*/ 428 h 811"/>
                <a:gd name="T32" fmla="*/ 389 w 685"/>
                <a:gd name="T33" fmla="*/ 454 h 811"/>
                <a:gd name="T34" fmla="*/ 356 w 685"/>
                <a:gd name="T35" fmla="*/ 514 h 811"/>
                <a:gd name="T36" fmla="*/ 304 w 685"/>
                <a:gd name="T37" fmla="*/ 629 h 811"/>
                <a:gd name="T38" fmla="*/ 294 w 685"/>
                <a:gd name="T39" fmla="*/ 739 h 811"/>
                <a:gd name="T40" fmla="*/ 250 w 685"/>
                <a:gd name="T41" fmla="*/ 789 h 811"/>
                <a:gd name="T42" fmla="*/ 230 w 685"/>
                <a:gd name="T43" fmla="*/ 811 h 811"/>
                <a:gd name="T44" fmla="*/ 183 w 685"/>
                <a:gd name="T45" fmla="*/ 732 h 811"/>
                <a:gd name="T46" fmla="*/ 108 w 685"/>
                <a:gd name="T47" fmla="*/ 739 h 811"/>
                <a:gd name="T48" fmla="*/ 85 w 685"/>
                <a:gd name="T49" fmla="*/ 695 h 811"/>
                <a:gd name="T50" fmla="*/ 49 w 685"/>
                <a:gd name="T51" fmla="*/ 700 h 811"/>
                <a:gd name="T52" fmla="*/ 0 w 685"/>
                <a:gd name="T53" fmla="*/ 687 h 811"/>
                <a:gd name="T54" fmla="*/ 71 w 685"/>
                <a:gd name="T55" fmla="*/ 617 h 811"/>
                <a:gd name="T56" fmla="*/ 99 w 685"/>
                <a:gd name="T57" fmla="*/ 485 h 811"/>
                <a:gd name="T58" fmla="*/ 148 w 685"/>
                <a:gd name="T59" fmla="*/ 416 h 811"/>
                <a:gd name="T60" fmla="*/ 165 w 685"/>
                <a:gd name="T61" fmla="*/ 351 h 811"/>
                <a:gd name="T62" fmla="*/ 145 w 685"/>
                <a:gd name="T63" fmla="*/ 285 h 811"/>
                <a:gd name="T64" fmla="*/ 137 w 685"/>
                <a:gd name="T65" fmla="*/ 239 h 811"/>
                <a:gd name="T66" fmla="*/ 168 w 685"/>
                <a:gd name="T67" fmla="*/ 242 h 811"/>
                <a:gd name="T68" fmla="*/ 140 w 685"/>
                <a:gd name="T69" fmla="*/ 102 h 811"/>
                <a:gd name="T70" fmla="*/ 154 w 685"/>
                <a:gd name="T71" fmla="*/ 91 h 811"/>
                <a:gd name="T72" fmla="*/ 201 w 685"/>
                <a:gd name="T73" fmla="*/ 77 h 811"/>
                <a:gd name="T74" fmla="*/ 258 w 685"/>
                <a:gd name="T75" fmla="*/ 33 h 811"/>
                <a:gd name="T76" fmla="*/ 307 w 685"/>
                <a:gd name="T77" fmla="*/ 58 h 811"/>
                <a:gd name="T78" fmla="*/ 403 w 685"/>
                <a:gd name="T79" fmla="*/ 79 h 811"/>
                <a:gd name="T80" fmla="*/ 424 w 685"/>
                <a:gd name="T81" fmla="*/ 106 h 811"/>
                <a:gd name="T82" fmla="*/ 425 w 685"/>
                <a:gd name="T83" fmla="*/ 127 h 811"/>
                <a:gd name="T84" fmla="*/ 474 w 685"/>
                <a:gd name="T85" fmla="*/ 168 h 811"/>
                <a:gd name="T86" fmla="*/ 548 w 685"/>
                <a:gd name="T87" fmla="*/ 132 h 811"/>
                <a:gd name="T88" fmla="*/ 569 w 685"/>
                <a:gd name="T89" fmla="*/ 147 h 811"/>
                <a:gd name="T90" fmla="*/ 600 w 685"/>
                <a:gd name="T91" fmla="*/ 41 h 811"/>
                <a:gd name="T92" fmla="*/ 632 w 685"/>
                <a:gd name="T93" fmla="*/ 0 h 811"/>
                <a:gd name="T94" fmla="*/ 685 w 685"/>
                <a:gd name="T95" fmla="*/ 95 h 811"/>
                <a:gd name="T96" fmla="*/ 648 w 685"/>
                <a:gd name="T97" fmla="*/ 125 h 811"/>
                <a:gd name="T98" fmla="*/ 635 w 685"/>
                <a:gd name="T99" fmla="*/ 183 h 811"/>
                <a:gd name="T100" fmla="*/ 618 w 685"/>
                <a:gd name="T101" fmla="*/ 200 h 811"/>
                <a:gd name="T102" fmla="*/ 580 w 685"/>
                <a:gd name="T103" fmla="*/ 2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5" h="811">
                  <a:moveTo>
                    <a:pt x="572" y="234"/>
                  </a:moveTo>
                  <a:lnTo>
                    <a:pt x="621" y="250"/>
                  </a:lnTo>
                  <a:lnTo>
                    <a:pt x="615" y="267"/>
                  </a:lnTo>
                  <a:lnTo>
                    <a:pt x="583" y="289"/>
                  </a:lnTo>
                  <a:lnTo>
                    <a:pt x="604" y="309"/>
                  </a:lnTo>
                  <a:lnTo>
                    <a:pt x="618" y="303"/>
                  </a:lnTo>
                  <a:lnTo>
                    <a:pt x="625" y="314"/>
                  </a:lnTo>
                  <a:lnTo>
                    <a:pt x="625" y="338"/>
                  </a:lnTo>
                  <a:lnTo>
                    <a:pt x="618" y="341"/>
                  </a:lnTo>
                  <a:lnTo>
                    <a:pt x="598" y="317"/>
                  </a:lnTo>
                  <a:lnTo>
                    <a:pt x="600" y="361"/>
                  </a:lnTo>
                  <a:lnTo>
                    <a:pt x="609" y="376"/>
                  </a:lnTo>
                  <a:lnTo>
                    <a:pt x="591" y="376"/>
                  </a:lnTo>
                  <a:lnTo>
                    <a:pt x="600" y="393"/>
                  </a:lnTo>
                  <a:lnTo>
                    <a:pt x="614" y="387"/>
                  </a:lnTo>
                  <a:lnTo>
                    <a:pt x="621" y="400"/>
                  </a:lnTo>
                  <a:lnTo>
                    <a:pt x="619" y="405"/>
                  </a:lnTo>
                  <a:lnTo>
                    <a:pt x="604" y="408"/>
                  </a:lnTo>
                  <a:lnTo>
                    <a:pt x="619" y="429"/>
                  </a:lnTo>
                  <a:lnTo>
                    <a:pt x="618" y="472"/>
                  </a:lnTo>
                  <a:lnTo>
                    <a:pt x="572" y="462"/>
                  </a:lnTo>
                  <a:lnTo>
                    <a:pt x="575" y="443"/>
                  </a:lnTo>
                  <a:lnTo>
                    <a:pt x="562" y="441"/>
                  </a:lnTo>
                  <a:lnTo>
                    <a:pt x="569" y="414"/>
                  </a:lnTo>
                  <a:lnTo>
                    <a:pt x="566" y="402"/>
                  </a:lnTo>
                  <a:lnTo>
                    <a:pt x="542" y="408"/>
                  </a:lnTo>
                  <a:lnTo>
                    <a:pt x="562" y="384"/>
                  </a:lnTo>
                  <a:lnTo>
                    <a:pt x="534" y="400"/>
                  </a:lnTo>
                  <a:lnTo>
                    <a:pt x="506" y="393"/>
                  </a:lnTo>
                  <a:lnTo>
                    <a:pt x="425" y="429"/>
                  </a:lnTo>
                  <a:lnTo>
                    <a:pt x="406" y="421"/>
                  </a:lnTo>
                  <a:lnTo>
                    <a:pt x="388" y="428"/>
                  </a:lnTo>
                  <a:lnTo>
                    <a:pt x="370" y="453"/>
                  </a:lnTo>
                  <a:lnTo>
                    <a:pt x="389" y="454"/>
                  </a:lnTo>
                  <a:lnTo>
                    <a:pt x="389" y="472"/>
                  </a:lnTo>
                  <a:lnTo>
                    <a:pt x="356" y="514"/>
                  </a:lnTo>
                  <a:lnTo>
                    <a:pt x="314" y="629"/>
                  </a:lnTo>
                  <a:lnTo>
                    <a:pt x="304" y="629"/>
                  </a:lnTo>
                  <a:lnTo>
                    <a:pt x="328" y="735"/>
                  </a:lnTo>
                  <a:lnTo>
                    <a:pt x="294" y="739"/>
                  </a:lnTo>
                  <a:lnTo>
                    <a:pt x="276" y="789"/>
                  </a:lnTo>
                  <a:lnTo>
                    <a:pt x="250" y="789"/>
                  </a:lnTo>
                  <a:lnTo>
                    <a:pt x="253" y="811"/>
                  </a:lnTo>
                  <a:lnTo>
                    <a:pt x="230" y="811"/>
                  </a:lnTo>
                  <a:lnTo>
                    <a:pt x="202" y="789"/>
                  </a:lnTo>
                  <a:lnTo>
                    <a:pt x="183" y="732"/>
                  </a:lnTo>
                  <a:lnTo>
                    <a:pt x="154" y="715"/>
                  </a:lnTo>
                  <a:lnTo>
                    <a:pt x="108" y="739"/>
                  </a:lnTo>
                  <a:lnTo>
                    <a:pt x="99" y="726"/>
                  </a:lnTo>
                  <a:lnTo>
                    <a:pt x="85" y="695"/>
                  </a:lnTo>
                  <a:lnTo>
                    <a:pt x="59" y="687"/>
                  </a:lnTo>
                  <a:lnTo>
                    <a:pt x="49" y="700"/>
                  </a:lnTo>
                  <a:lnTo>
                    <a:pt x="32" y="702"/>
                  </a:lnTo>
                  <a:lnTo>
                    <a:pt x="0" y="687"/>
                  </a:lnTo>
                  <a:lnTo>
                    <a:pt x="0" y="626"/>
                  </a:lnTo>
                  <a:lnTo>
                    <a:pt x="71" y="617"/>
                  </a:lnTo>
                  <a:lnTo>
                    <a:pt x="105" y="531"/>
                  </a:lnTo>
                  <a:lnTo>
                    <a:pt x="99" y="485"/>
                  </a:lnTo>
                  <a:lnTo>
                    <a:pt x="126" y="440"/>
                  </a:lnTo>
                  <a:lnTo>
                    <a:pt x="148" y="416"/>
                  </a:lnTo>
                  <a:lnTo>
                    <a:pt x="168" y="370"/>
                  </a:lnTo>
                  <a:lnTo>
                    <a:pt x="165" y="351"/>
                  </a:lnTo>
                  <a:lnTo>
                    <a:pt x="148" y="341"/>
                  </a:lnTo>
                  <a:lnTo>
                    <a:pt x="145" y="285"/>
                  </a:lnTo>
                  <a:lnTo>
                    <a:pt x="126" y="246"/>
                  </a:lnTo>
                  <a:lnTo>
                    <a:pt x="137" y="239"/>
                  </a:lnTo>
                  <a:lnTo>
                    <a:pt x="154" y="252"/>
                  </a:lnTo>
                  <a:lnTo>
                    <a:pt x="168" y="242"/>
                  </a:lnTo>
                  <a:lnTo>
                    <a:pt x="181" y="165"/>
                  </a:lnTo>
                  <a:lnTo>
                    <a:pt x="140" y="102"/>
                  </a:lnTo>
                  <a:lnTo>
                    <a:pt x="138" y="86"/>
                  </a:lnTo>
                  <a:lnTo>
                    <a:pt x="154" y="91"/>
                  </a:lnTo>
                  <a:lnTo>
                    <a:pt x="172" y="76"/>
                  </a:lnTo>
                  <a:lnTo>
                    <a:pt x="201" y="77"/>
                  </a:lnTo>
                  <a:lnTo>
                    <a:pt x="237" y="33"/>
                  </a:lnTo>
                  <a:lnTo>
                    <a:pt x="258" y="33"/>
                  </a:lnTo>
                  <a:lnTo>
                    <a:pt x="283" y="38"/>
                  </a:lnTo>
                  <a:lnTo>
                    <a:pt x="307" y="58"/>
                  </a:lnTo>
                  <a:lnTo>
                    <a:pt x="367" y="86"/>
                  </a:lnTo>
                  <a:lnTo>
                    <a:pt x="403" y="79"/>
                  </a:lnTo>
                  <a:lnTo>
                    <a:pt x="420" y="87"/>
                  </a:lnTo>
                  <a:lnTo>
                    <a:pt x="424" y="106"/>
                  </a:lnTo>
                  <a:lnTo>
                    <a:pt x="410" y="123"/>
                  </a:lnTo>
                  <a:lnTo>
                    <a:pt x="425" y="127"/>
                  </a:lnTo>
                  <a:lnTo>
                    <a:pt x="434" y="141"/>
                  </a:lnTo>
                  <a:lnTo>
                    <a:pt x="474" y="168"/>
                  </a:lnTo>
                  <a:lnTo>
                    <a:pt x="513" y="118"/>
                  </a:lnTo>
                  <a:lnTo>
                    <a:pt x="548" y="132"/>
                  </a:lnTo>
                  <a:lnTo>
                    <a:pt x="562" y="155"/>
                  </a:lnTo>
                  <a:lnTo>
                    <a:pt x="569" y="147"/>
                  </a:lnTo>
                  <a:lnTo>
                    <a:pt x="590" y="119"/>
                  </a:lnTo>
                  <a:lnTo>
                    <a:pt x="600" y="41"/>
                  </a:lnTo>
                  <a:lnTo>
                    <a:pt x="594" y="5"/>
                  </a:lnTo>
                  <a:lnTo>
                    <a:pt x="632" y="0"/>
                  </a:lnTo>
                  <a:lnTo>
                    <a:pt x="665" y="21"/>
                  </a:lnTo>
                  <a:lnTo>
                    <a:pt x="685" y="95"/>
                  </a:lnTo>
                  <a:lnTo>
                    <a:pt x="648" y="76"/>
                  </a:lnTo>
                  <a:lnTo>
                    <a:pt x="648" y="125"/>
                  </a:lnTo>
                  <a:lnTo>
                    <a:pt x="615" y="150"/>
                  </a:lnTo>
                  <a:lnTo>
                    <a:pt x="635" y="183"/>
                  </a:lnTo>
                  <a:lnTo>
                    <a:pt x="635" y="211"/>
                  </a:lnTo>
                  <a:lnTo>
                    <a:pt x="618" y="200"/>
                  </a:lnTo>
                  <a:lnTo>
                    <a:pt x="604" y="217"/>
                  </a:lnTo>
                  <a:lnTo>
                    <a:pt x="580" y="224"/>
                  </a:lnTo>
                  <a:lnTo>
                    <a:pt x="572" y="234"/>
                  </a:lnTo>
                  <a:close/>
                </a:path>
              </a:pathLst>
            </a:custGeom>
            <a:solidFill>
              <a:schemeClr val="accent5"/>
            </a:solidFill>
            <a:ln w="3175">
              <a:solidFill>
                <a:srgbClr val="0000FF">
                  <a:alpha val="80000"/>
                </a:srgbClr>
              </a:solidFill>
              <a:prstDash val="solid"/>
              <a:round/>
              <a:headEnd/>
              <a:tailEnd/>
            </a:ln>
          </p:spPr>
          <p:txBody>
            <a:bodyPr/>
            <a:lstStyle/>
            <a:p>
              <a:endParaRPr lang="ja-JP" altLang="en-US" sz="1400">
                <a:latin typeface="+mn-ea"/>
              </a:endParaRPr>
            </a:p>
          </p:txBody>
        </p:sp>
        <p:sp>
          <p:nvSpPr>
            <p:cNvPr id="182" name="Freeform 77">
              <a:extLst>
                <a:ext uri="{FF2B5EF4-FFF2-40B4-BE49-F238E27FC236}">
                  <a16:creationId xmlns:a16="http://schemas.microsoft.com/office/drawing/2014/main" id="{AC179049-A4D3-1BDD-1513-3F66085B8D44}"/>
                </a:ext>
              </a:extLst>
            </p:cNvPr>
            <p:cNvSpPr>
              <a:spLocks noChangeAspect="1"/>
            </p:cNvSpPr>
            <p:nvPr/>
          </p:nvSpPr>
          <p:spPr bwMode="auto">
            <a:xfrm>
              <a:off x="7911300" y="4635154"/>
              <a:ext cx="144506" cy="246137"/>
            </a:xfrm>
            <a:custGeom>
              <a:avLst/>
              <a:gdLst>
                <a:gd name="T0" fmla="*/ 189 w 545"/>
                <a:gd name="T1" fmla="*/ 861 h 928"/>
                <a:gd name="T2" fmla="*/ 250 w 545"/>
                <a:gd name="T3" fmla="*/ 895 h 928"/>
                <a:gd name="T4" fmla="*/ 324 w 545"/>
                <a:gd name="T5" fmla="*/ 899 h 928"/>
                <a:gd name="T6" fmla="*/ 363 w 545"/>
                <a:gd name="T7" fmla="*/ 878 h 928"/>
                <a:gd name="T8" fmla="*/ 364 w 545"/>
                <a:gd name="T9" fmla="*/ 765 h 928"/>
                <a:gd name="T10" fmla="*/ 435 w 545"/>
                <a:gd name="T11" fmla="*/ 695 h 928"/>
                <a:gd name="T12" fmla="*/ 463 w 545"/>
                <a:gd name="T13" fmla="*/ 563 h 928"/>
                <a:gd name="T14" fmla="*/ 512 w 545"/>
                <a:gd name="T15" fmla="*/ 494 h 928"/>
                <a:gd name="T16" fmla="*/ 529 w 545"/>
                <a:gd name="T17" fmla="*/ 429 h 928"/>
                <a:gd name="T18" fmla="*/ 509 w 545"/>
                <a:gd name="T19" fmla="*/ 363 h 928"/>
                <a:gd name="T20" fmla="*/ 501 w 545"/>
                <a:gd name="T21" fmla="*/ 317 h 928"/>
                <a:gd name="T22" fmla="*/ 532 w 545"/>
                <a:gd name="T23" fmla="*/ 320 h 928"/>
                <a:gd name="T24" fmla="*/ 504 w 545"/>
                <a:gd name="T25" fmla="*/ 180 h 928"/>
                <a:gd name="T26" fmla="*/ 456 w 545"/>
                <a:gd name="T27" fmla="*/ 130 h 928"/>
                <a:gd name="T28" fmla="*/ 417 w 545"/>
                <a:gd name="T29" fmla="*/ 85 h 928"/>
                <a:gd name="T30" fmla="*/ 382 w 545"/>
                <a:gd name="T31" fmla="*/ 80 h 928"/>
                <a:gd name="T32" fmla="*/ 329 w 545"/>
                <a:gd name="T33" fmla="*/ 52 h 928"/>
                <a:gd name="T34" fmla="*/ 299 w 545"/>
                <a:gd name="T35" fmla="*/ 42 h 928"/>
                <a:gd name="T36" fmla="*/ 244 w 545"/>
                <a:gd name="T37" fmla="*/ 0 h 928"/>
                <a:gd name="T38" fmla="*/ 170 w 545"/>
                <a:gd name="T39" fmla="*/ 2 h 928"/>
                <a:gd name="T40" fmla="*/ 143 w 545"/>
                <a:gd name="T41" fmla="*/ 119 h 928"/>
                <a:gd name="T42" fmla="*/ 98 w 545"/>
                <a:gd name="T43" fmla="*/ 233 h 928"/>
                <a:gd name="T44" fmla="*/ 0 w 545"/>
                <a:gd name="T45" fmla="*/ 367 h 928"/>
                <a:gd name="T46" fmla="*/ 81 w 545"/>
                <a:gd name="T47" fmla="*/ 480 h 928"/>
                <a:gd name="T48" fmla="*/ 140 w 545"/>
                <a:gd name="T49" fmla="*/ 511 h 928"/>
                <a:gd name="T50" fmla="*/ 161 w 545"/>
                <a:gd name="T51" fmla="*/ 568 h 928"/>
                <a:gd name="T52" fmla="*/ 70 w 545"/>
                <a:gd name="T53" fmla="*/ 612 h 928"/>
                <a:gd name="T54" fmla="*/ 58 w 545"/>
                <a:gd name="T55" fmla="*/ 684 h 928"/>
                <a:gd name="T56" fmla="*/ 51 w 545"/>
                <a:gd name="T57" fmla="*/ 726 h 928"/>
                <a:gd name="T58" fmla="*/ 59 w 545"/>
                <a:gd name="T59" fmla="*/ 834 h 928"/>
                <a:gd name="T60" fmla="*/ 92 w 545"/>
                <a:gd name="T61" fmla="*/ 854 h 928"/>
                <a:gd name="T62" fmla="*/ 127 w 545"/>
                <a:gd name="T63" fmla="*/ 870 h 928"/>
                <a:gd name="T64" fmla="*/ 182 w 545"/>
                <a:gd name="T65" fmla="*/ 87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5" h="928">
                  <a:moveTo>
                    <a:pt x="182" y="870"/>
                  </a:moveTo>
                  <a:lnTo>
                    <a:pt x="189" y="861"/>
                  </a:lnTo>
                  <a:lnTo>
                    <a:pt x="218" y="905"/>
                  </a:lnTo>
                  <a:lnTo>
                    <a:pt x="250" y="895"/>
                  </a:lnTo>
                  <a:lnTo>
                    <a:pt x="281" y="928"/>
                  </a:lnTo>
                  <a:lnTo>
                    <a:pt x="324" y="899"/>
                  </a:lnTo>
                  <a:lnTo>
                    <a:pt x="342" y="913"/>
                  </a:lnTo>
                  <a:lnTo>
                    <a:pt x="363" y="878"/>
                  </a:lnTo>
                  <a:lnTo>
                    <a:pt x="356" y="861"/>
                  </a:lnTo>
                  <a:lnTo>
                    <a:pt x="364" y="765"/>
                  </a:lnTo>
                  <a:lnTo>
                    <a:pt x="364" y="704"/>
                  </a:lnTo>
                  <a:lnTo>
                    <a:pt x="435" y="695"/>
                  </a:lnTo>
                  <a:lnTo>
                    <a:pt x="469" y="609"/>
                  </a:lnTo>
                  <a:lnTo>
                    <a:pt x="463" y="563"/>
                  </a:lnTo>
                  <a:lnTo>
                    <a:pt x="490" y="518"/>
                  </a:lnTo>
                  <a:lnTo>
                    <a:pt x="512" y="494"/>
                  </a:lnTo>
                  <a:lnTo>
                    <a:pt x="532" y="448"/>
                  </a:lnTo>
                  <a:lnTo>
                    <a:pt x="529" y="429"/>
                  </a:lnTo>
                  <a:lnTo>
                    <a:pt x="512" y="419"/>
                  </a:lnTo>
                  <a:lnTo>
                    <a:pt x="509" y="363"/>
                  </a:lnTo>
                  <a:lnTo>
                    <a:pt x="490" y="324"/>
                  </a:lnTo>
                  <a:lnTo>
                    <a:pt x="501" y="317"/>
                  </a:lnTo>
                  <a:lnTo>
                    <a:pt x="518" y="330"/>
                  </a:lnTo>
                  <a:lnTo>
                    <a:pt x="532" y="320"/>
                  </a:lnTo>
                  <a:lnTo>
                    <a:pt x="545" y="243"/>
                  </a:lnTo>
                  <a:lnTo>
                    <a:pt x="504" y="180"/>
                  </a:lnTo>
                  <a:lnTo>
                    <a:pt x="502" y="164"/>
                  </a:lnTo>
                  <a:lnTo>
                    <a:pt x="456" y="130"/>
                  </a:lnTo>
                  <a:lnTo>
                    <a:pt x="442" y="95"/>
                  </a:lnTo>
                  <a:lnTo>
                    <a:pt x="417" y="85"/>
                  </a:lnTo>
                  <a:lnTo>
                    <a:pt x="405" y="66"/>
                  </a:lnTo>
                  <a:lnTo>
                    <a:pt x="382" y="80"/>
                  </a:lnTo>
                  <a:lnTo>
                    <a:pt x="342" y="67"/>
                  </a:lnTo>
                  <a:lnTo>
                    <a:pt x="329" y="52"/>
                  </a:lnTo>
                  <a:lnTo>
                    <a:pt x="314" y="53"/>
                  </a:lnTo>
                  <a:lnTo>
                    <a:pt x="299" y="42"/>
                  </a:lnTo>
                  <a:lnTo>
                    <a:pt x="268" y="32"/>
                  </a:lnTo>
                  <a:lnTo>
                    <a:pt x="244" y="0"/>
                  </a:lnTo>
                  <a:lnTo>
                    <a:pt x="219" y="14"/>
                  </a:lnTo>
                  <a:lnTo>
                    <a:pt x="170" y="2"/>
                  </a:lnTo>
                  <a:lnTo>
                    <a:pt x="179" y="49"/>
                  </a:lnTo>
                  <a:lnTo>
                    <a:pt x="143" y="119"/>
                  </a:lnTo>
                  <a:lnTo>
                    <a:pt x="122" y="193"/>
                  </a:lnTo>
                  <a:lnTo>
                    <a:pt x="98" y="233"/>
                  </a:lnTo>
                  <a:lnTo>
                    <a:pt x="38" y="295"/>
                  </a:lnTo>
                  <a:lnTo>
                    <a:pt x="0" y="367"/>
                  </a:lnTo>
                  <a:lnTo>
                    <a:pt x="85" y="425"/>
                  </a:lnTo>
                  <a:lnTo>
                    <a:pt x="81" y="480"/>
                  </a:lnTo>
                  <a:lnTo>
                    <a:pt x="90" y="506"/>
                  </a:lnTo>
                  <a:lnTo>
                    <a:pt x="140" y="511"/>
                  </a:lnTo>
                  <a:lnTo>
                    <a:pt x="169" y="550"/>
                  </a:lnTo>
                  <a:lnTo>
                    <a:pt x="161" y="568"/>
                  </a:lnTo>
                  <a:lnTo>
                    <a:pt x="113" y="610"/>
                  </a:lnTo>
                  <a:lnTo>
                    <a:pt x="70" y="612"/>
                  </a:lnTo>
                  <a:lnTo>
                    <a:pt x="65" y="624"/>
                  </a:lnTo>
                  <a:lnTo>
                    <a:pt x="58" y="684"/>
                  </a:lnTo>
                  <a:lnTo>
                    <a:pt x="62" y="704"/>
                  </a:lnTo>
                  <a:lnTo>
                    <a:pt x="51" y="726"/>
                  </a:lnTo>
                  <a:lnTo>
                    <a:pt x="38" y="793"/>
                  </a:lnTo>
                  <a:lnTo>
                    <a:pt x="59" y="834"/>
                  </a:lnTo>
                  <a:lnTo>
                    <a:pt x="87" y="846"/>
                  </a:lnTo>
                  <a:lnTo>
                    <a:pt x="92" y="854"/>
                  </a:lnTo>
                  <a:lnTo>
                    <a:pt x="112" y="852"/>
                  </a:lnTo>
                  <a:lnTo>
                    <a:pt x="127" y="870"/>
                  </a:lnTo>
                  <a:lnTo>
                    <a:pt x="154" y="854"/>
                  </a:lnTo>
                  <a:lnTo>
                    <a:pt x="182" y="87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83" name="Freeform 79">
              <a:extLst>
                <a:ext uri="{FF2B5EF4-FFF2-40B4-BE49-F238E27FC236}">
                  <a16:creationId xmlns:a16="http://schemas.microsoft.com/office/drawing/2014/main" id="{EDCE011E-1705-8B06-3632-D7B886AE01CC}"/>
                </a:ext>
              </a:extLst>
            </p:cNvPr>
            <p:cNvSpPr>
              <a:spLocks noChangeAspect="1"/>
            </p:cNvSpPr>
            <p:nvPr/>
          </p:nvSpPr>
          <p:spPr bwMode="auto">
            <a:xfrm>
              <a:off x="7954970" y="4219898"/>
              <a:ext cx="234226" cy="226287"/>
            </a:xfrm>
            <a:custGeom>
              <a:avLst/>
              <a:gdLst>
                <a:gd name="T0" fmla="*/ 833 w 883"/>
                <a:gd name="T1" fmla="*/ 764 h 854"/>
                <a:gd name="T2" fmla="*/ 883 w 883"/>
                <a:gd name="T3" fmla="*/ 704 h 854"/>
                <a:gd name="T4" fmla="*/ 802 w 883"/>
                <a:gd name="T5" fmla="*/ 641 h 854"/>
                <a:gd name="T6" fmla="*/ 752 w 883"/>
                <a:gd name="T7" fmla="*/ 510 h 854"/>
                <a:gd name="T8" fmla="*/ 711 w 883"/>
                <a:gd name="T9" fmla="*/ 480 h 854"/>
                <a:gd name="T10" fmla="*/ 696 w 883"/>
                <a:gd name="T11" fmla="*/ 523 h 854"/>
                <a:gd name="T12" fmla="*/ 701 w 883"/>
                <a:gd name="T13" fmla="*/ 507 h 854"/>
                <a:gd name="T14" fmla="*/ 715 w 883"/>
                <a:gd name="T15" fmla="*/ 443 h 854"/>
                <a:gd name="T16" fmla="*/ 724 w 883"/>
                <a:gd name="T17" fmla="*/ 251 h 854"/>
                <a:gd name="T18" fmla="*/ 757 w 883"/>
                <a:gd name="T19" fmla="*/ 73 h 854"/>
                <a:gd name="T20" fmla="*/ 678 w 883"/>
                <a:gd name="T21" fmla="*/ 119 h 854"/>
                <a:gd name="T22" fmla="*/ 562 w 883"/>
                <a:gd name="T23" fmla="*/ 34 h 854"/>
                <a:gd name="T24" fmla="*/ 492 w 883"/>
                <a:gd name="T25" fmla="*/ 0 h 854"/>
                <a:gd name="T26" fmla="*/ 467 w 883"/>
                <a:gd name="T27" fmla="*/ 64 h 854"/>
                <a:gd name="T28" fmla="*/ 439 w 883"/>
                <a:gd name="T29" fmla="*/ 195 h 854"/>
                <a:gd name="T30" fmla="*/ 428 w 883"/>
                <a:gd name="T31" fmla="*/ 265 h 854"/>
                <a:gd name="T32" fmla="*/ 530 w 883"/>
                <a:gd name="T33" fmla="*/ 222 h 854"/>
                <a:gd name="T34" fmla="*/ 608 w 883"/>
                <a:gd name="T35" fmla="*/ 205 h 854"/>
                <a:gd name="T36" fmla="*/ 623 w 883"/>
                <a:gd name="T37" fmla="*/ 169 h 854"/>
                <a:gd name="T38" fmla="*/ 669 w 883"/>
                <a:gd name="T39" fmla="*/ 230 h 854"/>
                <a:gd name="T40" fmla="*/ 658 w 883"/>
                <a:gd name="T41" fmla="*/ 295 h 854"/>
                <a:gd name="T42" fmla="*/ 626 w 883"/>
                <a:gd name="T43" fmla="*/ 398 h 854"/>
                <a:gd name="T44" fmla="*/ 597 w 883"/>
                <a:gd name="T45" fmla="*/ 417 h 854"/>
                <a:gd name="T46" fmla="*/ 529 w 883"/>
                <a:gd name="T47" fmla="*/ 388 h 854"/>
                <a:gd name="T48" fmla="*/ 502 w 883"/>
                <a:gd name="T49" fmla="*/ 335 h 854"/>
                <a:gd name="T50" fmla="*/ 469 w 883"/>
                <a:gd name="T51" fmla="*/ 381 h 854"/>
                <a:gd name="T52" fmla="*/ 459 w 883"/>
                <a:gd name="T53" fmla="*/ 438 h 854"/>
                <a:gd name="T54" fmla="*/ 389 w 883"/>
                <a:gd name="T55" fmla="*/ 406 h 854"/>
                <a:gd name="T56" fmla="*/ 371 w 883"/>
                <a:gd name="T57" fmla="*/ 235 h 854"/>
                <a:gd name="T58" fmla="*/ 320 w 883"/>
                <a:gd name="T59" fmla="*/ 209 h 854"/>
                <a:gd name="T60" fmla="*/ 276 w 883"/>
                <a:gd name="T61" fmla="*/ 232 h 854"/>
                <a:gd name="T62" fmla="*/ 226 w 883"/>
                <a:gd name="T63" fmla="*/ 232 h 854"/>
                <a:gd name="T64" fmla="*/ 187 w 883"/>
                <a:gd name="T65" fmla="*/ 262 h 854"/>
                <a:gd name="T66" fmla="*/ 198 w 883"/>
                <a:gd name="T67" fmla="*/ 282 h 854"/>
                <a:gd name="T68" fmla="*/ 215 w 883"/>
                <a:gd name="T69" fmla="*/ 388 h 854"/>
                <a:gd name="T70" fmla="*/ 180 w 883"/>
                <a:gd name="T71" fmla="*/ 491 h 854"/>
                <a:gd name="T72" fmla="*/ 84 w 883"/>
                <a:gd name="T73" fmla="*/ 507 h 854"/>
                <a:gd name="T74" fmla="*/ 0 w 883"/>
                <a:gd name="T75" fmla="*/ 603 h 854"/>
                <a:gd name="T76" fmla="*/ 41 w 883"/>
                <a:gd name="T77" fmla="*/ 631 h 854"/>
                <a:gd name="T78" fmla="*/ 74 w 883"/>
                <a:gd name="T79" fmla="*/ 722 h 854"/>
                <a:gd name="T80" fmla="*/ 106 w 883"/>
                <a:gd name="T81" fmla="*/ 704 h 854"/>
                <a:gd name="T82" fmla="*/ 225 w 883"/>
                <a:gd name="T83" fmla="*/ 716 h 854"/>
                <a:gd name="T84" fmla="*/ 297 w 883"/>
                <a:gd name="T85" fmla="*/ 715 h 854"/>
                <a:gd name="T86" fmla="*/ 346 w 883"/>
                <a:gd name="T87" fmla="*/ 724 h 854"/>
                <a:gd name="T88" fmla="*/ 416 w 883"/>
                <a:gd name="T89" fmla="*/ 724 h 854"/>
                <a:gd name="T90" fmla="*/ 495 w 883"/>
                <a:gd name="T91" fmla="*/ 670 h 854"/>
                <a:gd name="T92" fmla="*/ 523 w 883"/>
                <a:gd name="T93" fmla="*/ 706 h 854"/>
                <a:gd name="T94" fmla="*/ 508 w 883"/>
                <a:gd name="T95" fmla="*/ 719 h 854"/>
                <a:gd name="T96" fmla="*/ 541 w 883"/>
                <a:gd name="T97" fmla="*/ 773 h 854"/>
                <a:gd name="T98" fmla="*/ 526 w 883"/>
                <a:gd name="T99" fmla="*/ 846 h 854"/>
                <a:gd name="T100" fmla="*/ 573 w 883"/>
                <a:gd name="T101" fmla="*/ 853 h 854"/>
                <a:gd name="T102" fmla="*/ 622 w 883"/>
                <a:gd name="T103" fmla="*/ 805 h 854"/>
                <a:gd name="T104" fmla="*/ 674 w 883"/>
                <a:gd name="T105" fmla="*/ 777 h 854"/>
                <a:gd name="T106" fmla="*/ 694 w 883"/>
                <a:gd name="T107" fmla="*/ 759 h 854"/>
                <a:gd name="T108" fmla="*/ 768 w 883"/>
                <a:gd name="T109" fmla="*/ 754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3" h="854">
                  <a:moveTo>
                    <a:pt x="816" y="782"/>
                  </a:moveTo>
                  <a:lnTo>
                    <a:pt x="833" y="764"/>
                  </a:lnTo>
                  <a:lnTo>
                    <a:pt x="842" y="731"/>
                  </a:lnTo>
                  <a:lnTo>
                    <a:pt x="883" y="704"/>
                  </a:lnTo>
                  <a:lnTo>
                    <a:pt x="834" y="641"/>
                  </a:lnTo>
                  <a:lnTo>
                    <a:pt x="802" y="641"/>
                  </a:lnTo>
                  <a:lnTo>
                    <a:pt x="773" y="599"/>
                  </a:lnTo>
                  <a:lnTo>
                    <a:pt x="752" y="510"/>
                  </a:lnTo>
                  <a:lnTo>
                    <a:pt x="740" y="420"/>
                  </a:lnTo>
                  <a:lnTo>
                    <a:pt x="711" y="480"/>
                  </a:lnTo>
                  <a:lnTo>
                    <a:pt x="718" y="519"/>
                  </a:lnTo>
                  <a:lnTo>
                    <a:pt x="696" y="523"/>
                  </a:lnTo>
                  <a:lnTo>
                    <a:pt x="690" y="510"/>
                  </a:lnTo>
                  <a:lnTo>
                    <a:pt x="701" y="507"/>
                  </a:lnTo>
                  <a:lnTo>
                    <a:pt x="701" y="443"/>
                  </a:lnTo>
                  <a:lnTo>
                    <a:pt x="715" y="443"/>
                  </a:lnTo>
                  <a:lnTo>
                    <a:pt x="736" y="410"/>
                  </a:lnTo>
                  <a:lnTo>
                    <a:pt x="724" y="251"/>
                  </a:lnTo>
                  <a:lnTo>
                    <a:pt x="749" y="163"/>
                  </a:lnTo>
                  <a:lnTo>
                    <a:pt x="757" y="73"/>
                  </a:lnTo>
                  <a:lnTo>
                    <a:pt x="740" y="101"/>
                  </a:lnTo>
                  <a:lnTo>
                    <a:pt x="678" y="119"/>
                  </a:lnTo>
                  <a:lnTo>
                    <a:pt x="639" y="101"/>
                  </a:lnTo>
                  <a:lnTo>
                    <a:pt x="562" y="34"/>
                  </a:lnTo>
                  <a:lnTo>
                    <a:pt x="540" y="36"/>
                  </a:lnTo>
                  <a:lnTo>
                    <a:pt x="492" y="0"/>
                  </a:lnTo>
                  <a:lnTo>
                    <a:pt x="484" y="46"/>
                  </a:lnTo>
                  <a:lnTo>
                    <a:pt x="467" y="64"/>
                  </a:lnTo>
                  <a:lnTo>
                    <a:pt x="451" y="113"/>
                  </a:lnTo>
                  <a:lnTo>
                    <a:pt x="439" y="195"/>
                  </a:lnTo>
                  <a:lnTo>
                    <a:pt x="431" y="222"/>
                  </a:lnTo>
                  <a:lnTo>
                    <a:pt x="428" y="265"/>
                  </a:lnTo>
                  <a:lnTo>
                    <a:pt x="456" y="268"/>
                  </a:lnTo>
                  <a:lnTo>
                    <a:pt x="530" y="222"/>
                  </a:lnTo>
                  <a:lnTo>
                    <a:pt x="568" y="232"/>
                  </a:lnTo>
                  <a:lnTo>
                    <a:pt x="608" y="205"/>
                  </a:lnTo>
                  <a:lnTo>
                    <a:pt x="616" y="173"/>
                  </a:lnTo>
                  <a:lnTo>
                    <a:pt x="623" y="169"/>
                  </a:lnTo>
                  <a:lnTo>
                    <a:pt x="640" y="173"/>
                  </a:lnTo>
                  <a:lnTo>
                    <a:pt x="669" y="230"/>
                  </a:lnTo>
                  <a:lnTo>
                    <a:pt x="672" y="262"/>
                  </a:lnTo>
                  <a:lnTo>
                    <a:pt x="658" y="295"/>
                  </a:lnTo>
                  <a:lnTo>
                    <a:pt x="653" y="352"/>
                  </a:lnTo>
                  <a:lnTo>
                    <a:pt x="626" y="398"/>
                  </a:lnTo>
                  <a:lnTo>
                    <a:pt x="615" y="416"/>
                  </a:lnTo>
                  <a:lnTo>
                    <a:pt x="597" y="417"/>
                  </a:lnTo>
                  <a:lnTo>
                    <a:pt x="566" y="385"/>
                  </a:lnTo>
                  <a:lnTo>
                    <a:pt x="529" y="388"/>
                  </a:lnTo>
                  <a:lnTo>
                    <a:pt x="523" y="355"/>
                  </a:lnTo>
                  <a:lnTo>
                    <a:pt x="502" y="335"/>
                  </a:lnTo>
                  <a:lnTo>
                    <a:pt x="490" y="335"/>
                  </a:lnTo>
                  <a:lnTo>
                    <a:pt x="469" y="381"/>
                  </a:lnTo>
                  <a:lnTo>
                    <a:pt x="478" y="391"/>
                  </a:lnTo>
                  <a:lnTo>
                    <a:pt x="459" y="438"/>
                  </a:lnTo>
                  <a:lnTo>
                    <a:pt x="412" y="452"/>
                  </a:lnTo>
                  <a:lnTo>
                    <a:pt x="389" y="406"/>
                  </a:lnTo>
                  <a:lnTo>
                    <a:pt x="371" y="317"/>
                  </a:lnTo>
                  <a:lnTo>
                    <a:pt x="371" y="235"/>
                  </a:lnTo>
                  <a:lnTo>
                    <a:pt x="352" y="216"/>
                  </a:lnTo>
                  <a:lnTo>
                    <a:pt x="320" y="209"/>
                  </a:lnTo>
                  <a:lnTo>
                    <a:pt x="306" y="223"/>
                  </a:lnTo>
                  <a:lnTo>
                    <a:pt x="276" y="232"/>
                  </a:lnTo>
                  <a:lnTo>
                    <a:pt x="228" y="177"/>
                  </a:lnTo>
                  <a:lnTo>
                    <a:pt x="226" y="232"/>
                  </a:lnTo>
                  <a:lnTo>
                    <a:pt x="219" y="251"/>
                  </a:lnTo>
                  <a:lnTo>
                    <a:pt x="187" y="262"/>
                  </a:lnTo>
                  <a:lnTo>
                    <a:pt x="187" y="274"/>
                  </a:lnTo>
                  <a:lnTo>
                    <a:pt x="198" y="282"/>
                  </a:lnTo>
                  <a:lnTo>
                    <a:pt x="216" y="306"/>
                  </a:lnTo>
                  <a:lnTo>
                    <a:pt x="215" y="388"/>
                  </a:lnTo>
                  <a:lnTo>
                    <a:pt x="197" y="455"/>
                  </a:lnTo>
                  <a:lnTo>
                    <a:pt x="180" y="491"/>
                  </a:lnTo>
                  <a:lnTo>
                    <a:pt x="115" y="512"/>
                  </a:lnTo>
                  <a:lnTo>
                    <a:pt x="84" y="507"/>
                  </a:lnTo>
                  <a:lnTo>
                    <a:pt x="42" y="568"/>
                  </a:lnTo>
                  <a:lnTo>
                    <a:pt x="0" y="603"/>
                  </a:lnTo>
                  <a:lnTo>
                    <a:pt x="3" y="611"/>
                  </a:lnTo>
                  <a:lnTo>
                    <a:pt x="41" y="631"/>
                  </a:lnTo>
                  <a:lnTo>
                    <a:pt x="48" y="722"/>
                  </a:lnTo>
                  <a:lnTo>
                    <a:pt x="74" y="722"/>
                  </a:lnTo>
                  <a:lnTo>
                    <a:pt x="88" y="698"/>
                  </a:lnTo>
                  <a:lnTo>
                    <a:pt x="106" y="704"/>
                  </a:lnTo>
                  <a:lnTo>
                    <a:pt x="145" y="722"/>
                  </a:lnTo>
                  <a:lnTo>
                    <a:pt x="225" y="716"/>
                  </a:lnTo>
                  <a:lnTo>
                    <a:pt x="251" y="691"/>
                  </a:lnTo>
                  <a:lnTo>
                    <a:pt x="297" y="715"/>
                  </a:lnTo>
                  <a:lnTo>
                    <a:pt x="324" y="747"/>
                  </a:lnTo>
                  <a:lnTo>
                    <a:pt x="346" y="724"/>
                  </a:lnTo>
                  <a:lnTo>
                    <a:pt x="381" y="744"/>
                  </a:lnTo>
                  <a:lnTo>
                    <a:pt x="416" y="724"/>
                  </a:lnTo>
                  <a:lnTo>
                    <a:pt x="456" y="681"/>
                  </a:lnTo>
                  <a:lnTo>
                    <a:pt x="495" y="670"/>
                  </a:lnTo>
                  <a:lnTo>
                    <a:pt x="517" y="677"/>
                  </a:lnTo>
                  <a:lnTo>
                    <a:pt x="523" y="706"/>
                  </a:lnTo>
                  <a:lnTo>
                    <a:pt x="506" y="704"/>
                  </a:lnTo>
                  <a:lnTo>
                    <a:pt x="508" y="719"/>
                  </a:lnTo>
                  <a:lnTo>
                    <a:pt x="534" y="724"/>
                  </a:lnTo>
                  <a:lnTo>
                    <a:pt x="541" y="773"/>
                  </a:lnTo>
                  <a:lnTo>
                    <a:pt x="523" y="805"/>
                  </a:lnTo>
                  <a:lnTo>
                    <a:pt x="526" y="846"/>
                  </a:lnTo>
                  <a:lnTo>
                    <a:pt x="540" y="854"/>
                  </a:lnTo>
                  <a:lnTo>
                    <a:pt x="573" y="853"/>
                  </a:lnTo>
                  <a:lnTo>
                    <a:pt x="593" y="818"/>
                  </a:lnTo>
                  <a:lnTo>
                    <a:pt x="622" y="805"/>
                  </a:lnTo>
                  <a:lnTo>
                    <a:pt x="661" y="794"/>
                  </a:lnTo>
                  <a:lnTo>
                    <a:pt x="674" y="777"/>
                  </a:lnTo>
                  <a:lnTo>
                    <a:pt x="694" y="773"/>
                  </a:lnTo>
                  <a:lnTo>
                    <a:pt x="694" y="759"/>
                  </a:lnTo>
                  <a:lnTo>
                    <a:pt x="715" y="784"/>
                  </a:lnTo>
                  <a:lnTo>
                    <a:pt x="768" y="754"/>
                  </a:lnTo>
                  <a:lnTo>
                    <a:pt x="816" y="78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84" name="Freeform 80">
              <a:extLst>
                <a:ext uri="{FF2B5EF4-FFF2-40B4-BE49-F238E27FC236}">
                  <a16:creationId xmlns:a16="http://schemas.microsoft.com/office/drawing/2014/main" id="{A7E128F3-4E20-9249-27A9-61790AF7DCA8}"/>
                </a:ext>
              </a:extLst>
            </p:cNvPr>
            <p:cNvSpPr>
              <a:spLocks noChangeAspect="1"/>
            </p:cNvSpPr>
            <p:nvPr/>
          </p:nvSpPr>
          <p:spPr bwMode="auto">
            <a:xfrm>
              <a:off x="7934326" y="4396957"/>
              <a:ext cx="164355" cy="283454"/>
            </a:xfrm>
            <a:custGeom>
              <a:avLst/>
              <a:gdLst>
                <a:gd name="T0" fmla="*/ 167 w 620"/>
                <a:gd name="T1" fmla="*/ 28 h 1069"/>
                <a:gd name="T2" fmla="*/ 224 w 620"/>
                <a:gd name="T3" fmla="*/ 52 h 1069"/>
                <a:gd name="T4" fmla="*/ 330 w 620"/>
                <a:gd name="T5" fmla="*/ 21 h 1069"/>
                <a:gd name="T6" fmla="*/ 403 w 620"/>
                <a:gd name="T7" fmla="*/ 77 h 1069"/>
                <a:gd name="T8" fmla="*/ 460 w 620"/>
                <a:gd name="T9" fmla="*/ 74 h 1069"/>
                <a:gd name="T10" fmla="*/ 535 w 620"/>
                <a:gd name="T11" fmla="*/ 11 h 1069"/>
                <a:gd name="T12" fmla="*/ 549 w 620"/>
                <a:gd name="T13" fmla="*/ 18 h 1069"/>
                <a:gd name="T14" fmla="*/ 574 w 620"/>
                <a:gd name="T15" fmla="*/ 61 h 1069"/>
                <a:gd name="T16" fmla="*/ 587 w 620"/>
                <a:gd name="T17" fmla="*/ 49 h 1069"/>
                <a:gd name="T18" fmla="*/ 620 w 620"/>
                <a:gd name="T19" fmla="*/ 103 h 1069"/>
                <a:gd name="T20" fmla="*/ 605 w 620"/>
                <a:gd name="T21" fmla="*/ 176 h 1069"/>
                <a:gd name="T22" fmla="*/ 563 w 620"/>
                <a:gd name="T23" fmla="*/ 222 h 1069"/>
                <a:gd name="T24" fmla="*/ 549 w 620"/>
                <a:gd name="T25" fmla="*/ 293 h 1069"/>
                <a:gd name="T26" fmla="*/ 564 w 620"/>
                <a:gd name="T27" fmla="*/ 416 h 1069"/>
                <a:gd name="T28" fmla="*/ 541 w 620"/>
                <a:gd name="T29" fmla="*/ 410 h 1069"/>
                <a:gd name="T30" fmla="*/ 530 w 620"/>
                <a:gd name="T31" fmla="*/ 442 h 1069"/>
                <a:gd name="T32" fmla="*/ 557 w 620"/>
                <a:gd name="T33" fmla="*/ 466 h 1069"/>
                <a:gd name="T34" fmla="*/ 530 w 620"/>
                <a:gd name="T35" fmla="*/ 501 h 1069"/>
                <a:gd name="T36" fmla="*/ 538 w 620"/>
                <a:gd name="T37" fmla="*/ 557 h 1069"/>
                <a:gd name="T38" fmla="*/ 507 w 620"/>
                <a:gd name="T39" fmla="*/ 621 h 1069"/>
                <a:gd name="T40" fmla="*/ 470 w 620"/>
                <a:gd name="T41" fmla="*/ 723 h 1069"/>
                <a:gd name="T42" fmla="*/ 489 w 620"/>
                <a:gd name="T43" fmla="*/ 758 h 1069"/>
                <a:gd name="T44" fmla="*/ 510 w 620"/>
                <a:gd name="T45" fmla="*/ 818 h 1069"/>
                <a:gd name="T46" fmla="*/ 523 w 620"/>
                <a:gd name="T47" fmla="*/ 853 h 1069"/>
                <a:gd name="T48" fmla="*/ 517 w 620"/>
                <a:gd name="T49" fmla="*/ 924 h 1069"/>
                <a:gd name="T50" fmla="*/ 537 w 620"/>
                <a:gd name="T51" fmla="*/ 964 h 1069"/>
                <a:gd name="T52" fmla="*/ 535 w 620"/>
                <a:gd name="T53" fmla="*/ 1011 h 1069"/>
                <a:gd name="T54" fmla="*/ 478 w 620"/>
                <a:gd name="T55" fmla="*/ 1055 h 1069"/>
                <a:gd name="T56" fmla="*/ 431 w 620"/>
                <a:gd name="T57" fmla="*/ 1069 h 1069"/>
                <a:gd name="T58" fmla="*/ 369 w 620"/>
                <a:gd name="T59" fmla="*/ 1030 h 1069"/>
                <a:gd name="T60" fmla="*/ 330 w 620"/>
                <a:gd name="T61" fmla="*/ 985 h 1069"/>
                <a:gd name="T62" fmla="*/ 295 w 620"/>
                <a:gd name="T63" fmla="*/ 980 h 1069"/>
                <a:gd name="T64" fmla="*/ 242 w 620"/>
                <a:gd name="T65" fmla="*/ 952 h 1069"/>
                <a:gd name="T66" fmla="*/ 212 w 620"/>
                <a:gd name="T67" fmla="*/ 942 h 1069"/>
                <a:gd name="T68" fmla="*/ 157 w 620"/>
                <a:gd name="T69" fmla="*/ 900 h 1069"/>
                <a:gd name="T70" fmla="*/ 83 w 620"/>
                <a:gd name="T71" fmla="*/ 902 h 1069"/>
                <a:gd name="T72" fmla="*/ 95 w 620"/>
                <a:gd name="T73" fmla="*/ 812 h 1069"/>
                <a:gd name="T74" fmla="*/ 157 w 620"/>
                <a:gd name="T75" fmla="*/ 703 h 1069"/>
                <a:gd name="T76" fmla="*/ 180 w 620"/>
                <a:gd name="T77" fmla="*/ 487 h 1069"/>
                <a:gd name="T78" fmla="*/ 102 w 620"/>
                <a:gd name="T79" fmla="*/ 399 h 1069"/>
                <a:gd name="T80" fmla="*/ 29 w 620"/>
                <a:gd name="T81" fmla="*/ 422 h 1069"/>
                <a:gd name="T82" fmla="*/ 0 w 620"/>
                <a:gd name="T83" fmla="*/ 320 h 1069"/>
                <a:gd name="T84" fmla="*/ 47 w 620"/>
                <a:gd name="T85" fmla="*/ 357 h 1069"/>
                <a:gd name="T86" fmla="*/ 120 w 620"/>
                <a:gd name="T87" fmla="*/ 307 h 1069"/>
                <a:gd name="T88" fmla="*/ 157 w 620"/>
                <a:gd name="T89" fmla="*/ 94 h 1069"/>
                <a:gd name="T90" fmla="*/ 153 w 620"/>
                <a:gd name="T91" fmla="*/ 52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0" h="1069">
                  <a:moveTo>
                    <a:pt x="153" y="52"/>
                  </a:moveTo>
                  <a:lnTo>
                    <a:pt x="167" y="28"/>
                  </a:lnTo>
                  <a:lnTo>
                    <a:pt x="185" y="34"/>
                  </a:lnTo>
                  <a:lnTo>
                    <a:pt x="224" y="52"/>
                  </a:lnTo>
                  <a:lnTo>
                    <a:pt x="304" y="46"/>
                  </a:lnTo>
                  <a:lnTo>
                    <a:pt x="330" y="21"/>
                  </a:lnTo>
                  <a:lnTo>
                    <a:pt x="376" y="45"/>
                  </a:lnTo>
                  <a:lnTo>
                    <a:pt x="403" y="77"/>
                  </a:lnTo>
                  <a:lnTo>
                    <a:pt x="425" y="54"/>
                  </a:lnTo>
                  <a:lnTo>
                    <a:pt x="460" y="74"/>
                  </a:lnTo>
                  <a:lnTo>
                    <a:pt x="495" y="54"/>
                  </a:lnTo>
                  <a:lnTo>
                    <a:pt x="535" y="11"/>
                  </a:lnTo>
                  <a:lnTo>
                    <a:pt x="574" y="0"/>
                  </a:lnTo>
                  <a:lnTo>
                    <a:pt x="549" y="18"/>
                  </a:lnTo>
                  <a:lnTo>
                    <a:pt x="546" y="28"/>
                  </a:lnTo>
                  <a:lnTo>
                    <a:pt x="574" y="61"/>
                  </a:lnTo>
                  <a:lnTo>
                    <a:pt x="574" y="45"/>
                  </a:lnTo>
                  <a:lnTo>
                    <a:pt x="587" y="49"/>
                  </a:lnTo>
                  <a:lnTo>
                    <a:pt x="613" y="54"/>
                  </a:lnTo>
                  <a:lnTo>
                    <a:pt x="620" y="103"/>
                  </a:lnTo>
                  <a:lnTo>
                    <a:pt x="602" y="135"/>
                  </a:lnTo>
                  <a:lnTo>
                    <a:pt x="605" y="176"/>
                  </a:lnTo>
                  <a:lnTo>
                    <a:pt x="576" y="194"/>
                  </a:lnTo>
                  <a:lnTo>
                    <a:pt x="563" y="222"/>
                  </a:lnTo>
                  <a:lnTo>
                    <a:pt x="564" y="274"/>
                  </a:lnTo>
                  <a:lnTo>
                    <a:pt x="549" y="293"/>
                  </a:lnTo>
                  <a:lnTo>
                    <a:pt x="549" y="352"/>
                  </a:lnTo>
                  <a:lnTo>
                    <a:pt x="564" y="416"/>
                  </a:lnTo>
                  <a:lnTo>
                    <a:pt x="563" y="427"/>
                  </a:lnTo>
                  <a:lnTo>
                    <a:pt x="541" y="410"/>
                  </a:lnTo>
                  <a:lnTo>
                    <a:pt x="527" y="424"/>
                  </a:lnTo>
                  <a:lnTo>
                    <a:pt x="530" y="442"/>
                  </a:lnTo>
                  <a:lnTo>
                    <a:pt x="553" y="449"/>
                  </a:lnTo>
                  <a:lnTo>
                    <a:pt x="557" y="466"/>
                  </a:lnTo>
                  <a:lnTo>
                    <a:pt x="552" y="483"/>
                  </a:lnTo>
                  <a:lnTo>
                    <a:pt x="530" y="501"/>
                  </a:lnTo>
                  <a:lnTo>
                    <a:pt x="525" y="523"/>
                  </a:lnTo>
                  <a:lnTo>
                    <a:pt x="538" y="557"/>
                  </a:lnTo>
                  <a:lnTo>
                    <a:pt x="535" y="592"/>
                  </a:lnTo>
                  <a:lnTo>
                    <a:pt x="507" y="621"/>
                  </a:lnTo>
                  <a:lnTo>
                    <a:pt x="507" y="643"/>
                  </a:lnTo>
                  <a:lnTo>
                    <a:pt x="470" y="723"/>
                  </a:lnTo>
                  <a:lnTo>
                    <a:pt x="470" y="744"/>
                  </a:lnTo>
                  <a:lnTo>
                    <a:pt x="489" y="758"/>
                  </a:lnTo>
                  <a:lnTo>
                    <a:pt x="489" y="779"/>
                  </a:lnTo>
                  <a:lnTo>
                    <a:pt x="510" y="818"/>
                  </a:lnTo>
                  <a:lnTo>
                    <a:pt x="525" y="822"/>
                  </a:lnTo>
                  <a:lnTo>
                    <a:pt x="523" y="853"/>
                  </a:lnTo>
                  <a:lnTo>
                    <a:pt x="535" y="861"/>
                  </a:lnTo>
                  <a:lnTo>
                    <a:pt x="517" y="924"/>
                  </a:lnTo>
                  <a:lnTo>
                    <a:pt x="537" y="932"/>
                  </a:lnTo>
                  <a:lnTo>
                    <a:pt x="537" y="964"/>
                  </a:lnTo>
                  <a:lnTo>
                    <a:pt x="523" y="991"/>
                  </a:lnTo>
                  <a:lnTo>
                    <a:pt x="535" y="1011"/>
                  </a:lnTo>
                  <a:lnTo>
                    <a:pt x="514" y="1011"/>
                  </a:lnTo>
                  <a:lnTo>
                    <a:pt x="478" y="1055"/>
                  </a:lnTo>
                  <a:lnTo>
                    <a:pt x="449" y="1054"/>
                  </a:lnTo>
                  <a:lnTo>
                    <a:pt x="431" y="1069"/>
                  </a:lnTo>
                  <a:lnTo>
                    <a:pt x="415" y="1064"/>
                  </a:lnTo>
                  <a:lnTo>
                    <a:pt x="369" y="1030"/>
                  </a:lnTo>
                  <a:lnTo>
                    <a:pt x="355" y="995"/>
                  </a:lnTo>
                  <a:lnTo>
                    <a:pt x="330" y="985"/>
                  </a:lnTo>
                  <a:lnTo>
                    <a:pt x="318" y="966"/>
                  </a:lnTo>
                  <a:lnTo>
                    <a:pt x="295" y="980"/>
                  </a:lnTo>
                  <a:lnTo>
                    <a:pt x="255" y="967"/>
                  </a:lnTo>
                  <a:lnTo>
                    <a:pt x="242" y="952"/>
                  </a:lnTo>
                  <a:lnTo>
                    <a:pt x="227" y="953"/>
                  </a:lnTo>
                  <a:lnTo>
                    <a:pt x="212" y="942"/>
                  </a:lnTo>
                  <a:lnTo>
                    <a:pt x="181" y="932"/>
                  </a:lnTo>
                  <a:lnTo>
                    <a:pt x="157" y="900"/>
                  </a:lnTo>
                  <a:lnTo>
                    <a:pt x="132" y="914"/>
                  </a:lnTo>
                  <a:lnTo>
                    <a:pt x="83" y="902"/>
                  </a:lnTo>
                  <a:lnTo>
                    <a:pt x="95" y="840"/>
                  </a:lnTo>
                  <a:lnTo>
                    <a:pt x="95" y="812"/>
                  </a:lnTo>
                  <a:lnTo>
                    <a:pt x="131" y="779"/>
                  </a:lnTo>
                  <a:lnTo>
                    <a:pt x="157" y="703"/>
                  </a:lnTo>
                  <a:lnTo>
                    <a:pt x="182" y="523"/>
                  </a:lnTo>
                  <a:lnTo>
                    <a:pt x="180" y="487"/>
                  </a:lnTo>
                  <a:lnTo>
                    <a:pt x="138" y="420"/>
                  </a:lnTo>
                  <a:lnTo>
                    <a:pt x="102" y="399"/>
                  </a:lnTo>
                  <a:lnTo>
                    <a:pt x="56" y="427"/>
                  </a:lnTo>
                  <a:lnTo>
                    <a:pt x="29" y="422"/>
                  </a:lnTo>
                  <a:lnTo>
                    <a:pt x="3" y="374"/>
                  </a:lnTo>
                  <a:lnTo>
                    <a:pt x="0" y="320"/>
                  </a:lnTo>
                  <a:lnTo>
                    <a:pt x="29" y="352"/>
                  </a:lnTo>
                  <a:lnTo>
                    <a:pt x="47" y="357"/>
                  </a:lnTo>
                  <a:lnTo>
                    <a:pt x="64" y="352"/>
                  </a:lnTo>
                  <a:lnTo>
                    <a:pt x="120" y="307"/>
                  </a:lnTo>
                  <a:lnTo>
                    <a:pt x="160" y="148"/>
                  </a:lnTo>
                  <a:lnTo>
                    <a:pt x="157" y="94"/>
                  </a:lnTo>
                  <a:lnTo>
                    <a:pt x="127" y="52"/>
                  </a:lnTo>
                  <a:lnTo>
                    <a:pt x="153" y="5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85" name="Freeform 81">
              <a:extLst>
                <a:ext uri="{FF2B5EF4-FFF2-40B4-BE49-F238E27FC236}">
                  <a16:creationId xmlns:a16="http://schemas.microsoft.com/office/drawing/2014/main" id="{4AC90BF8-7D96-7EB2-2886-DB95E6375A62}"/>
                </a:ext>
              </a:extLst>
            </p:cNvPr>
            <p:cNvSpPr>
              <a:spLocks noChangeAspect="1"/>
            </p:cNvSpPr>
            <p:nvPr/>
          </p:nvSpPr>
          <p:spPr bwMode="auto">
            <a:xfrm>
              <a:off x="7964497" y="4469211"/>
              <a:ext cx="18262" cy="38112"/>
            </a:xfrm>
            <a:custGeom>
              <a:avLst/>
              <a:gdLst>
                <a:gd name="T0" fmla="*/ 14 w 69"/>
                <a:gd name="T1" fmla="*/ 128 h 145"/>
                <a:gd name="T2" fmla="*/ 18 w 69"/>
                <a:gd name="T3" fmla="*/ 123 h 145"/>
                <a:gd name="T4" fmla="*/ 44 w 69"/>
                <a:gd name="T5" fmla="*/ 123 h 145"/>
                <a:gd name="T6" fmla="*/ 62 w 69"/>
                <a:gd name="T7" fmla="*/ 145 h 145"/>
                <a:gd name="T8" fmla="*/ 68 w 69"/>
                <a:gd name="T9" fmla="*/ 125 h 145"/>
                <a:gd name="T10" fmla="*/ 69 w 69"/>
                <a:gd name="T11" fmla="*/ 29 h 145"/>
                <a:gd name="T12" fmla="*/ 36 w 69"/>
                <a:gd name="T13" fmla="*/ 0 h 145"/>
                <a:gd name="T14" fmla="*/ 0 w 69"/>
                <a:gd name="T15" fmla="*/ 77 h 145"/>
                <a:gd name="T16" fmla="*/ 14 w 69"/>
                <a:gd name="T17" fmla="*/ 1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45">
                  <a:moveTo>
                    <a:pt x="14" y="128"/>
                  </a:moveTo>
                  <a:lnTo>
                    <a:pt x="18" y="123"/>
                  </a:lnTo>
                  <a:lnTo>
                    <a:pt x="44" y="123"/>
                  </a:lnTo>
                  <a:lnTo>
                    <a:pt x="62" y="145"/>
                  </a:lnTo>
                  <a:lnTo>
                    <a:pt x="68" y="125"/>
                  </a:lnTo>
                  <a:lnTo>
                    <a:pt x="69" y="29"/>
                  </a:lnTo>
                  <a:lnTo>
                    <a:pt x="36" y="0"/>
                  </a:lnTo>
                  <a:lnTo>
                    <a:pt x="0" y="77"/>
                  </a:lnTo>
                  <a:lnTo>
                    <a:pt x="14" y="128"/>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86" name="Freeform 82">
              <a:extLst>
                <a:ext uri="{FF2B5EF4-FFF2-40B4-BE49-F238E27FC236}">
                  <a16:creationId xmlns:a16="http://schemas.microsoft.com/office/drawing/2014/main" id="{9A6590FB-0C3F-C83D-181B-055687784674}"/>
                </a:ext>
              </a:extLst>
            </p:cNvPr>
            <p:cNvSpPr>
              <a:spLocks noChangeAspect="1"/>
            </p:cNvSpPr>
            <p:nvPr/>
          </p:nvSpPr>
          <p:spPr bwMode="auto">
            <a:xfrm>
              <a:off x="7291991" y="5320368"/>
              <a:ext cx="91308" cy="134184"/>
            </a:xfrm>
            <a:custGeom>
              <a:avLst/>
              <a:gdLst>
                <a:gd name="T0" fmla="*/ 151 w 343"/>
                <a:gd name="T1" fmla="*/ 6 h 506"/>
                <a:gd name="T2" fmla="*/ 162 w 343"/>
                <a:gd name="T3" fmla="*/ 35 h 506"/>
                <a:gd name="T4" fmla="*/ 154 w 343"/>
                <a:gd name="T5" fmla="*/ 66 h 506"/>
                <a:gd name="T6" fmla="*/ 207 w 343"/>
                <a:gd name="T7" fmla="*/ 85 h 506"/>
                <a:gd name="T8" fmla="*/ 216 w 343"/>
                <a:gd name="T9" fmla="*/ 101 h 506"/>
                <a:gd name="T10" fmla="*/ 197 w 343"/>
                <a:gd name="T11" fmla="*/ 95 h 506"/>
                <a:gd name="T12" fmla="*/ 202 w 343"/>
                <a:gd name="T13" fmla="*/ 111 h 506"/>
                <a:gd name="T14" fmla="*/ 183 w 343"/>
                <a:gd name="T15" fmla="*/ 155 h 506"/>
                <a:gd name="T16" fmla="*/ 207 w 343"/>
                <a:gd name="T17" fmla="*/ 214 h 506"/>
                <a:gd name="T18" fmla="*/ 197 w 343"/>
                <a:gd name="T19" fmla="*/ 250 h 506"/>
                <a:gd name="T20" fmla="*/ 184 w 343"/>
                <a:gd name="T21" fmla="*/ 263 h 506"/>
                <a:gd name="T22" fmla="*/ 200 w 343"/>
                <a:gd name="T23" fmla="*/ 285 h 506"/>
                <a:gd name="T24" fmla="*/ 208 w 343"/>
                <a:gd name="T25" fmla="*/ 292 h 506"/>
                <a:gd name="T26" fmla="*/ 201 w 343"/>
                <a:gd name="T27" fmla="*/ 299 h 506"/>
                <a:gd name="T28" fmla="*/ 197 w 343"/>
                <a:gd name="T29" fmla="*/ 327 h 506"/>
                <a:gd name="T30" fmla="*/ 176 w 343"/>
                <a:gd name="T31" fmla="*/ 366 h 506"/>
                <a:gd name="T32" fmla="*/ 159 w 343"/>
                <a:gd name="T33" fmla="*/ 376 h 506"/>
                <a:gd name="T34" fmla="*/ 138 w 343"/>
                <a:gd name="T35" fmla="*/ 411 h 506"/>
                <a:gd name="T36" fmla="*/ 63 w 343"/>
                <a:gd name="T37" fmla="*/ 472 h 506"/>
                <a:gd name="T38" fmla="*/ 32 w 343"/>
                <a:gd name="T39" fmla="*/ 485 h 506"/>
                <a:gd name="T40" fmla="*/ 13 w 343"/>
                <a:gd name="T41" fmla="*/ 476 h 506"/>
                <a:gd name="T42" fmla="*/ 0 w 343"/>
                <a:gd name="T43" fmla="*/ 487 h 506"/>
                <a:gd name="T44" fmla="*/ 7 w 343"/>
                <a:gd name="T45" fmla="*/ 506 h 506"/>
                <a:gd name="T46" fmla="*/ 35 w 343"/>
                <a:gd name="T47" fmla="*/ 506 h 506"/>
                <a:gd name="T48" fmla="*/ 57 w 343"/>
                <a:gd name="T49" fmla="*/ 496 h 506"/>
                <a:gd name="T50" fmla="*/ 115 w 343"/>
                <a:gd name="T51" fmla="*/ 496 h 506"/>
                <a:gd name="T52" fmla="*/ 138 w 343"/>
                <a:gd name="T53" fmla="*/ 473 h 506"/>
                <a:gd name="T54" fmla="*/ 233 w 343"/>
                <a:gd name="T55" fmla="*/ 472 h 506"/>
                <a:gd name="T56" fmla="*/ 254 w 343"/>
                <a:gd name="T57" fmla="*/ 457 h 506"/>
                <a:gd name="T58" fmla="*/ 296 w 343"/>
                <a:gd name="T59" fmla="*/ 450 h 506"/>
                <a:gd name="T60" fmla="*/ 319 w 343"/>
                <a:gd name="T61" fmla="*/ 411 h 506"/>
                <a:gd name="T62" fmla="*/ 310 w 343"/>
                <a:gd name="T63" fmla="*/ 359 h 506"/>
                <a:gd name="T64" fmla="*/ 300 w 343"/>
                <a:gd name="T65" fmla="*/ 342 h 506"/>
                <a:gd name="T66" fmla="*/ 319 w 343"/>
                <a:gd name="T67" fmla="*/ 331 h 506"/>
                <a:gd name="T68" fmla="*/ 297 w 343"/>
                <a:gd name="T69" fmla="*/ 307 h 506"/>
                <a:gd name="T70" fmla="*/ 296 w 343"/>
                <a:gd name="T71" fmla="*/ 285 h 506"/>
                <a:gd name="T72" fmla="*/ 317 w 343"/>
                <a:gd name="T73" fmla="*/ 270 h 506"/>
                <a:gd name="T74" fmla="*/ 331 w 343"/>
                <a:gd name="T75" fmla="*/ 233 h 506"/>
                <a:gd name="T76" fmla="*/ 326 w 343"/>
                <a:gd name="T77" fmla="*/ 196 h 506"/>
                <a:gd name="T78" fmla="*/ 343 w 343"/>
                <a:gd name="T79" fmla="*/ 168 h 506"/>
                <a:gd name="T80" fmla="*/ 297 w 343"/>
                <a:gd name="T81" fmla="*/ 95 h 506"/>
                <a:gd name="T82" fmla="*/ 293 w 343"/>
                <a:gd name="T83" fmla="*/ 95 h 506"/>
                <a:gd name="T84" fmla="*/ 267 w 343"/>
                <a:gd name="T85" fmla="*/ 106 h 506"/>
                <a:gd name="T86" fmla="*/ 236 w 343"/>
                <a:gd name="T87" fmla="*/ 95 h 506"/>
                <a:gd name="T88" fmla="*/ 218 w 343"/>
                <a:gd name="T89" fmla="*/ 49 h 506"/>
                <a:gd name="T90" fmla="*/ 184 w 343"/>
                <a:gd name="T91" fmla="*/ 35 h 506"/>
                <a:gd name="T92" fmla="*/ 172 w 343"/>
                <a:gd name="T93" fmla="*/ 0 h 506"/>
                <a:gd name="T94" fmla="*/ 151 w 343"/>
                <a:gd name="T95" fmla="*/ 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3" h="506">
                  <a:moveTo>
                    <a:pt x="151" y="6"/>
                  </a:moveTo>
                  <a:lnTo>
                    <a:pt x="162" y="35"/>
                  </a:lnTo>
                  <a:lnTo>
                    <a:pt x="154" y="66"/>
                  </a:lnTo>
                  <a:lnTo>
                    <a:pt x="207" y="85"/>
                  </a:lnTo>
                  <a:lnTo>
                    <a:pt x="216" y="101"/>
                  </a:lnTo>
                  <a:lnTo>
                    <a:pt x="197" y="95"/>
                  </a:lnTo>
                  <a:lnTo>
                    <a:pt x="202" y="111"/>
                  </a:lnTo>
                  <a:lnTo>
                    <a:pt x="183" y="155"/>
                  </a:lnTo>
                  <a:lnTo>
                    <a:pt x="207" y="214"/>
                  </a:lnTo>
                  <a:lnTo>
                    <a:pt x="197" y="250"/>
                  </a:lnTo>
                  <a:lnTo>
                    <a:pt x="184" y="263"/>
                  </a:lnTo>
                  <a:lnTo>
                    <a:pt x="200" y="285"/>
                  </a:lnTo>
                  <a:lnTo>
                    <a:pt x="208" y="292"/>
                  </a:lnTo>
                  <a:lnTo>
                    <a:pt x="201" y="299"/>
                  </a:lnTo>
                  <a:lnTo>
                    <a:pt x="197" y="327"/>
                  </a:lnTo>
                  <a:lnTo>
                    <a:pt x="176" y="366"/>
                  </a:lnTo>
                  <a:lnTo>
                    <a:pt x="159" y="376"/>
                  </a:lnTo>
                  <a:lnTo>
                    <a:pt x="138" y="411"/>
                  </a:lnTo>
                  <a:lnTo>
                    <a:pt x="63" y="472"/>
                  </a:lnTo>
                  <a:lnTo>
                    <a:pt x="32" y="485"/>
                  </a:lnTo>
                  <a:lnTo>
                    <a:pt x="13" y="476"/>
                  </a:lnTo>
                  <a:lnTo>
                    <a:pt x="0" y="487"/>
                  </a:lnTo>
                  <a:lnTo>
                    <a:pt x="7" y="506"/>
                  </a:lnTo>
                  <a:lnTo>
                    <a:pt x="35" y="506"/>
                  </a:lnTo>
                  <a:lnTo>
                    <a:pt x="57" y="496"/>
                  </a:lnTo>
                  <a:lnTo>
                    <a:pt x="115" y="496"/>
                  </a:lnTo>
                  <a:lnTo>
                    <a:pt x="138" y="473"/>
                  </a:lnTo>
                  <a:lnTo>
                    <a:pt x="233" y="472"/>
                  </a:lnTo>
                  <a:lnTo>
                    <a:pt x="254" y="457"/>
                  </a:lnTo>
                  <a:lnTo>
                    <a:pt x="296" y="450"/>
                  </a:lnTo>
                  <a:lnTo>
                    <a:pt x="319" y="411"/>
                  </a:lnTo>
                  <a:lnTo>
                    <a:pt x="310" y="359"/>
                  </a:lnTo>
                  <a:lnTo>
                    <a:pt x="300" y="342"/>
                  </a:lnTo>
                  <a:lnTo>
                    <a:pt x="319" y="331"/>
                  </a:lnTo>
                  <a:lnTo>
                    <a:pt x="297" y="307"/>
                  </a:lnTo>
                  <a:lnTo>
                    <a:pt x="296" y="285"/>
                  </a:lnTo>
                  <a:lnTo>
                    <a:pt x="317" y="270"/>
                  </a:lnTo>
                  <a:lnTo>
                    <a:pt x="331" y="233"/>
                  </a:lnTo>
                  <a:lnTo>
                    <a:pt x="326" y="196"/>
                  </a:lnTo>
                  <a:lnTo>
                    <a:pt x="343" y="168"/>
                  </a:lnTo>
                  <a:lnTo>
                    <a:pt x="297" y="95"/>
                  </a:lnTo>
                  <a:lnTo>
                    <a:pt x="293" y="95"/>
                  </a:lnTo>
                  <a:lnTo>
                    <a:pt x="267" y="106"/>
                  </a:lnTo>
                  <a:lnTo>
                    <a:pt x="236" y="95"/>
                  </a:lnTo>
                  <a:lnTo>
                    <a:pt x="218" y="49"/>
                  </a:lnTo>
                  <a:lnTo>
                    <a:pt x="184" y="35"/>
                  </a:lnTo>
                  <a:lnTo>
                    <a:pt x="172" y="0"/>
                  </a:lnTo>
                  <a:lnTo>
                    <a:pt x="151" y="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87" name="Freeform 83">
              <a:extLst>
                <a:ext uri="{FF2B5EF4-FFF2-40B4-BE49-F238E27FC236}">
                  <a16:creationId xmlns:a16="http://schemas.microsoft.com/office/drawing/2014/main" id="{27F066F5-0BCA-9C35-A070-8C5EA918EC71}"/>
                </a:ext>
              </a:extLst>
            </p:cNvPr>
            <p:cNvSpPr>
              <a:spLocks noChangeAspect="1"/>
            </p:cNvSpPr>
            <p:nvPr/>
          </p:nvSpPr>
          <p:spPr bwMode="auto">
            <a:xfrm>
              <a:off x="7282463" y="5439466"/>
              <a:ext cx="131008" cy="159592"/>
            </a:xfrm>
            <a:custGeom>
              <a:avLst/>
              <a:gdLst>
                <a:gd name="T0" fmla="*/ 266 w 496"/>
                <a:gd name="T1" fmla="*/ 191 h 603"/>
                <a:gd name="T2" fmla="*/ 313 w 496"/>
                <a:gd name="T3" fmla="*/ 145 h 603"/>
                <a:gd name="T4" fmla="*/ 320 w 496"/>
                <a:gd name="T5" fmla="*/ 117 h 603"/>
                <a:gd name="T6" fmla="*/ 331 w 496"/>
                <a:gd name="T7" fmla="*/ 111 h 603"/>
                <a:gd name="T8" fmla="*/ 361 w 496"/>
                <a:gd name="T9" fmla="*/ 116 h 603"/>
                <a:gd name="T10" fmla="*/ 354 w 496"/>
                <a:gd name="T11" fmla="*/ 79 h 603"/>
                <a:gd name="T12" fmla="*/ 338 w 496"/>
                <a:gd name="T13" fmla="*/ 61 h 603"/>
                <a:gd name="T14" fmla="*/ 333 w 496"/>
                <a:gd name="T15" fmla="*/ 0 h 603"/>
                <a:gd name="T16" fmla="*/ 291 w 496"/>
                <a:gd name="T17" fmla="*/ 7 h 603"/>
                <a:gd name="T18" fmla="*/ 270 w 496"/>
                <a:gd name="T19" fmla="*/ 22 h 603"/>
                <a:gd name="T20" fmla="*/ 175 w 496"/>
                <a:gd name="T21" fmla="*/ 23 h 603"/>
                <a:gd name="T22" fmla="*/ 152 w 496"/>
                <a:gd name="T23" fmla="*/ 46 h 603"/>
                <a:gd name="T24" fmla="*/ 94 w 496"/>
                <a:gd name="T25" fmla="*/ 46 h 603"/>
                <a:gd name="T26" fmla="*/ 72 w 496"/>
                <a:gd name="T27" fmla="*/ 56 h 603"/>
                <a:gd name="T28" fmla="*/ 44 w 496"/>
                <a:gd name="T29" fmla="*/ 56 h 603"/>
                <a:gd name="T30" fmla="*/ 37 w 496"/>
                <a:gd name="T31" fmla="*/ 37 h 603"/>
                <a:gd name="T32" fmla="*/ 16 w 496"/>
                <a:gd name="T33" fmla="*/ 61 h 603"/>
                <a:gd name="T34" fmla="*/ 57 w 496"/>
                <a:gd name="T35" fmla="*/ 74 h 603"/>
                <a:gd name="T36" fmla="*/ 67 w 496"/>
                <a:gd name="T37" fmla="*/ 106 h 603"/>
                <a:gd name="T38" fmla="*/ 64 w 496"/>
                <a:gd name="T39" fmla="*/ 116 h 603"/>
                <a:gd name="T40" fmla="*/ 74 w 496"/>
                <a:gd name="T41" fmla="*/ 128 h 603"/>
                <a:gd name="T42" fmla="*/ 74 w 496"/>
                <a:gd name="T43" fmla="*/ 146 h 603"/>
                <a:gd name="T44" fmla="*/ 55 w 496"/>
                <a:gd name="T45" fmla="*/ 153 h 603"/>
                <a:gd name="T46" fmla="*/ 30 w 496"/>
                <a:gd name="T47" fmla="*/ 194 h 603"/>
                <a:gd name="T48" fmla="*/ 51 w 496"/>
                <a:gd name="T49" fmla="*/ 206 h 603"/>
                <a:gd name="T50" fmla="*/ 61 w 496"/>
                <a:gd name="T51" fmla="*/ 222 h 603"/>
                <a:gd name="T52" fmla="*/ 18 w 496"/>
                <a:gd name="T53" fmla="*/ 259 h 603"/>
                <a:gd name="T54" fmla="*/ 23 w 496"/>
                <a:gd name="T55" fmla="*/ 280 h 603"/>
                <a:gd name="T56" fmla="*/ 0 w 496"/>
                <a:gd name="T57" fmla="*/ 310 h 603"/>
                <a:gd name="T58" fmla="*/ 50 w 496"/>
                <a:gd name="T59" fmla="*/ 318 h 603"/>
                <a:gd name="T60" fmla="*/ 87 w 496"/>
                <a:gd name="T61" fmla="*/ 385 h 603"/>
                <a:gd name="T62" fmla="*/ 120 w 496"/>
                <a:gd name="T63" fmla="*/ 393 h 603"/>
                <a:gd name="T64" fmla="*/ 164 w 496"/>
                <a:gd name="T65" fmla="*/ 432 h 603"/>
                <a:gd name="T66" fmla="*/ 166 w 496"/>
                <a:gd name="T67" fmla="*/ 460 h 603"/>
                <a:gd name="T68" fmla="*/ 147 w 496"/>
                <a:gd name="T69" fmla="*/ 459 h 603"/>
                <a:gd name="T70" fmla="*/ 146 w 496"/>
                <a:gd name="T71" fmla="*/ 463 h 603"/>
                <a:gd name="T72" fmla="*/ 168 w 496"/>
                <a:gd name="T73" fmla="*/ 488 h 603"/>
                <a:gd name="T74" fmla="*/ 172 w 496"/>
                <a:gd name="T75" fmla="*/ 516 h 603"/>
                <a:gd name="T76" fmla="*/ 199 w 496"/>
                <a:gd name="T77" fmla="*/ 555 h 603"/>
                <a:gd name="T78" fmla="*/ 270 w 496"/>
                <a:gd name="T79" fmla="*/ 585 h 603"/>
                <a:gd name="T80" fmla="*/ 358 w 496"/>
                <a:gd name="T81" fmla="*/ 603 h 603"/>
                <a:gd name="T82" fmla="*/ 379 w 496"/>
                <a:gd name="T83" fmla="*/ 600 h 603"/>
                <a:gd name="T84" fmla="*/ 465 w 496"/>
                <a:gd name="T85" fmla="*/ 546 h 603"/>
                <a:gd name="T86" fmla="*/ 458 w 496"/>
                <a:gd name="T87" fmla="*/ 505 h 603"/>
                <a:gd name="T88" fmla="*/ 482 w 496"/>
                <a:gd name="T89" fmla="*/ 492 h 603"/>
                <a:gd name="T90" fmla="*/ 476 w 496"/>
                <a:gd name="T91" fmla="*/ 481 h 603"/>
                <a:gd name="T92" fmla="*/ 496 w 496"/>
                <a:gd name="T93" fmla="*/ 444 h 603"/>
                <a:gd name="T94" fmla="*/ 471 w 496"/>
                <a:gd name="T95" fmla="*/ 432 h 603"/>
                <a:gd name="T96" fmla="*/ 430 w 496"/>
                <a:gd name="T97" fmla="*/ 392 h 603"/>
                <a:gd name="T98" fmla="*/ 421 w 496"/>
                <a:gd name="T99" fmla="*/ 358 h 603"/>
                <a:gd name="T100" fmla="*/ 430 w 496"/>
                <a:gd name="T101" fmla="*/ 342 h 603"/>
                <a:gd name="T102" fmla="*/ 404 w 496"/>
                <a:gd name="T103" fmla="*/ 311 h 603"/>
                <a:gd name="T104" fmla="*/ 361 w 496"/>
                <a:gd name="T105" fmla="*/ 328 h 603"/>
                <a:gd name="T106" fmla="*/ 343 w 496"/>
                <a:gd name="T107" fmla="*/ 311 h 603"/>
                <a:gd name="T108" fmla="*/ 324 w 496"/>
                <a:gd name="T109" fmla="*/ 310 h 603"/>
                <a:gd name="T110" fmla="*/ 306 w 496"/>
                <a:gd name="T111" fmla="*/ 331 h 603"/>
                <a:gd name="T112" fmla="*/ 290 w 496"/>
                <a:gd name="T113" fmla="*/ 318 h 603"/>
                <a:gd name="T114" fmla="*/ 312 w 496"/>
                <a:gd name="T115" fmla="*/ 266 h 603"/>
                <a:gd name="T116" fmla="*/ 288 w 496"/>
                <a:gd name="T117" fmla="*/ 216 h 603"/>
                <a:gd name="T118" fmla="*/ 270 w 496"/>
                <a:gd name="T119" fmla="*/ 209 h 603"/>
                <a:gd name="T120" fmla="*/ 266 w 496"/>
                <a:gd name="T121" fmla="*/ 19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6" h="603">
                  <a:moveTo>
                    <a:pt x="266" y="191"/>
                  </a:moveTo>
                  <a:lnTo>
                    <a:pt x="313" y="145"/>
                  </a:lnTo>
                  <a:lnTo>
                    <a:pt x="320" y="117"/>
                  </a:lnTo>
                  <a:lnTo>
                    <a:pt x="331" y="111"/>
                  </a:lnTo>
                  <a:lnTo>
                    <a:pt x="361" y="116"/>
                  </a:lnTo>
                  <a:lnTo>
                    <a:pt x="354" y="79"/>
                  </a:lnTo>
                  <a:lnTo>
                    <a:pt x="338" y="61"/>
                  </a:lnTo>
                  <a:lnTo>
                    <a:pt x="333" y="0"/>
                  </a:lnTo>
                  <a:lnTo>
                    <a:pt x="291" y="7"/>
                  </a:lnTo>
                  <a:lnTo>
                    <a:pt x="270" y="22"/>
                  </a:lnTo>
                  <a:lnTo>
                    <a:pt x="175" y="23"/>
                  </a:lnTo>
                  <a:lnTo>
                    <a:pt x="152" y="46"/>
                  </a:lnTo>
                  <a:lnTo>
                    <a:pt x="94" y="46"/>
                  </a:lnTo>
                  <a:lnTo>
                    <a:pt x="72" y="56"/>
                  </a:lnTo>
                  <a:lnTo>
                    <a:pt x="44" y="56"/>
                  </a:lnTo>
                  <a:lnTo>
                    <a:pt x="37" y="37"/>
                  </a:lnTo>
                  <a:lnTo>
                    <a:pt x="16" y="61"/>
                  </a:lnTo>
                  <a:lnTo>
                    <a:pt x="57" y="74"/>
                  </a:lnTo>
                  <a:lnTo>
                    <a:pt x="67" y="106"/>
                  </a:lnTo>
                  <a:lnTo>
                    <a:pt x="64" y="116"/>
                  </a:lnTo>
                  <a:lnTo>
                    <a:pt x="74" y="128"/>
                  </a:lnTo>
                  <a:lnTo>
                    <a:pt x="74" y="146"/>
                  </a:lnTo>
                  <a:lnTo>
                    <a:pt x="55" y="153"/>
                  </a:lnTo>
                  <a:lnTo>
                    <a:pt x="30" y="194"/>
                  </a:lnTo>
                  <a:lnTo>
                    <a:pt x="51" y="206"/>
                  </a:lnTo>
                  <a:lnTo>
                    <a:pt x="61" y="222"/>
                  </a:lnTo>
                  <a:lnTo>
                    <a:pt x="18" y="259"/>
                  </a:lnTo>
                  <a:lnTo>
                    <a:pt x="23" y="280"/>
                  </a:lnTo>
                  <a:lnTo>
                    <a:pt x="0" y="310"/>
                  </a:lnTo>
                  <a:lnTo>
                    <a:pt x="50" y="318"/>
                  </a:lnTo>
                  <a:lnTo>
                    <a:pt x="87" y="385"/>
                  </a:lnTo>
                  <a:lnTo>
                    <a:pt x="120" y="393"/>
                  </a:lnTo>
                  <a:lnTo>
                    <a:pt x="164" y="432"/>
                  </a:lnTo>
                  <a:lnTo>
                    <a:pt x="166" y="460"/>
                  </a:lnTo>
                  <a:lnTo>
                    <a:pt x="147" y="459"/>
                  </a:lnTo>
                  <a:lnTo>
                    <a:pt x="146" y="463"/>
                  </a:lnTo>
                  <a:lnTo>
                    <a:pt x="168" y="488"/>
                  </a:lnTo>
                  <a:lnTo>
                    <a:pt x="172" y="516"/>
                  </a:lnTo>
                  <a:lnTo>
                    <a:pt x="199" y="555"/>
                  </a:lnTo>
                  <a:lnTo>
                    <a:pt x="270" y="585"/>
                  </a:lnTo>
                  <a:lnTo>
                    <a:pt x="358" y="603"/>
                  </a:lnTo>
                  <a:lnTo>
                    <a:pt x="379" y="600"/>
                  </a:lnTo>
                  <a:lnTo>
                    <a:pt x="465" y="546"/>
                  </a:lnTo>
                  <a:lnTo>
                    <a:pt x="458" y="505"/>
                  </a:lnTo>
                  <a:lnTo>
                    <a:pt x="482" y="492"/>
                  </a:lnTo>
                  <a:lnTo>
                    <a:pt x="476" y="481"/>
                  </a:lnTo>
                  <a:lnTo>
                    <a:pt x="496" y="444"/>
                  </a:lnTo>
                  <a:lnTo>
                    <a:pt x="471" y="432"/>
                  </a:lnTo>
                  <a:lnTo>
                    <a:pt x="430" y="392"/>
                  </a:lnTo>
                  <a:lnTo>
                    <a:pt x="421" y="358"/>
                  </a:lnTo>
                  <a:lnTo>
                    <a:pt x="430" y="342"/>
                  </a:lnTo>
                  <a:lnTo>
                    <a:pt x="404" y="311"/>
                  </a:lnTo>
                  <a:lnTo>
                    <a:pt x="361" y="328"/>
                  </a:lnTo>
                  <a:lnTo>
                    <a:pt x="343" y="311"/>
                  </a:lnTo>
                  <a:lnTo>
                    <a:pt x="324" y="310"/>
                  </a:lnTo>
                  <a:lnTo>
                    <a:pt x="306" y="331"/>
                  </a:lnTo>
                  <a:lnTo>
                    <a:pt x="290" y="318"/>
                  </a:lnTo>
                  <a:lnTo>
                    <a:pt x="312" y="266"/>
                  </a:lnTo>
                  <a:lnTo>
                    <a:pt x="288" y="216"/>
                  </a:lnTo>
                  <a:lnTo>
                    <a:pt x="270" y="209"/>
                  </a:lnTo>
                  <a:lnTo>
                    <a:pt x="266" y="19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88" name="Freeform 84">
              <a:extLst>
                <a:ext uri="{FF2B5EF4-FFF2-40B4-BE49-F238E27FC236}">
                  <a16:creationId xmlns:a16="http://schemas.microsoft.com/office/drawing/2014/main" id="{D522F661-247B-0592-C33D-57739FA2805E}"/>
                </a:ext>
              </a:extLst>
            </p:cNvPr>
            <p:cNvSpPr>
              <a:spLocks noChangeAspect="1"/>
            </p:cNvSpPr>
            <p:nvPr/>
          </p:nvSpPr>
          <p:spPr bwMode="auto">
            <a:xfrm>
              <a:off x="7353128" y="5364831"/>
              <a:ext cx="97660" cy="165150"/>
            </a:xfrm>
            <a:custGeom>
              <a:avLst/>
              <a:gdLst>
                <a:gd name="T0" fmla="*/ 270 w 369"/>
                <a:gd name="T1" fmla="*/ 75 h 624"/>
                <a:gd name="T2" fmla="*/ 300 w 369"/>
                <a:gd name="T3" fmla="*/ 70 h 624"/>
                <a:gd name="T4" fmla="*/ 279 w 369"/>
                <a:gd name="T5" fmla="*/ 113 h 624"/>
                <a:gd name="T6" fmla="*/ 277 w 369"/>
                <a:gd name="T7" fmla="*/ 155 h 624"/>
                <a:gd name="T8" fmla="*/ 315 w 369"/>
                <a:gd name="T9" fmla="*/ 192 h 624"/>
                <a:gd name="T10" fmla="*/ 357 w 369"/>
                <a:gd name="T11" fmla="*/ 208 h 624"/>
                <a:gd name="T12" fmla="*/ 369 w 369"/>
                <a:gd name="T13" fmla="*/ 241 h 624"/>
                <a:gd name="T14" fmla="*/ 314 w 369"/>
                <a:gd name="T15" fmla="*/ 258 h 624"/>
                <a:gd name="T16" fmla="*/ 315 w 369"/>
                <a:gd name="T17" fmla="*/ 338 h 624"/>
                <a:gd name="T18" fmla="*/ 309 w 369"/>
                <a:gd name="T19" fmla="*/ 374 h 624"/>
                <a:gd name="T20" fmla="*/ 293 w 369"/>
                <a:gd name="T21" fmla="*/ 424 h 624"/>
                <a:gd name="T22" fmla="*/ 279 w 369"/>
                <a:gd name="T23" fmla="*/ 504 h 624"/>
                <a:gd name="T24" fmla="*/ 244 w 369"/>
                <a:gd name="T25" fmla="*/ 519 h 624"/>
                <a:gd name="T26" fmla="*/ 199 w 369"/>
                <a:gd name="T27" fmla="*/ 541 h 624"/>
                <a:gd name="T28" fmla="*/ 173 w 369"/>
                <a:gd name="T29" fmla="*/ 596 h 624"/>
                <a:gd name="T30" fmla="*/ 164 w 369"/>
                <a:gd name="T31" fmla="*/ 624 h 624"/>
                <a:gd name="T32" fmla="*/ 95 w 369"/>
                <a:gd name="T33" fmla="*/ 610 h 624"/>
                <a:gd name="T34" fmla="*/ 58 w 369"/>
                <a:gd name="T35" fmla="*/ 592 h 624"/>
                <a:gd name="T36" fmla="*/ 24 w 369"/>
                <a:gd name="T37" fmla="*/ 600 h 624"/>
                <a:gd name="T38" fmla="*/ 22 w 369"/>
                <a:gd name="T39" fmla="*/ 498 h 624"/>
                <a:gd name="T40" fmla="*/ 0 w 369"/>
                <a:gd name="T41" fmla="*/ 473 h 624"/>
                <a:gd name="T42" fmla="*/ 54 w 369"/>
                <a:gd name="T43" fmla="*/ 399 h 624"/>
                <a:gd name="T44" fmla="*/ 95 w 369"/>
                <a:gd name="T45" fmla="*/ 398 h 624"/>
                <a:gd name="T46" fmla="*/ 72 w 369"/>
                <a:gd name="T47" fmla="*/ 343 h 624"/>
                <a:gd name="T48" fmla="*/ 90 w 369"/>
                <a:gd name="T49" fmla="*/ 243 h 624"/>
                <a:gd name="T50" fmla="*/ 71 w 369"/>
                <a:gd name="T51" fmla="*/ 174 h 624"/>
                <a:gd name="T52" fmla="*/ 68 w 369"/>
                <a:gd name="T53" fmla="*/ 139 h 624"/>
                <a:gd name="T54" fmla="*/ 88 w 369"/>
                <a:gd name="T55" fmla="*/ 102 h 624"/>
                <a:gd name="T56" fmla="*/ 97 w 369"/>
                <a:gd name="T57" fmla="*/ 28 h 624"/>
                <a:gd name="T58" fmla="*/ 131 w 369"/>
                <a:gd name="T59" fmla="*/ 15 h 624"/>
                <a:gd name="T60" fmla="*/ 143 w 369"/>
                <a:gd name="T61" fmla="*/ 65 h 624"/>
                <a:gd name="T62" fmla="*/ 210 w 369"/>
                <a:gd name="T63" fmla="*/ 54 h 624"/>
                <a:gd name="T64" fmla="*/ 256 w 369"/>
                <a:gd name="T65" fmla="*/ 79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 h="624">
                  <a:moveTo>
                    <a:pt x="256" y="79"/>
                  </a:moveTo>
                  <a:lnTo>
                    <a:pt x="270" y="75"/>
                  </a:lnTo>
                  <a:lnTo>
                    <a:pt x="279" y="54"/>
                  </a:lnTo>
                  <a:lnTo>
                    <a:pt x="300" y="70"/>
                  </a:lnTo>
                  <a:lnTo>
                    <a:pt x="308" y="99"/>
                  </a:lnTo>
                  <a:lnTo>
                    <a:pt x="279" y="113"/>
                  </a:lnTo>
                  <a:lnTo>
                    <a:pt x="295" y="124"/>
                  </a:lnTo>
                  <a:lnTo>
                    <a:pt x="277" y="155"/>
                  </a:lnTo>
                  <a:lnTo>
                    <a:pt x="287" y="180"/>
                  </a:lnTo>
                  <a:lnTo>
                    <a:pt x="315" y="192"/>
                  </a:lnTo>
                  <a:lnTo>
                    <a:pt x="339" y="187"/>
                  </a:lnTo>
                  <a:lnTo>
                    <a:pt x="357" y="208"/>
                  </a:lnTo>
                  <a:lnTo>
                    <a:pt x="364" y="209"/>
                  </a:lnTo>
                  <a:lnTo>
                    <a:pt x="369" y="241"/>
                  </a:lnTo>
                  <a:lnTo>
                    <a:pt x="357" y="257"/>
                  </a:lnTo>
                  <a:lnTo>
                    <a:pt x="314" y="258"/>
                  </a:lnTo>
                  <a:lnTo>
                    <a:pt x="293" y="280"/>
                  </a:lnTo>
                  <a:lnTo>
                    <a:pt x="315" y="338"/>
                  </a:lnTo>
                  <a:lnTo>
                    <a:pt x="300" y="352"/>
                  </a:lnTo>
                  <a:lnTo>
                    <a:pt x="309" y="374"/>
                  </a:lnTo>
                  <a:lnTo>
                    <a:pt x="308" y="399"/>
                  </a:lnTo>
                  <a:lnTo>
                    <a:pt x="293" y="424"/>
                  </a:lnTo>
                  <a:lnTo>
                    <a:pt x="298" y="491"/>
                  </a:lnTo>
                  <a:lnTo>
                    <a:pt x="279" y="504"/>
                  </a:lnTo>
                  <a:lnTo>
                    <a:pt x="295" y="532"/>
                  </a:lnTo>
                  <a:lnTo>
                    <a:pt x="244" y="519"/>
                  </a:lnTo>
                  <a:lnTo>
                    <a:pt x="217" y="555"/>
                  </a:lnTo>
                  <a:lnTo>
                    <a:pt x="199" y="541"/>
                  </a:lnTo>
                  <a:lnTo>
                    <a:pt x="187" y="543"/>
                  </a:lnTo>
                  <a:lnTo>
                    <a:pt x="173" y="596"/>
                  </a:lnTo>
                  <a:lnTo>
                    <a:pt x="184" y="613"/>
                  </a:lnTo>
                  <a:lnTo>
                    <a:pt x="164" y="624"/>
                  </a:lnTo>
                  <a:lnTo>
                    <a:pt x="138" y="593"/>
                  </a:lnTo>
                  <a:lnTo>
                    <a:pt x="95" y="610"/>
                  </a:lnTo>
                  <a:lnTo>
                    <a:pt x="77" y="593"/>
                  </a:lnTo>
                  <a:lnTo>
                    <a:pt x="58" y="592"/>
                  </a:lnTo>
                  <a:lnTo>
                    <a:pt x="40" y="613"/>
                  </a:lnTo>
                  <a:lnTo>
                    <a:pt x="24" y="600"/>
                  </a:lnTo>
                  <a:lnTo>
                    <a:pt x="46" y="548"/>
                  </a:lnTo>
                  <a:lnTo>
                    <a:pt x="22" y="498"/>
                  </a:lnTo>
                  <a:lnTo>
                    <a:pt x="4" y="491"/>
                  </a:lnTo>
                  <a:lnTo>
                    <a:pt x="0" y="473"/>
                  </a:lnTo>
                  <a:lnTo>
                    <a:pt x="47" y="427"/>
                  </a:lnTo>
                  <a:lnTo>
                    <a:pt x="54" y="399"/>
                  </a:lnTo>
                  <a:lnTo>
                    <a:pt x="65" y="393"/>
                  </a:lnTo>
                  <a:lnTo>
                    <a:pt x="95" y="398"/>
                  </a:lnTo>
                  <a:lnTo>
                    <a:pt x="88" y="361"/>
                  </a:lnTo>
                  <a:lnTo>
                    <a:pt x="72" y="343"/>
                  </a:lnTo>
                  <a:lnTo>
                    <a:pt x="67" y="282"/>
                  </a:lnTo>
                  <a:lnTo>
                    <a:pt x="90" y="243"/>
                  </a:lnTo>
                  <a:lnTo>
                    <a:pt x="81" y="191"/>
                  </a:lnTo>
                  <a:lnTo>
                    <a:pt x="71" y="174"/>
                  </a:lnTo>
                  <a:lnTo>
                    <a:pt x="90" y="163"/>
                  </a:lnTo>
                  <a:lnTo>
                    <a:pt x="68" y="139"/>
                  </a:lnTo>
                  <a:lnTo>
                    <a:pt x="67" y="117"/>
                  </a:lnTo>
                  <a:lnTo>
                    <a:pt x="88" y="102"/>
                  </a:lnTo>
                  <a:lnTo>
                    <a:pt x="102" y="65"/>
                  </a:lnTo>
                  <a:lnTo>
                    <a:pt x="97" y="28"/>
                  </a:lnTo>
                  <a:lnTo>
                    <a:pt x="114" y="0"/>
                  </a:lnTo>
                  <a:lnTo>
                    <a:pt x="131" y="15"/>
                  </a:lnTo>
                  <a:lnTo>
                    <a:pt x="125" y="50"/>
                  </a:lnTo>
                  <a:lnTo>
                    <a:pt x="143" y="65"/>
                  </a:lnTo>
                  <a:lnTo>
                    <a:pt x="187" y="77"/>
                  </a:lnTo>
                  <a:lnTo>
                    <a:pt x="210" y="54"/>
                  </a:lnTo>
                  <a:lnTo>
                    <a:pt x="241" y="51"/>
                  </a:lnTo>
                  <a:lnTo>
                    <a:pt x="256" y="79"/>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89" name="Freeform 85">
              <a:extLst>
                <a:ext uri="{FF2B5EF4-FFF2-40B4-BE49-F238E27FC236}">
                  <a16:creationId xmlns:a16="http://schemas.microsoft.com/office/drawing/2014/main" id="{7503C649-2135-EB81-8346-1331A0490E39}"/>
                </a:ext>
              </a:extLst>
            </p:cNvPr>
            <p:cNvSpPr>
              <a:spLocks noChangeAspect="1"/>
            </p:cNvSpPr>
            <p:nvPr/>
          </p:nvSpPr>
          <p:spPr bwMode="auto">
            <a:xfrm>
              <a:off x="7393621" y="5294960"/>
              <a:ext cx="149270" cy="262017"/>
            </a:xfrm>
            <a:custGeom>
              <a:avLst/>
              <a:gdLst>
                <a:gd name="T0" fmla="*/ 147 w 563"/>
                <a:gd name="T1" fmla="*/ 877 h 990"/>
                <a:gd name="T2" fmla="*/ 174 w 563"/>
                <a:gd name="T3" fmla="*/ 857 h 990"/>
                <a:gd name="T4" fmla="*/ 177 w 563"/>
                <a:gd name="T5" fmla="*/ 835 h 990"/>
                <a:gd name="T6" fmla="*/ 216 w 563"/>
                <a:gd name="T7" fmla="*/ 812 h 990"/>
                <a:gd name="T8" fmla="*/ 205 w 563"/>
                <a:gd name="T9" fmla="*/ 768 h 990"/>
                <a:gd name="T10" fmla="*/ 235 w 563"/>
                <a:gd name="T11" fmla="*/ 755 h 990"/>
                <a:gd name="T12" fmla="*/ 230 w 563"/>
                <a:gd name="T13" fmla="*/ 716 h 990"/>
                <a:gd name="T14" fmla="*/ 287 w 563"/>
                <a:gd name="T15" fmla="*/ 681 h 990"/>
                <a:gd name="T16" fmla="*/ 315 w 563"/>
                <a:gd name="T17" fmla="*/ 662 h 990"/>
                <a:gd name="T18" fmla="*/ 351 w 563"/>
                <a:gd name="T19" fmla="*/ 674 h 990"/>
                <a:gd name="T20" fmla="*/ 379 w 563"/>
                <a:gd name="T21" fmla="*/ 641 h 990"/>
                <a:gd name="T22" fmla="*/ 419 w 563"/>
                <a:gd name="T23" fmla="*/ 625 h 990"/>
                <a:gd name="T24" fmla="*/ 447 w 563"/>
                <a:gd name="T25" fmla="*/ 630 h 990"/>
                <a:gd name="T26" fmla="*/ 488 w 563"/>
                <a:gd name="T27" fmla="*/ 641 h 990"/>
                <a:gd name="T28" fmla="*/ 504 w 563"/>
                <a:gd name="T29" fmla="*/ 628 h 990"/>
                <a:gd name="T30" fmla="*/ 529 w 563"/>
                <a:gd name="T31" fmla="*/ 653 h 990"/>
                <a:gd name="T32" fmla="*/ 517 w 563"/>
                <a:gd name="T33" fmla="*/ 663 h 990"/>
                <a:gd name="T34" fmla="*/ 556 w 563"/>
                <a:gd name="T35" fmla="*/ 602 h 990"/>
                <a:gd name="T36" fmla="*/ 563 w 563"/>
                <a:gd name="T37" fmla="*/ 569 h 990"/>
                <a:gd name="T38" fmla="*/ 539 w 563"/>
                <a:gd name="T39" fmla="*/ 512 h 990"/>
                <a:gd name="T40" fmla="*/ 397 w 563"/>
                <a:gd name="T41" fmla="*/ 431 h 990"/>
                <a:gd name="T42" fmla="*/ 377 w 563"/>
                <a:gd name="T43" fmla="*/ 413 h 990"/>
                <a:gd name="T44" fmla="*/ 387 w 563"/>
                <a:gd name="T45" fmla="*/ 322 h 990"/>
                <a:gd name="T46" fmla="*/ 447 w 563"/>
                <a:gd name="T47" fmla="*/ 207 h 990"/>
                <a:gd name="T48" fmla="*/ 488 w 563"/>
                <a:gd name="T49" fmla="*/ 147 h 990"/>
                <a:gd name="T50" fmla="*/ 455 w 563"/>
                <a:gd name="T51" fmla="*/ 66 h 990"/>
                <a:gd name="T52" fmla="*/ 331 w 563"/>
                <a:gd name="T53" fmla="*/ 20 h 990"/>
                <a:gd name="T54" fmla="*/ 331 w 563"/>
                <a:gd name="T55" fmla="*/ 170 h 990"/>
                <a:gd name="T56" fmla="*/ 239 w 563"/>
                <a:gd name="T57" fmla="*/ 255 h 990"/>
                <a:gd name="T58" fmla="*/ 153 w 563"/>
                <a:gd name="T59" fmla="*/ 229 h 990"/>
                <a:gd name="T60" fmla="*/ 118 w 563"/>
                <a:gd name="T61" fmla="*/ 296 h 990"/>
                <a:gd name="T62" fmla="*/ 153 w 563"/>
                <a:gd name="T63" fmla="*/ 363 h 990"/>
                <a:gd name="T64" fmla="*/ 122 w 563"/>
                <a:gd name="T65" fmla="*/ 419 h 990"/>
                <a:gd name="T66" fmla="*/ 184 w 563"/>
                <a:gd name="T67" fmla="*/ 451 h 990"/>
                <a:gd name="T68" fmla="*/ 214 w 563"/>
                <a:gd name="T69" fmla="*/ 505 h 990"/>
                <a:gd name="T70" fmla="*/ 138 w 563"/>
                <a:gd name="T71" fmla="*/ 544 h 990"/>
                <a:gd name="T72" fmla="*/ 154 w 563"/>
                <a:gd name="T73" fmla="*/ 638 h 990"/>
                <a:gd name="T74" fmla="*/ 143 w 563"/>
                <a:gd name="T75" fmla="*/ 755 h 990"/>
                <a:gd name="T76" fmla="*/ 89 w 563"/>
                <a:gd name="T77" fmla="*/ 783 h 990"/>
                <a:gd name="T78" fmla="*/ 32 w 563"/>
                <a:gd name="T79" fmla="*/ 807 h 990"/>
                <a:gd name="T80" fmla="*/ 9 w 563"/>
                <a:gd name="T81" fmla="*/ 888 h 990"/>
                <a:gd name="T82" fmla="*/ 50 w 563"/>
                <a:gd name="T83" fmla="*/ 978 h 990"/>
                <a:gd name="T84" fmla="*/ 93 w 563"/>
                <a:gd name="T85" fmla="*/ 949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3" h="990">
                  <a:moveTo>
                    <a:pt x="93" y="949"/>
                  </a:moveTo>
                  <a:lnTo>
                    <a:pt x="132" y="885"/>
                  </a:lnTo>
                  <a:lnTo>
                    <a:pt x="147" y="877"/>
                  </a:lnTo>
                  <a:lnTo>
                    <a:pt x="154" y="861"/>
                  </a:lnTo>
                  <a:lnTo>
                    <a:pt x="167" y="874"/>
                  </a:lnTo>
                  <a:lnTo>
                    <a:pt x="174" y="857"/>
                  </a:lnTo>
                  <a:lnTo>
                    <a:pt x="189" y="853"/>
                  </a:lnTo>
                  <a:lnTo>
                    <a:pt x="188" y="837"/>
                  </a:lnTo>
                  <a:lnTo>
                    <a:pt x="177" y="835"/>
                  </a:lnTo>
                  <a:lnTo>
                    <a:pt x="198" y="825"/>
                  </a:lnTo>
                  <a:lnTo>
                    <a:pt x="218" y="832"/>
                  </a:lnTo>
                  <a:lnTo>
                    <a:pt x="216" y="812"/>
                  </a:lnTo>
                  <a:lnTo>
                    <a:pt x="224" y="805"/>
                  </a:lnTo>
                  <a:lnTo>
                    <a:pt x="205" y="789"/>
                  </a:lnTo>
                  <a:lnTo>
                    <a:pt x="205" y="768"/>
                  </a:lnTo>
                  <a:lnTo>
                    <a:pt x="192" y="764"/>
                  </a:lnTo>
                  <a:lnTo>
                    <a:pt x="205" y="752"/>
                  </a:lnTo>
                  <a:lnTo>
                    <a:pt x="235" y="755"/>
                  </a:lnTo>
                  <a:lnTo>
                    <a:pt x="238" y="752"/>
                  </a:lnTo>
                  <a:lnTo>
                    <a:pt x="230" y="733"/>
                  </a:lnTo>
                  <a:lnTo>
                    <a:pt x="230" y="716"/>
                  </a:lnTo>
                  <a:lnTo>
                    <a:pt x="260" y="692"/>
                  </a:lnTo>
                  <a:lnTo>
                    <a:pt x="271" y="699"/>
                  </a:lnTo>
                  <a:lnTo>
                    <a:pt x="287" y="681"/>
                  </a:lnTo>
                  <a:lnTo>
                    <a:pt x="295" y="691"/>
                  </a:lnTo>
                  <a:lnTo>
                    <a:pt x="315" y="683"/>
                  </a:lnTo>
                  <a:lnTo>
                    <a:pt x="315" y="662"/>
                  </a:lnTo>
                  <a:lnTo>
                    <a:pt x="323" y="653"/>
                  </a:lnTo>
                  <a:lnTo>
                    <a:pt x="334" y="683"/>
                  </a:lnTo>
                  <a:lnTo>
                    <a:pt x="351" y="674"/>
                  </a:lnTo>
                  <a:lnTo>
                    <a:pt x="350" y="649"/>
                  </a:lnTo>
                  <a:lnTo>
                    <a:pt x="365" y="656"/>
                  </a:lnTo>
                  <a:lnTo>
                    <a:pt x="379" y="641"/>
                  </a:lnTo>
                  <a:lnTo>
                    <a:pt x="390" y="652"/>
                  </a:lnTo>
                  <a:lnTo>
                    <a:pt x="423" y="638"/>
                  </a:lnTo>
                  <a:lnTo>
                    <a:pt x="419" y="625"/>
                  </a:lnTo>
                  <a:lnTo>
                    <a:pt x="430" y="602"/>
                  </a:lnTo>
                  <a:lnTo>
                    <a:pt x="458" y="602"/>
                  </a:lnTo>
                  <a:lnTo>
                    <a:pt x="447" y="630"/>
                  </a:lnTo>
                  <a:lnTo>
                    <a:pt x="475" y="641"/>
                  </a:lnTo>
                  <a:lnTo>
                    <a:pt x="481" y="628"/>
                  </a:lnTo>
                  <a:lnTo>
                    <a:pt x="488" y="641"/>
                  </a:lnTo>
                  <a:lnTo>
                    <a:pt x="499" y="638"/>
                  </a:lnTo>
                  <a:lnTo>
                    <a:pt x="493" y="630"/>
                  </a:lnTo>
                  <a:lnTo>
                    <a:pt x="504" y="628"/>
                  </a:lnTo>
                  <a:lnTo>
                    <a:pt x="521" y="630"/>
                  </a:lnTo>
                  <a:lnTo>
                    <a:pt x="515" y="649"/>
                  </a:lnTo>
                  <a:lnTo>
                    <a:pt x="529" y="653"/>
                  </a:lnTo>
                  <a:lnTo>
                    <a:pt x="488" y="652"/>
                  </a:lnTo>
                  <a:lnTo>
                    <a:pt x="478" y="657"/>
                  </a:lnTo>
                  <a:lnTo>
                    <a:pt x="517" y="663"/>
                  </a:lnTo>
                  <a:lnTo>
                    <a:pt x="543" y="656"/>
                  </a:lnTo>
                  <a:lnTo>
                    <a:pt x="543" y="607"/>
                  </a:lnTo>
                  <a:lnTo>
                    <a:pt x="556" y="602"/>
                  </a:lnTo>
                  <a:lnTo>
                    <a:pt x="531" y="596"/>
                  </a:lnTo>
                  <a:lnTo>
                    <a:pt x="529" y="583"/>
                  </a:lnTo>
                  <a:lnTo>
                    <a:pt x="563" y="569"/>
                  </a:lnTo>
                  <a:lnTo>
                    <a:pt x="563" y="539"/>
                  </a:lnTo>
                  <a:lnTo>
                    <a:pt x="546" y="556"/>
                  </a:lnTo>
                  <a:lnTo>
                    <a:pt x="539" y="512"/>
                  </a:lnTo>
                  <a:lnTo>
                    <a:pt x="448" y="473"/>
                  </a:lnTo>
                  <a:lnTo>
                    <a:pt x="418" y="433"/>
                  </a:lnTo>
                  <a:lnTo>
                    <a:pt x="397" y="431"/>
                  </a:lnTo>
                  <a:lnTo>
                    <a:pt x="384" y="442"/>
                  </a:lnTo>
                  <a:lnTo>
                    <a:pt x="365" y="413"/>
                  </a:lnTo>
                  <a:lnTo>
                    <a:pt x="377" y="413"/>
                  </a:lnTo>
                  <a:lnTo>
                    <a:pt x="379" y="389"/>
                  </a:lnTo>
                  <a:lnTo>
                    <a:pt x="368" y="377"/>
                  </a:lnTo>
                  <a:lnTo>
                    <a:pt x="387" y="322"/>
                  </a:lnTo>
                  <a:lnTo>
                    <a:pt x="437" y="269"/>
                  </a:lnTo>
                  <a:lnTo>
                    <a:pt x="455" y="222"/>
                  </a:lnTo>
                  <a:lnTo>
                    <a:pt x="447" y="207"/>
                  </a:lnTo>
                  <a:lnTo>
                    <a:pt x="455" y="181"/>
                  </a:lnTo>
                  <a:lnTo>
                    <a:pt x="485" y="163"/>
                  </a:lnTo>
                  <a:lnTo>
                    <a:pt x="488" y="147"/>
                  </a:lnTo>
                  <a:lnTo>
                    <a:pt x="511" y="130"/>
                  </a:lnTo>
                  <a:lnTo>
                    <a:pt x="465" y="56"/>
                  </a:lnTo>
                  <a:lnTo>
                    <a:pt x="455" y="66"/>
                  </a:lnTo>
                  <a:lnTo>
                    <a:pt x="443" y="61"/>
                  </a:lnTo>
                  <a:lnTo>
                    <a:pt x="387" y="0"/>
                  </a:lnTo>
                  <a:lnTo>
                    <a:pt x="331" y="20"/>
                  </a:lnTo>
                  <a:lnTo>
                    <a:pt x="331" y="35"/>
                  </a:lnTo>
                  <a:lnTo>
                    <a:pt x="352" y="53"/>
                  </a:lnTo>
                  <a:lnTo>
                    <a:pt x="331" y="170"/>
                  </a:lnTo>
                  <a:lnTo>
                    <a:pt x="295" y="211"/>
                  </a:lnTo>
                  <a:lnTo>
                    <a:pt x="287" y="235"/>
                  </a:lnTo>
                  <a:lnTo>
                    <a:pt x="239" y="255"/>
                  </a:lnTo>
                  <a:lnTo>
                    <a:pt x="214" y="233"/>
                  </a:lnTo>
                  <a:lnTo>
                    <a:pt x="167" y="221"/>
                  </a:lnTo>
                  <a:lnTo>
                    <a:pt x="153" y="229"/>
                  </a:lnTo>
                  <a:lnTo>
                    <a:pt x="171" y="248"/>
                  </a:lnTo>
                  <a:lnTo>
                    <a:pt x="153" y="286"/>
                  </a:lnTo>
                  <a:lnTo>
                    <a:pt x="118" y="296"/>
                  </a:lnTo>
                  <a:lnTo>
                    <a:pt x="124" y="318"/>
                  </a:lnTo>
                  <a:lnTo>
                    <a:pt x="145" y="334"/>
                  </a:lnTo>
                  <a:lnTo>
                    <a:pt x="153" y="363"/>
                  </a:lnTo>
                  <a:lnTo>
                    <a:pt x="124" y="377"/>
                  </a:lnTo>
                  <a:lnTo>
                    <a:pt x="140" y="388"/>
                  </a:lnTo>
                  <a:lnTo>
                    <a:pt x="122" y="419"/>
                  </a:lnTo>
                  <a:lnTo>
                    <a:pt x="132" y="444"/>
                  </a:lnTo>
                  <a:lnTo>
                    <a:pt x="160" y="456"/>
                  </a:lnTo>
                  <a:lnTo>
                    <a:pt x="184" y="451"/>
                  </a:lnTo>
                  <a:lnTo>
                    <a:pt x="202" y="472"/>
                  </a:lnTo>
                  <a:lnTo>
                    <a:pt x="209" y="473"/>
                  </a:lnTo>
                  <a:lnTo>
                    <a:pt x="214" y="505"/>
                  </a:lnTo>
                  <a:lnTo>
                    <a:pt x="202" y="521"/>
                  </a:lnTo>
                  <a:lnTo>
                    <a:pt x="159" y="522"/>
                  </a:lnTo>
                  <a:lnTo>
                    <a:pt x="138" y="544"/>
                  </a:lnTo>
                  <a:lnTo>
                    <a:pt x="160" y="602"/>
                  </a:lnTo>
                  <a:lnTo>
                    <a:pt x="145" y="616"/>
                  </a:lnTo>
                  <a:lnTo>
                    <a:pt x="154" y="638"/>
                  </a:lnTo>
                  <a:lnTo>
                    <a:pt x="153" y="663"/>
                  </a:lnTo>
                  <a:lnTo>
                    <a:pt x="138" y="688"/>
                  </a:lnTo>
                  <a:lnTo>
                    <a:pt x="143" y="755"/>
                  </a:lnTo>
                  <a:lnTo>
                    <a:pt x="124" y="768"/>
                  </a:lnTo>
                  <a:lnTo>
                    <a:pt x="140" y="796"/>
                  </a:lnTo>
                  <a:lnTo>
                    <a:pt x="89" y="783"/>
                  </a:lnTo>
                  <a:lnTo>
                    <a:pt x="62" y="819"/>
                  </a:lnTo>
                  <a:lnTo>
                    <a:pt x="44" y="805"/>
                  </a:lnTo>
                  <a:lnTo>
                    <a:pt x="32" y="807"/>
                  </a:lnTo>
                  <a:lnTo>
                    <a:pt x="18" y="860"/>
                  </a:lnTo>
                  <a:lnTo>
                    <a:pt x="29" y="877"/>
                  </a:lnTo>
                  <a:lnTo>
                    <a:pt x="9" y="888"/>
                  </a:lnTo>
                  <a:lnTo>
                    <a:pt x="0" y="904"/>
                  </a:lnTo>
                  <a:lnTo>
                    <a:pt x="9" y="938"/>
                  </a:lnTo>
                  <a:lnTo>
                    <a:pt x="50" y="978"/>
                  </a:lnTo>
                  <a:lnTo>
                    <a:pt x="75" y="990"/>
                  </a:lnTo>
                  <a:lnTo>
                    <a:pt x="87" y="987"/>
                  </a:lnTo>
                  <a:lnTo>
                    <a:pt x="93" y="949"/>
                  </a:lnTo>
                  <a:close/>
                </a:path>
              </a:pathLst>
            </a:custGeom>
            <a:noFill/>
            <a:ln w="3175">
              <a:solidFill>
                <a:schemeClr val="tx1">
                  <a:alpha val="80000"/>
                </a:schemeClr>
              </a:solidFill>
              <a:prstDash val="solid"/>
              <a:round/>
              <a:headEnd/>
              <a:tailEnd/>
            </a:ln>
          </p:spPr>
          <p:txBody>
            <a:bodyPr/>
            <a:lstStyle/>
            <a:p>
              <a:endParaRPr lang="ja-JP" altLang="en-US" sz="1400">
                <a:latin typeface="+mn-ea"/>
              </a:endParaRPr>
            </a:p>
          </p:txBody>
        </p:sp>
        <p:sp>
          <p:nvSpPr>
            <p:cNvPr id="190" name="Freeform 86">
              <a:extLst>
                <a:ext uri="{FF2B5EF4-FFF2-40B4-BE49-F238E27FC236}">
                  <a16:creationId xmlns:a16="http://schemas.microsoft.com/office/drawing/2014/main" id="{194299C1-D21A-6EE5-BA6B-84BF24DF3AA5}"/>
                </a:ext>
              </a:extLst>
            </p:cNvPr>
            <p:cNvSpPr>
              <a:spLocks noChangeAspect="1"/>
            </p:cNvSpPr>
            <p:nvPr/>
          </p:nvSpPr>
          <p:spPr bwMode="auto">
            <a:xfrm>
              <a:off x="7272141" y="5197299"/>
              <a:ext cx="154827" cy="188970"/>
            </a:xfrm>
            <a:custGeom>
              <a:avLst/>
              <a:gdLst>
                <a:gd name="T0" fmla="*/ 372 w 583"/>
                <a:gd name="T1" fmla="*/ 562 h 714"/>
                <a:gd name="T2" fmla="*/ 435 w 583"/>
                <a:gd name="T3" fmla="*/ 650 h 714"/>
                <a:gd name="T4" fmla="*/ 447 w 583"/>
                <a:gd name="T5" fmla="*/ 700 h 714"/>
                <a:gd name="T6" fmla="*/ 514 w 583"/>
                <a:gd name="T7" fmla="*/ 689 h 714"/>
                <a:gd name="T8" fmla="*/ 560 w 583"/>
                <a:gd name="T9" fmla="*/ 714 h 714"/>
                <a:gd name="T10" fmla="*/ 583 w 583"/>
                <a:gd name="T11" fmla="*/ 689 h 714"/>
                <a:gd name="T12" fmla="*/ 574 w 583"/>
                <a:gd name="T13" fmla="*/ 663 h 714"/>
                <a:gd name="T14" fmla="*/ 563 w 583"/>
                <a:gd name="T15" fmla="*/ 633 h 714"/>
                <a:gd name="T16" fmla="*/ 548 w 583"/>
                <a:gd name="T17" fmla="*/ 626 h 714"/>
                <a:gd name="T18" fmla="*/ 512 w 583"/>
                <a:gd name="T19" fmla="*/ 604 h 714"/>
                <a:gd name="T20" fmla="*/ 488 w 583"/>
                <a:gd name="T21" fmla="*/ 530 h 714"/>
                <a:gd name="T22" fmla="*/ 491 w 583"/>
                <a:gd name="T23" fmla="*/ 451 h 714"/>
                <a:gd name="T24" fmla="*/ 514 w 583"/>
                <a:gd name="T25" fmla="*/ 340 h 714"/>
                <a:gd name="T26" fmla="*/ 459 w 583"/>
                <a:gd name="T27" fmla="*/ 283 h 714"/>
                <a:gd name="T28" fmla="*/ 342 w 583"/>
                <a:gd name="T29" fmla="*/ 254 h 714"/>
                <a:gd name="T30" fmla="*/ 311 w 583"/>
                <a:gd name="T31" fmla="*/ 195 h 714"/>
                <a:gd name="T32" fmla="*/ 308 w 583"/>
                <a:gd name="T33" fmla="*/ 163 h 714"/>
                <a:gd name="T34" fmla="*/ 311 w 583"/>
                <a:gd name="T35" fmla="*/ 134 h 714"/>
                <a:gd name="T36" fmla="*/ 308 w 583"/>
                <a:gd name="T37" fmla="*/ 118 h 714"/>
                <a:gd name="T38" fmla="*/ 252 w 583"/>
                <a:gd name="T39" fmla="*/ 149 h 714"/>
                <a:gd name="T40" fmla="*/ 275 w 583"/>
                <a:gd name="T41" fmla="*/ 177 h 714"/>
                <a:gd name="T42" fmla="*/ 266 w 583"/>
                <a:gd name="T43" fmla="*/ 192 h 714"/>
                <a:gd name="T44" fmla="*/ 234 w 583"/>
                <a:gd name="T45" fmla="*/ 216 h 714"/>
                <a:gd name="T46" fmla="*/ 195 w 583"/>
                <a:gd name="T47" fmla="*/ 149 h 714"/>
                <a:gd name="T48" fmla="*/ 202 w 583"/>
                <a:gd name="T49" fmla="*/ 128 h 714"/>
                <a:gd name="T50" fmla="*/ 169 w 583"/>
                <a:gd name="T51" fmla="*/ 146 h 714"/>
                <a:gd name="T52" fmla="*/ 226 w 583"/>
                <a:gd name="T53" fmla="*/ 70 h 714"/>
                <a:gd name="T54" fmla="*/ 222 w 583"/>
                <a:gd name="T55" fmla="*/ 22 h 714"/>
                <a:gd name="T56" fmla="*/ 151 w 583"/>
                <a:gd name="T57" fmla="*/ 10 h 714"/>
                <a:gd name="T58" fmla="*/ 24 w 583"/>
                <a:gd name="T59" fmla="*/ 78 h 714"/>
                <a:gd name="T60" fmla="*/ 0 w 583"/>
                <a:gd name="T61" fmla="*/ 106 h 714"/>
                <a:gd name="T62" fmla="*/ 45 w 583"/>
                <a:gd name="T63" fmla="*/ 151 h 714"/>
                <a:gd name="T64" fmla="*/ 99 w 583"/>
                <a:gd name="T65" fmla="*/ 163 h 714"/>
                <a:gd name="T66" fmla="*/ 75 w 583"/>
                <a:gd name="T67" fmla="*/ 245 h 714"/>
                <a:gd name="T68" fmla="*/ 43 w 583"/>
                <a:gd name="T69" fmla="*/ 224 h 714"/>
                <a:gd name="T70" fmla="*/ 15 w 583"/>
                <a:gd name="T71" fmla="*/ 275 h 714"/>
                <a:gd name="T72" fmla="*/ 47 w 583"/>
                <a:gd name="T73" fmla="*/ 296 h 714"/>
                <a:gd name="T74" fmla="*/ 144 w 583"/>
                <a:gd name="T75" fmla="*/ 331 h 714"/>
                <a:gd name="T76" fmla="*/ 164 w 583"/>
                <a:gd name="T77" fmla="*/ 392 h 714"/>
                <a:gd name="T78" fmla="*/ 206 w 583"/>
                <a:gd name="T79" fmla="*/ 406 h 714"/>
                <a:gd name="T80" fmla="*/ 251 w 583"/>
                <a:gd name="T81" fmla="*/ 424 h 714"/>
                <a:gd name="T82" fmla="*/ 247 w 583"/>
                <a:gd name="T83" fmla="*/ 467 h 714"/>
                <a:gd name="T84" fmla="*/ 293 w 583"/>
                <a:gd name="T85" fmla="*/ 516 h 714"/>
                <a:gd name="T86" fmla="*/ 342 w 583"/>
                <a:gd name="T87" fmla="*/ 573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3" h="714">
                  <a:moveTo>
                    <a:pt x="368" y="562"/>
                  </a:moveTo>
                  <a:lnTo>
                    <a:pt x="372" y="562"/>
                  </a:lnTo>
                  <a:lnTo>
                    <a:pt x="418" y="635"/>
                  </a:lnTo>
                  <a:lnTo>
                    <a:pt x="435" y="650"/>
                  </a:lnTo>
                  <a:lnTo>
                    <a:pt x="429" y="685"/>
                  </a:lnTo>
                  <a:lnTo>
                    <a:pt x="447" y="700"/>
                  </a:lnTo>
                  <a:lnTo>
                    <a:pt x="491" y="712"/>
                  </a:lnTo>
                  <a:lnTo>
                    <a:pt x="514" y="689"/>
                  </a:lnTo>
                  <a:lnTo>
                    <a:pt x="545" y="686"/>
                  </a:lnTo>
                  <a:lnTo>
                    <a:pt x="560" y="714"/>
                  </a:lnTo>
                  <a:lnTo>
                    <a:pt x="574" y="710"/>
                  </a:lnTo>
                  <a:lnTo>
                    <a:pt x="583" y="689"/>
                  </a:lnTo>
                  <a:lnTo>
                    <a:pt x="577" y="667"/>
                  </a:lnTo>
                  <a:lnTo>
                    <a:pt x="574" y="663"/>
                  </a:lnTo>
                  <a:lnTo>
                    <a:pt x="583" y="645"/>
                  </a:lnTo>
                  <a:lnTo>
                    <a:pt x="563" y="633"/>
                  </a:lnTo>
                  <a:lnTo>
                    <a:pt x="562" y="622"/>
                  </a:lnTo>
                  <a:lnTo>
                    <a:pt x="548" y="626"/>
                  </a:lnTo>
                  <a:lnTo>
                    <a:pt x="534" y="600"/>
                  </a:lnTo>
                  <a:lnTo>
                    <a:pt x="512" y="604"/>
                  </a:lnTo>
                  <a:lnTo>
                    <a:pt x="509" y="554"/>
                  </a:lnTo>
                  <a:lnTo>
                    <a:pt x="488" y="530"/>
                  </a:lnTo>
                  <a:lnTo>
                    <a:pt x="488" y="490"/>
                  </a:lnTo>
                  <a:lnTo>
                    <a:pt x="491" y="451"/>
                  </a:lnTo>
                  <a:lnTo>
                    <a:pt x="502" y="353"/>
                  </a:lnTo>
                  <a:lnTo>
                    <a:pt x="514" y="340"/>
                  </a:lnTo>
                  <a:lnTo>
                    <a:pt x="489" y="331"/>
                  </a:lnTo>
                  <a:lnTo>
                    <a:pt x="459" y="283"/>
                  </a:lnTo>
                  <a:lnTo>
                    <a:pt x="422" y="285"/>
                  </a:lnTo>
                  <a:lnTo>
                    <a:pt x="342" y="254"/>
                  </a:lnTo>
                  <a:lnTo>
                    <a:pt x="339" y="231"/>
                  </a:lnTo>
                  <a:lnTo>
                    <a:pt x="311" y="195"/>
                  </a:lnTo>
                  <a:lnTo>
                    <a:pt x="321" y="181"/>
                  </a:lnTo>
                  <a:lnTo>
                    <a:pt x="308" y="163"/>
                  </a:lnTo>
                  <a:lnTo>
                    <a:pt x="319" y="139"/>
                  </a:lnTo>
                  <a:lnTo>
                    <a:pt x="311" y="134"/>
                  </a:lnTo>
                  <a:lnTo>
                    <a:pt x="314" y="120"/>
                  </a:lnTo>
                  <a:lnTo>
                    <a:pt x="308" y="118"/>
                  </a:lnTo>
                  <a:lnTo>
                    <a:pt x="291" y="138"/>
                  </a:lnTo>
                  <a:lnTo>
                    <a:pt x="252" y="149"/>
                  </a:lnTo>
                  <a:lnTo>
                    <a:pt x="252" y="173"/>
                  </a:lnTo>
                  <a:lnTo>
                    <a:pt x="275" y="177"/>
                  </a:lnTo>
                  <a:lnTo>
                    <a:pt x="275" y="188"/>
                  </a:lnTo>
                  <a:lnTo>
                    <a:pt x="266" y="192"/>
                  </a:lnTo>
                  <a:lnTo>
                    <a:pt x="256" y="185"/>
                  </a:lnTo>
                  <a:lnTo>
                    <a:pt x="234" y="216"/>
                  </a:lnTo>
                  <a:lnTo>
                    <a:pt x="241" y="170"/>
                  </a:lnTo>
                  <a:lnTo>
                    <a:pt x="195" y="149"/>
                  </a:lnTo>
                  <a:lnTo>
                    <a:pt x="213" y="139"/>
                  </a:lnTo>
                  <a:lnTo>
                    <a:pt x="202" y="128"/>
                  </a:lnTo>
                  <a:lnTo>
                    <a:pt x="206" y="113"/>
                  </a:lnTo>
                  <a:lnTo>
                    <a:pt x="169" y="146"/>
                  </a:lnTo>
                  <a:lnTo>
                    <a:pt x="173" y="118"/>
                  </a:lnTo>
                  <a:lnTo>
                    <a:pt x="226" y="70"/>
                  </a:lnTo>
                  <a:lnTo>
                    <a:pt x="236" y="72"/>
                  </a:lnTo>
                  <a:lnTo>
                    <a:pt x="222" y="22"/>
                  </a:lnTo>
                  <a:lnTo>
                    <a:pt x="202" y="0"/>
                  </a:lnTo>
                  <a:lnTo>
                    <a:pt x="151" y="10"/>
                  </a:lnTo>
                  <a:lnTo>
                    <a:pt x="66" y="46"/>
                  </a:lnTo>
                  <a:lnTo>
                    <a:pt x="24" y="78"/>
                  </a:lnTo>
                  <a:lnTo>
                    <a:pt x="7" y="68"/>
                  </a:lnTo>
                  <a:lnTo>
                    <a:pt x="0" y="106"/>
                  </a:lnTo>
                  <a:lnTo>
                    <a:pt x="29" y="146"/>
                  </a:lnTo>
                  <a:lnTo>
                    <a:pt x="45" y="151"/>
                  </a:lnTo>
                  <a:lnTo>
                    <a:pt x="88" y="145"/>
                  </a:lnTo>
                  <a:lnTo>
                    <a:pt x="99" y="163"/>
                  </a:lnTo>
                  <a:lnTo>
                    <a:pt x="96" y="216"/>
                  </a:lnTo>
                  <a:lnTo>
                    <a:pt x="75" y="245"/>
                  </a:lnTo>
                  <a:lnTo>
                    <a:pt x="59" y="245"/>
                  </a:lnTo>
                  <a:lnTo>
                    <a:pt x="43" y="224"/>
                  </a:lnTo>
                  <a:lnTo>
                    <a:pt x="32" y="224"/>
                  </a:lnTo>
                  <a:lnTo>
                    <a:pt x="15" y="275"/>
                  </a:lnTo>
                  <a:lnTo>
                    <a:pt x="24" y="285"/>
                  </a:lnTo>
                  <a:lnTo>
                    <a:pt x="47" y="296"/>
                  </a:lnTo>
                  <a:lnTo>
                    <a:pt x="96" y="342"/>
                  </a:lnTo>
                  <a:lnTo>
                    <a:pt x="144" y="331"/>
                  </a:lnTo>
                  <a:lnTo>
                    <a:pt x="158" y="353"/>
                  </a:lnTo>
                  <a:lnTo>
                    <a:pt x="164" y="392"/>
                  </a:lnTo>
                  <a:lnTo>
                    <a:pt x="202" y="391"/>
                  </a:lnTo>
                  <a:lnTo>
                    <a:pt x="206" y="406"/>
                  </a:lnTo>
                  <a:lnTo>
                    <a:pt x="229" y="406"/>
                  </a:lnTo>
                  <a:lnTo>
                    <a:pt x="251" y="424"/>
                  </a:lnTo>
                  <a:lnTo>
                    <a:pt x="259" y="456"/>
                  </a:lnTo>
                  <a:lnTo>
                    <a:pt x="247" y="467"/>
                  </a:lnTo>
                  <a:lnTo>
                    <a:pt x="259" y="502"/>
                  </a:lnTo>
                  <a:lnTo>
                    <a:pt x="293" y="516"/>
                  </a:lnTo>
                  <a:lnTo>
                    <a:pt x="311" y="562"/>
                  </a:lnTo>
                  <a:lnTo>
                    <a:pt x="342" y="573"/>
                  </a:lnTo>
                  <a:lnTo>
                    <a:pt x="368" y="56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91" name="Freeform 87">
              <a:extLst>
                <a:ext uri="{FF2B5EF4-FFF2-40B4-BE49-F238E27FC236}">
                  <a16:creationId xmlns:a16="http://schemas.microsoft.com/office/drawing/2014/main" id="{BD875ECA-1FE7-E070-48F8-A0B2E24CED20}"/>
                </a:ext>
              </a:extLst>
            </p:cNvPr>
            <p:cNvSpPr>
              <a:spLocks noChangeAspect="1"/>
            </p:cNvSpPr>
            <p:nvPr/>
          </p:nvSpPr>
          <p:spPr bwMode="auto">
            <a:xfrm>
              <a:off x="7393621" y="5216355"/>
              <a:ext cx="93690" cy="157210"/>
            </a:xfrm>
            <a:custGeom>
              <a:avLst/>
              <a:gdLst>
                <a:gd name="T0" fmla="*/ 0 w 352"/>
                <a:gd name="T1" fmla="*/ 211 h 595"/>
                <a:gd name="T2" fmla="*/ 30 w 352"/>
                <a:gd name="T3" fmla="*/ 259 h 595"/>
                <a:gd name="T4" fmla="*/ 55 w 352"/>
                <a:gd name="T5" fmla="*/ 268 h 595"/>
                <a:gd name="T6" fmla="*/ 43 w 352"/>
                <a:gd name="T7" fmla="*/ 281 h 595"/>
                <a:gd name="T8" fmla="*/ 32 w 352"/>
                <a:gd name="T9" fmla="*/ 379 h 595"/>
                <a:gd name="T10" fmla="*/ 29 w 352"/>
                <a:gd name="T11" fmla="*/ 418 h 595"/>
                <a:gd name="T12" fmla="*/ 29 w 352"/>
                <a:gd name="T13" fmla="*/ 458 h 595"/>
                <a:gd name="T14" fmla="*/ 50 w 352"/>
                <a:gd name="T15" fmla="*/ 482 h 595"/>
                <a:gd name="T16" fmla="*/ 53 w 352"/>
                <a:gd name="T17" fmla="*/ 532 h 595"/>
                <a:gd name="T18" fmla="*/ 75 w 352"/>
                <a:gd name="T19" fmla="*/ 528 h 595"/>
                <a:gd name="T20" fmla="*/ 89 w 352"/>
                <a:gd name="T21" fmla="*/ 554 h 595"/>
                <a:gd name="T22" fmla="*/ 103 w 352"/>
                <a:gd name="T23" fmla="*/ 550 h 595"/>
                <a:gd name="T24" fmla="*/ 104 w 352"/>
                <a:gd name="T25" fmla="*/ 561 h 595"/>
                <a:gd name="T26" fmla="*/ 124 w 352"/>
                <a:gd name="T27" fmla="*/ 573 h 595"/>
                <a:gd name="T28" fmla="*/ 115 w 352"/>
                <a:gd name="T29" fmla="*/ 591 h 595"/>
                <a:gd name="T30" fmla="*/ 118 w 352"/>
                <a:gd name="T31" fmla="*/ 595 h 595"/>
                <a:gd name="T32" fmla="*/ 153 w 352"/>
                <a:gd name="T33" fmla="*/ 585 h 595"/>
                <a:gd name="T34" fmla="*/ 171 w 352"/>
                <a:gd name="T35" fmla="*/ 547 h 595"/>
                <a:gd name="T36" fmla="*/ 153 w 352"/>
                <a:gd name="T37" fmla="*/ 528 h 595"/>
                <a:gd name="T38" fmla="*/ 167 w 352"/>
                <a:gd name="T39" fmla="*/ 520 h 595"/>
                <a:gd name="T40" fmla="*/ 214 w 352"/>
                <a:gd name="T41" fmla="*/ 532 h 595"/>
                <a:gd name="T42" fmla="*/ 239 w 352"/>
                <a:gd name="T43" fmla="*/ 554 h 595"/>
                <a:gd name="T44" fmla="*/ 287 w 352"/>
                <a:gd name="T45" fmla="*/ 534 h 595"/>
                <a:gd name="T46" fmla="*/ 295 w 352"/>
                <a:gd name="T47" fmla="*/ 510 h 595"/>
                <a:gd name="T48" fmla="*/ 331 w 352"/>
                <a:gd name="T49" fmla="*/ 469 h 595"/>
                <a:gd name="T50" fmla="*/ 352 w 352"/>
                <a:gd name="T51" fmla="*/ 352 h 595"/>
                <a:gd name="T52" fmla="*/ 331 w 352"/>
                <a:gd name="T53" fmla="*/ 334 h 595"/>
                <a:gd name="T54" fmla="*/ 331 w 352"/>
                <a:gd name="T55" fmla="*/ 319 h 595"/>
                <a:gd name="T56" fmla="*/ 320 w 352"/>
                <a:gd name="T57" fmla="*/ 305 h 595"/>
                <a:gd name="T58" fmla="*/ 323 w 352"/>
                <a:gd name="T59" fmla="*/ 274 h 595"/>
                <a:gd name="T60" fmla="*/ 352 w 352"/>
                <a:gd name="T61" fmla="*/ 203 h 595"/>
                <a:gd name="T62" fmla="*/ 340 w 352"/>
                <a:gd name="T63" fmla="*/ 157 h 595"/>
                <a:gd name="T64" fmla="*/ 329 w 352"/>
                <a:gd name="T65" fmla="*/ 144 h 595"/>
                <a:gd name="T66" fmla="*/ 331 w 352"/>
                <a:gd name="T67" fmla="*/ 122 h 595"/>
                <a:gd name="T68" fmla="*/ 315 w 352"/>
                <a:gd name="T69" fmla="*/ 88 h 595"/>
                <a:gd name="T70" fmla="*/ 305 w 352"/>
                <a:gd name="T71" fmla="*/ 105 h 595"/>
                <a:gd name="T72" fmla="*/ 295 w 352"/>
                <a:gd name="T73" fmla="*/ 88 h 595"/>
                <a:gd name="T74" fmla="*/ 304 w 352"/>
                <a:gd name="T75" fmla="*/ 42 h 595"/>
                <a:gd name="T76" fmla="*/ 295 w 352"/>
                <a:gd name="T77" fmla="*/ 41 h 595"/>
                <a:gd name="T78" fmla="*/ 285 w 352"/>
                <a:gd name="T79" fmla="*/ 48 h 595"/>
                <a:gd name="T80" fmla="*/ 283 w 352"/>
                <a:gd name="T81" fmla="*/ 30 h 595"/>
                <a:gd name="T82" fmla="*/ 227 w 352"/>
                <a:gd name="T83" fmla="*/ 0 h 595"/>
                <a:gd name="T84" fmla="*/ 214 w 352"/>
                <a:gd name="T85" fmla="*/ 0 h 595"/>
                <a:gd name="T86" fmla="*/ 220 w 352"/>
                <a:gd name="T87" fmla="*/ 85 h 595"/>
                <a:gd name="T88" fmla="*/ 192 w 352"/>
                <a:gd name="T89" fmla="*/ 70 h 595"/>
                <a:gd name="T90" fmla="*/ 184 w 352"/>
                <a:gd name="T91" fmla="*/ 109 h 595"/>
                <a:gd name="T92" fmla="*/ 177 w 352"/>
                <a:gd name="T93" fmla="*/ 101 h 595"/>
                <a:gd name="T94" fmla="*/ 153 w 352"/>
                <a:gd name="T95" fmla="*/ 109 h 595"/>
                <a:gd name="T96" fmla="*/ 121 w 352"/>
                <a:gd name="T97" fmla="*/ 133 h 595"/>
                <a:gd name="T98" fmla="*/ 101 w 352"/>
                <a:gd name="T99" fmla="*/ 112 h 595"/>
                <a:gd name="T100" fmla="*/ 69 w 352"/>
                <a:gd name="T101" fmla="*/ 180 h 595"/>
                <a:gd name="T102" fmla="*/ 58 w 352"/>
                <a:gd name="T103" fmla="*/ 185 h 595"/>
                <a:gd name="T104" fmla="*/ 40 w 352"/>
                <a:gd name="T105" fmla="*/ 175 h 595"/>
                <a:gd name="T106" fmla="*/ 0 w 352"/>
                <a:gd name="T107" fmla="*/ 21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2" h="595">
                  <a:moveTo>
                    <a:pt x="0" y="211"/>
                  </a:moveTo>
                  <a:lnTo>
                    <a:pt x="30" y="259"/>
                  </a:lnTo>
                  <a:lnTo>
                    <a:pt x="55" y="268"/>
                  </a:lnTo>
                  <a:lnTo>
                    <a:pt x="43" y="281"/>
                  </a:lnTo>
                  <a:lnTo>
                    <a:pt x="32" y="379"/>
                  </a:lnTo>
                  <a:lnTo>
                    <a:pt x="29" y="418"/>
                  </a:lnTo>
                  <a:lnTo>
                    <a:pt x="29" y="458"/>
                  </a:lnTo>
                  <a:lnTo>
                    <a:pt x="50" y="482"/>
                  </a:lnTo>
                  <a:lnTo>
                    <a:pt x="53" y="532"/>
                  </a:lnTo>
                  <a:lnTo>
                    <a:pt x="75" y="528"/>
                  </a:lnTo>
                  <a:lnTo>
                    <a:pt x="89" y="554"/>
                  </a:lnTo>
                  <a:lnTo>
                    <a:pt x="103" y="550"/>
                  </a:lnTo>
                  <a:lnTo>
                    <a:pt x="104" y="561"/>
                  </a:lnTo>
                  <a:lnTo>
                    <a:pt x="124" y="573"/>
                  </a:lnTo>
                  <a:lnTo>
                    <a:pt x="115" y="591"/>
                  </a:lnTo>
                  <a:lnTo>
                    <a:pt x="118" y="595"/>
                  </a:lnTo>
                  <a:lnTo>
                    <a:pt x="153" y="585"/>
                  </a:lnTo>
                  <a:lnTo>
                    <a:pt x="171" y="547"/>
                  </a:lnTo>
                  <a:lnTo>
                    <a:pt x="153" y="528"/>
                  </a:lnTo>
                  <a:lnTo>
                    <a:pt x="167" y="520"/>
                  </a:lnTo>
                  <a:lnTo>
                    <a:pt x="214" y="532"/>
                  </a:lnTo>
                  <a:lnTo>
                    <a:pt x="239" y="554"/>
                  </a:lnTo>
                  <a:lnTo>
                    <a:pt x="287" y="534"/>
                  </a:lnTo>
                  <a:lnTo>
                    <a:pt x="295" y="510"/>
                  </a:lnTo>
                  <a:lnTo>
                    <a:pt x="331" y="469"/>
                  </a:lnTo>
                  <a:lnTo>
                    <a:pt x="352" y="352"/>
                  </a:lnTo>
                  <a:lnTo>
                    <a:pt x="331" y="334"/>
                  </a:lnTo>
                  <a:lnTo>
                    <a:pt x="331" y="319"/>
                  </a:lnTo>
                  <a:lnTo>
                    <a:pt x="320" y="305"/>
                  </a:lnTo>
                  <a:lnTo>
                    <a:pt x="323" y="274"/>
                  </a:lnTo>
                  <a:lnTo>
                    <a:pt x="352" y="203"/>
                  </a:lnTo>
                  <a:lnTo>
                    <a:pt x="340" y="157"/>
                  </a:lnTo>
                  <a:lnTo>
                    <a:pt x="329" y="144"/>
                  </a:lnTo>
                  <a:lnTo>
                    <a:pt x="331" y="122"/>
                  </a:lnTo>
                  <a:lnTo>
                    <a:pt x="315" y="88"/>
                  </a:lnTo>
                  <a:lnTo>
                    <a:pt x="305" y="105"/>
                  </a:lnTo>
                  <a:lnTo>
                    <a:pt x="295" y="88"/>
                  </a:lnTo>
                  <a:lnTo>
                    <a:pt x="304" y="42"/>
                  </a:lnTo>
                  <a:lnTo>
                    <a:pt x="295" y="41"/>
                  </a:lnTo>
                  <a:lnTo>
                    <a:pt x="285" y="48"/>
                  </a:lnTo>
                  <a:lnTo>
                    <a:pt x="283" y="30"/>
                  </a:lnTo>
                  <a:lnTo>
                    <a:pt x="227" y="0"/>
                  </a:lnTo>
                  <a:lnTo>
                    <a:pt x="214" y="0"/>
                  </a:lnTo>
                  <a:lnTo>
                    <a:pt x="220" y="85"/>
                  </a:lnTo>
                  <a:lnTo>
                    <a:pt x="192" y="70"/>
                  </a:lnTo>
                  <a:lnTo>
                    <a:pt x="184" y="109"/>
                  </a:lnTo>
                  <a:lnTo>
                    <a:pt x="177" y="101"/>
                  </a:lnTo>
                  <a:lnTo>
                    <a:pt x="153" y="109"/>
                  </a:lnTo>
                  <a:lnTo>
                    <a:pt x="121" y="133"/>
                  </a:lnTo>
                  <a:lnTo>
                    <a:pt x="101" y="112"/>
                  </a:lnTo>
                  <a:lnTo>
                    <a:pt x="69" y="180"/>
                  </a:lnTo>
                  <a:lnTo>
                    <a:pt x="58" y="185"/>
                  </a:lnTo>
                  <a:lnTo>
                    <a:pt x="40" y="175"/>
                  </a:lnTo>
                  <a:lnTo>
                    <a:pt x="0" y="21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92" name="Freeform 88">
              <a:extLst>
                <a:ext uri="{FF2B5EF4-FFF2-40B4-BE49-F238E27FC236}">
                  <a16:creationId xmlns:a16="http://schemas.microsoft.com/office/drawing/2014/main" id="{BC11C749-1890-5DF7-0393-7B98BE5A926F}"/>
                </a:ext>
              </a:extLst>
            </p:cNvPr>
            <p:cNvSpPr>
              <a:spLocks noChangeAspect="1"/>
            </p:cNvSpPr>
            <p:nvPr/>
          </p:nvSpPr>
          <p:spPr bwMode="auto">
            <a:xfrm>
              <a:off x="7407119" y="5248115"/>
              <a:ext cx="56373" cy="88133"/>
            </a:xfrm>
            <a:custGeom>
              <a:avLst/>
              <a:gdLst>
                <a:gd name="T0" fmla="*/ 111 w 214"/>
                <a:gd name="T1" fmla="*/ 212 h 333"/>
                <a:gd name="T2" fmla="*/ 124 w 214"/>
                <a:gd name="T3" fmla="*/ 234 h 333"/>
                <a:gd name="T4" fmla="*/ 138 w 214"/>
                <a:gd name="T5" fmla="*/ 226 h 333"/>
                <a:gd name="T6" fmla="*/ 124 w 214"/>
                <a:gd name="T7" fmla="*/ 197 h 333"/>
                <a:gd name="T8" fmla="*/ 164 w 214"/>
                <a:gd name="T9" fmla="*/ 181 h 333"/>
                <a:gd name="T10" fmla="*/ 214 w 214"/>
                <a:gd name="T11" fmla="*/ 121 h 333"/>
                <a:gd name="T12" fmla="*/ 212 w 214"/>
                <a:gd name="T13" fmla="*/ 96 h 333"/>
                <a:gd name="T14" fmla="*/ 184 w 214"/>
                <a:gd name="T15" fmla="*/ 75 h 333"/>
                <a:gd name="T16" fmla="*/ 166 w 214"/>
                <a:gd name="T17" fmla="*/ 57 h 333"/>
                <a:gd name="T18" fmla="*/ 177 w 214"/>
                <a:gd name="T19" fmla="*/ 53 h 333"/>
                <a:gd name="T20" fmla="*/ 173 w 214"/>
                <a:gd name="T21" fmla="*/ 22 h 333"/>
                <a:gd name="T22" fmla="*/ 162 w 214"/>
                <a:gd name="T23" fmla="*/ 0 h 333"/>
                <a:gd name="T24" fmla="*/ 153 w 214"/>
                <a:gd name="T25" fmla="*/ 51 h 333"/>
                <a:gd name="T26" fmla="*/ 142 w 214"/>
                <a:gd name="T27" fmla="*/ 22 h 333"/>
                <a:gd name="T28" fmla="*/ 131 w 214"/>
                <a:gd name="T29" fmla="*/ 30 h 333"/>
                <a:gd name="T30" fmla="*/ 117 w 214"/>
                <a:gd name="T31" fmla="*/ 30 h 333"/>
                <a:gd name="T32" fmla="*/ 104 w 214"/>
                <a:gd name="T33" fmla="*/ 42 h 333"/>
                <a:gd name="T34" fmla="*/ 95 w 214"/>
                <a:gd name="T35" fmla="*/ 88 h 333"/>
                <a:gd name="T36" fmla="*/ 104 w 214"/>
                <a:gd name="T37" fmla="*/ 114 h 333"/>
                <a:gd name="T38" fmla="*/ 103 w 214"/>
                <a:gd name="T39" fmla="*/ 137 h 333"/>
                <a:gd name="T40" fmla="*/ 90 w 214"/>
                <a:gd name="T41" fmla="*/ 138 h 333"/>
                <a:gd name="T42" fmla="*/ 82 w 214"/>
                <a:gd name="T43" fmla="*/ 156 h 333"/>
                <a:gd name="T44" fmla="*/ 36 w 214"/>
                <a:gd name="T45" fmla="*/ 197 h 333"/>
                <a:gd name="T46" fmla="*/ 36 w 214"/>
                <a:gd name="T47" fmla="*/ 238 h 333"/>
                <a:gd name="T48" fmla="*/ 0 w 214"/>
                <a:gd name="T49" fmla="*/ 296 h 333"/>
                <a:gd name="T50" fmla="*/ 3 w 214"/>
                <a:gd name="T51" fmla="*/ 333 h 333"/>
                <a:gd name="T52" fmla="*/ 14 w 214"/>
                <a:gd name="T53" fmla="*/ 333 h 333"/>
                <a:gd name="T54" fmla="*/ 8 w 214"/>
                <a:gd name="T55" fmla="*/ 319 h 333"/>
                <a:gd name="T56" fmla="*/ 39 w 214"/>
                <a:gd name="T57" fmla="*/ 279 h 333"/>
                <a:gd name="T58" fmla="*/ 39 w 214"/>
                <a:gd name="T59" fmla="*/ 257 h 333"/>
                <a:gd name="T60" fmla="*/ 103 w 214"/>
                <a:gd name="T61" fmla="*/ 234 h 333"/>
                <a:gd name="T62" fmla="*/ 102 w 214"/>
                <a:gd name="T63" fmla="*/ 226 h 333"/>
                <a:gd name="T64" fmla="*/ 111 w 214"/>
                <a:gd name="T65" fmla="*/ 21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333">
                  <a:moveTo>
                    <a:pt x="111" y="212"/>
                  </a:moveTo>
                  <a:lnTo>
                    <a:pt x="124" y="234"/>
                  </a:lnTo>
                  <a:lnTo>
                    <a:pt x="138" y="226"/>
                  </a:lnTo>
                  <a:lnTo>
                    <a:pt x="124" y="197"/>
                  </a:lnTo>
                  <a:lnTo>
                    <a:pt x="164" y="181"/>
                  </a:lnTo>
                  <a:lnTo>
                    <a:pt x="214" y="121"/>
                  </a:lnTo>
                  <a:lnTo>
                    <a:pt x="212" y="96"/>
                  </a:lnTo>
                  <a:lnTo>
                    <a:pt x="184" y="75"/>
                  </a:lnTo>
                  <a:lnTo>
                    <a:pt x="166" y="57"/>
                  </a:lnTo>
                  <a:lnTo>
                    <a:pt x="177" y="53"/>
                  </a:lnTo>
                  <a:lnTo>
                    <a:pt x="173" y="22"/>
                  </a:lnTo>
                  <a:lnTo>
                    <a:pt x="162" y="0"/>
                  </a:lnTo>
                  <a:lnTo>
                    <a:pt x="153" y="51"/>
                  </a:lnTo>
                  <a:lnTo>
                    <a:pt x="142" y="22"/>
                  </a:lnTo>
                  <a:lnTo>
                    <a:pt x="131" y="30"/>
                  </a:lnTo>
                  <a:lnTo>
                    <a:pt x="117" y="30"/>
                  </a:lnTo>
                  <a:lnTo>
                    <a:pt x="104" y="42"/>
                  </a:lnTo>
                  <a:lnTo>
                    <a:pt x="95" y="88"/>
                  </a:lnTo>
                  <a:lnTo>
                    <a:pt x="104" y="114"/>
                  </a:lnTo>
                  <a:lnTo>
                    <a:pt x="103" y="137"/>
                  </a:lnTo>
                  <a:lnTo>
                    <a:pt x="90" y="138"/>
                  </a:lnTo>
                  <a:lnTo>
                    <a:pt x="82" y="156"/>
                  </a:lnTo>
                  <a:lnTo>
                    <a:pt x="36" y="197"/>
                  </a:lnTo>
                  <a:lnTo>
                    <a:pt x="36" y="238"/>
                  </a:lnTo>
                  <a:lnTo>
                    <a:pt x="0" y="296"/>
                  </a:lnTo>
                  <a:lnTo>
                    <a:pt x="3" y="333"/>
                  </a:lnTo>
                  <a:lnTo>
                    <a:pt x="14" y="333"/>
                  </a:lnTo>
                  <a:lnTo>
                    <a:pt x="8" y="319"/>
                  </a:lnTo>
                  <a:lnTo>
                    <a:pt x="39" y="279"/>
                  </a:lnTo>
                  <a:lnTo>
                    <a:pt x="39" y="257"/>
                  </a:lnTo>
                  <a:lnTo>
                    <a:pt x="103" y="234"/>
                  </a:lnTo>
                  <a:lnTo>
                    <a:pt x="102" y="226"/>
                  </a:lnTo>
                  <a:lnTo>
                    <a:pt x="111" y="21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93" name="Freeform 89">
              <a:extLst>
                <a:ext uri="{FF2B5EF4-FFF2-40B4-BE49-F238E27FC236}">
                  <a16:creationId xmlns:a16="http://schemas.microsoft.com/office/drawing/2014/main" id="{B1646F81-E1BE-D5F5-3368-3518E201D4C4}"/>
                </a:ext>
              </a:extLst>
            </p:cNvPr>
            <p:cNvSpPr>
              <a:spLocks noChangeAspect="1"/>
            </p:cNvSpPr>
            <p:nvPr/>
          </p:nvSpPr>
          <p:spPr bwMode="auto">
            <a:xfrm>
              <a:off x="7182420" y="5209209"/>
              <a:ext cx="166737" cy="185000"/>
            </a:xfrm>
            <a:custGeom>
              <a:avLst/>
              <a:gdLst>
                <a:gd name="T0" fmla="*/ 108 w 630"/>
                <a:gd name="T1" fmla="*/ 568 h 697"/>
                <a:gd name="T2" fmla="*/ 244 w 630"/>
                <a:gd name="T3" fmla="*/ 595 h 697"/>
                <a:gd name="T4" fmla="*/ 399 w 630"/>
                <a:gd name="T5" fmla="*/ 697 h 697"/>
                <a:gd name="T6" fmla="*/ 471 w 630"/>
                <a:gd name="T7" fmla="*/ 670 h 697"/>
                <a:gd name="T8" fmla="*/ 586 w 630"/>
                <a:gd name="T9" fmla="*/ 656 h 697"/>
                <a:gd name="T10" fmla="*/ 621 w 630"/>
                <a:gd name="T11" fmla="*/ 634 h 697"/>
                <a:gd name="T12" fmla="*/ 616 w 630"/>
                <a:gd name="T13" fmla="*/ 531 h 697"/>
                <a:gd name="T14" fmla="*/ 630 w 630"/>
                <a:gd name="T15" fmla="*/ 521 h 697"/>
                <a:gd name="T16" fmla="*/ 568 w 630"/>
                <a:gd name="T17" fmla="*/ 486 h 697"/>
                <a:gd name="T18" fmla="*/ 565 w 630"/>
                <a:gd name="T19" fmla="*/ 426 h 697"/>
                <a:gd name="T20" fmla="*/ 598 w 630"/>
                <a:gd name="T21" fmla="*/ 409 h 697"/>
                <a:gd name="T22" fmla="*/ 568 w 630"/>
                <a:gd name="T23" fmla="*/ 359 h 697"/>
                <a:gd name="T24" fmla="*/ 541 w 630"/>
                <a:gd name="T25" fmla="*/ 344 h 697"/>
                <a:gd name="T26" fmla="*/ 497 w 630"/>
                <a:gd name="T27" fmla="*/ 306 h 697"/>
                <a:gd name="T28" fmla="*/ 435 w 630"/>
                <a:gd name="T29" fmla="*/ 295 h 697"/>
                <a:gd name="T30" fmla="*/ 363 w 630"/>
                <a:gd name="T31" fmla="*/ 238 h 697"/>
                <a:gd name="T32" fmla="*/ 371 w 630"/>
                <a:gd name="T33" fmla="*/ 177 h 697"/>
                <a:gd name="T34" fmla="*/ 398 w 630"/>
                <a:gd name="T35" fmla="*/ 198 h 697"/>
                <a:gd name="T36" fmla="*/ 435 w 630"/>
                <a:gd name="T37" fmla="*/ 169 h 697"/>
                <a:gd name="T38" fmla="*/ 427 w 630"/>
                <a:gd name="T39" fmla="*/ 98 h 697"/>
                <a:gd name="T40" fmla="*/ 368 w 630"/>
                <a:gd name="T41" fmla="*/ 99 h 697"/>
                <a:gd name="T42" fmla="*/ 346 w 630"/>
                <a:gd name="T43" fmla="*/ 21 h 697"/>
                <a:gd name="T44" fmla="*/ 247 w 630"/>
                <a:gd name="T45" fmla="*/ 21 h 697"/>
                <a:gd name="T46" fmla="*/ 216 w 630"/>
                <a:gd name="T47" fmla="*/ 23 h 697"/>
                <a:gd name="T48" fmla="*/ 120 w 630"/>
                <a:gd name="T49" fmla="*/ 23 h 697"/>
                <a:gd name="T50" fmla="*/ 95 w 630"/>
                <a:gd name="T51" fmla="*/ 30 h 697"/>
                <a:gd name="T52" fmla="*/ 115 w 630"/>
                <a:gd name="T53" fmla="*/ 137 h 697"/>
                <a:gd name="T54" fmla="*/ 133 w 630"/>
                <a:gd name="T55" fmla="*/ 186 h 697"/>
                <a:gd name="T56" fmla="*/ 148 w 630"/>
                <a:gd name="T57" fmla="*/ 247 h 697"/>
                <a:gd name="T58" fmla="*/ 99 w 630"/>
                <a:gd name="T59" fmla="*/ 279 h 697"/>
                <a:gd name="T60" fmla="*/ 92 w 630"/>
                <a:gd name="T61" fmla="*/ 324 h 697"/>
                <a:gd name="T62" fmla="*/ 62 w 630"/>
                <a:gd name="T63" fmla="*/ 369 h 697"/>
                <a:gd name="T64" fmla="*/ 13 w 630"/>
                <a:gd name="T65" fmla="*/ 443 h 697"/>
                <a:gd name="T66" fmla="*/ 21 w 630"/>
                <a:gd name="T67" fmla="*/ 482 h 697"/>
                <a:gd name="T68" fmla="*/ 3 w 630"/>
                <a:gd name="T69" fmla="*/ 529 h 697"/>
                <a:gd name="T70" fmla="*/ 48 w 630"/>
                <a:gd name="T71" fmla="*/ 603 h 697"/>
                <a:gd name="T72" fmla="*/ 64 w 630"/>
                <a:gd name="T73" fmla="*/ 61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0" h="697">
                  <a:moveTo>
                    <a:pt x="73" y="609"/>
                  </a:moveTo>
                  <a:lnTo>
                    <a:pt x="108" y="568"/>
                  </a:lnTo>
                  <a:lnTo>
                    <a:pt x="115" y="581"/>
                  </a:lnTo>
                  <a:lnTo>
                    <a:pt x="244" y="595"/>
                  </a:lnTo>
                  <a:lnTo>
                    <a:pt x="363" y="684"/>
                  </a:lnTo>
                  <a:lnTo>
                    <a:pt x="399" y="697"/>
                  </a:lnTo>
                  <a:lnTo>
                    <a:pt x="469" y="687"/>
                  </a:lnTo>
                  <a:lnTo>
                    <a:pt x="471" y="670"/>
                  </a:lnTo>
                  <a:lnTo>
                    <a:pt x="530" y="646"/>
                  </a:lnTo>
                  <a:lnTo>
                    <a:pt x="586" y="656"/>
                  </a:lnTo>
                  <a:lnTo>
                    <a:pt x="611" y="670"/>
                  </a:lnTo>
                  <a:lnTo>
                    <a:pt x="621" y="634"/>
                  </a:lnTo>
                  <a:lnTo>
                    <a:pt x="597" y="575"/>
                  </a:lnTo>
                  <a:lnTo>
                    <a:pt x="616" y="531"/>
                  </a:lnTo>
                  <a:lnTo>
                    <a:pt x="611" y="515"/>
                  </a:lnTo>
                  <a:lnTo>
                    <a:pt x="630" y="521"/>
                  </a:lnTo>
                  <a:lnTo>
                    <a:pt x="621" y="505"/>
                  </a:lnTo>
                  <a:lnTo>
                    <a:pt x="568" y="486"/>
                  </a:lnTo>
                  <a:lnTo>
                    <a:pt x="576" y="455"/>
                  </a:lnTo>
                  <a:lnTo>
                    <a:pt x="565" y="426"/>
                  </a:lnTo>
                  <a:lnTo>
                    <a:pt x="586" y="420"/>
                  </a:lnTo>
                  <a:lnTo>
                    <a:pt x="598" y="409"/>
                  </a:lnTo>
                  <a:lnTo>
                    <a:pt x="590" y="377"/>
                  </a:lnTo>
                  <a:lnTo>
                    <a:pt x="568" y="359"/>
                  </a:lnTo>
                  <a:lnTo>
                    <a:pt x="545" y="359"/>
                  </a:lnTo>
                  <a:lnTo>
                    <a:pt x="541" y="344"/>
                  </a:lnTo>
                  <a:lnTo>
                    <a:pt x="503" y="345"/>
                  </a:lnTo>
                  <a:lnTo>
                    <a:pt x="497" y="306"/>
                  </a:lnTo>
                  <a:lnTo>
                    <a:pt x="483" y="284"/>
                  </a:lnTo>
                  <a:lnTo>
                    <a:pt x="435" y="295"/>
                  </a:lnTo>
                  <a:lnTo>
                    <a:pt x="386" y="249"/>
                  </a:lnTo>
                  <a:lnTo>
                    <a:pt x="363" y="238"/>
                  </a:lnTo>
                  <a:lnTo>
                    <a:pt x="354" y="228"/>
                  </a:lnTo>
                  <a:lnTo>
                    <a:pt x="371" y="177"/>
                  </a:lnTo>
                  <a:lnTo>
                    <a:pt x="382" y="177"/>
                  </a:lnTo>
                  <a:lnTo>
                    <a:pt x="398" y="198"/>
                  </a:lnTo>
                  <a:lnTo>
                    <a:pt x="414" y="198"/>
                  </a:lnTo>
                  <a:lnTo>
                    <a:pt x="435" y="169"/>
                  </a:lnTo>
                  <a:lnTo>
                    <a:pt x="438" y="116"/>
                  </a:lnTo>
                  <a:lnTo>
                    <a:pt x="427" y="98"/>
                  </a:lnTo>
                  <a:lnTo>
                    <a:pt x="384" y="104"/>
                  </a:lnTo>
                  <a:lnTo>
                    <a:pt x="368" y="99"/>
                  </a:lnTo>
                  <a:lnTo>
                    <a:pt x="339" y="59"/>
                  </a:lnTo>
                  <a:lnTo>
                    <a:pt x="346" y="21"/>
                  </a:lnTo>
                  <a:lnTo>
                    <a:pt x="321" y="9"/>
                  </a:lnTo>
                  <a:lnTo>
                    <a:pt x="247" y="21"/>
                  </a:lnTo>
                  <a:lnTo>
                    <a:pt x="233" y="4"/>
                  </a:lnTo>
                  <a:lnTo>
                    <a:pt x="216" y="23"/>
                  </a:lnTo>
                  <a:lnTo>
                    <a:pt x="163" y="0"/>
                  </a:lnTo>
                  <a:lnTo>
                    <a:pt x="120" y="23"/>
                  </a:lnTo>
                  <a:lnTo>
                    <a:pt x="113" y="30"/>
                  </a:lnTo>
                  <a:lnTo>
                    <a:pt x="95" y="30"/>
                  </a:lnTo>
                  <a:lnTo>
                    <a:pt x="113" y="85"/>
                  </a:lnTo>
                  <a:lnTo>
                    <a:pt x="115" y="137"/>
                  </a:lnTo>
                  <a:lnTo>
                    <a:pt x="135" y="162"/>
                  </a:lnTo>
                  <a:lnTo>
                    <a:pt x="133" y="186"/>
                  </a:lnTo>
                  <a:lnTo>
                    <a:pt x="155" y="210"/>
                  </a:lnTo>
                  <a:lnTo>
                    <a:pt x="148" y="247"/>
                  </a:lnTo>
                  <a:lnTo>
                    <a:pt x="131" y="274"/>
                  </a:lnTo>
                  <a:lnTo>
                    <a:pt x="99" y="279"/>
                  </a:lnTo>
                  <a:lnTo>
                    <a:pt x="70" y="303"/>
                  </a:lnTo>
                  <a:lnTo>
                    <a:pt x="92" y="324"/>
                  </a:lnTo>
                  <a:lnTo>
                    <a:pt x="64" y="341"/>
                  </a:lnTo>
                  <a:lnTo>
                    <a:pt x="62" y="369"/>
                  </a:lnTo>
                  <a:lnTo>
                    <a:pt x="0" y="426"/>
                  </a:lnTo>
                  <a:lnTo>
                    <a:pt x="13" y="443"/>
                  </a:lnTo>
                  <a:lnTo>
                    <a:pt x="7" y="478"/>
                  </a:lnTo>
                  <a:lnTo>
                    <a:pt x="21" y="482"/>
                  </a:lnTo>
                  <a:lnTo>
                    <a:pt x="3" y="512"/>
                  </a:lnTo>
                  <a:lnTo>
                    <a:pt x="3" y="529"/>
                  </a:lnTo>
                  <a:lnTo>
                    <a:pt x="25" y="557"/>
                  </a:lnTo>
                  <a:lnTo>
                    <a:pt x="48" y="603"/>
                  </a:lnTo>
                  <a:lnTo>
                    <a:pt x="52" y="593"/>
                  </a:lnTo>
                  <a:lnTo>
                    <a:pt x="64" y="616"/>
                  </a:lnTo>
                  <a:lnTo>
                    <a:pt x="73" y="609"/>
                  </a:lnTo>
                  <a:close/>
                </a:path>
              </a:pathLst>
            </a:custGeom>
            <a:noFill/>
            <a:ln w="3175">
              <a:solidFill>
                <a:schemeClr val="tx1">
                  <a:alpha val="80000"/>
                </a:schemeClr>
              </a:solidFill>
              <a:prstDash val="solid"/>
              <a:round/>
              <a:headEnd/>
              <a:tailEnd/>
            </a:ln>
          </p:spPr>
          <p:txBody>
            <a:bodyPr/>
            <a:lstStyle/>
            <a:p>
              <a:endParaRPr lang="ja-JP" altLang="en-US" sz="1400">
                <a:latin typeface="+mn-ea"/>
              </a:endParaRPr>
            </a:p>
          </p:txBody>
        </p:sp>
        <p:sp>
          <p:nvSpPr>
            <p:cNvPr id="194" name="Freeform 90">
              <a:extLst>
                <a:ext uri="{FF2B5EF4-FFF2-40B4-BE49-F238E27FC236}">
                  <a16:creationId xmlns:a16="http://schemas.microsoft.com/office/drawing/2014/main" id="{054012A7-81E7-7CD2-19AF-82B05BCD8468}"/>
                </a:ext>
              </a:extLst>
            </p:cNvPr>
            <p:cNvSpPr>
              <a:spLocks noChangeAspect="1"/>
            </p:cNvSpPr>
            <p:nvPr/>
          </p:nvSpPr>
          <p:spPr bwMode="auto">
            <a:xfrm>
              <a:off x="7230060" y="5404531"/>
              <a:ext cx="45257" cy="62725"/>
            </a:xfrm>
            <a:custGeom>
              <a:avLst/>
              <a:gdLst>
                <a:gd name="T0" fmla="*/ 89 w 170"/>
                <a:gd name="T1" fmla="*/ 76 h 236"/>
                <a:gd name="T2" fmla="*/ 84 w 170"/>
                <a:gd name="T3" fmla="*/ 77 h 236"/>
                <a:gd name="T4" fmla="*/ 73 w 170"/>
                <a:gd name="T5" fmla="*/ 80 h 236"/>
                <a:gd name="T6" fmla="*/ 67 w 170"/>
                <a:gd name="T7" fmla="*/ 92 h 236"/>
                <a:gd name="T8" fmla="*/ 60 w 170"/>
                <a:gd name="T9" fmla="*/ 105 h 236"/>
                <a:gd name="T10" fmla="*/ 53 w 170"/>
                <a:gd name="T11" fmla="*/ 116 h 236"/>
                <a:gd name="T12" fmla="*/ 43 w 170"/>
                <a:gd name="T13" fmla="*/ 131 h 236"/>
                <a:gd name="T14" fmla="*/ 39 w 170"/>
                <a:gd name="T15" fmla="*/ 143 h 236"/>
                <a:gd name="T16" fmla="*/ 34 w 170"/>
                <a:gd name="T17" fmla="*/ 150 h 236"/>
                <a:gd name="T18" fmla="*/ 29 w 170"/>
                <a:gd name="T19" fmla="*/ 155 h 236"/>
                <a:gd name="T20" fmla="*/ 22 w 170"/>
                <a:gd name="T21" fmla="*/ 156 h 236"/>
                <a:gd name="T22" fmla="*/ 8 w 170"/>
                <a:gd name="T23" fmla="*/ 159 h 236"/>
                <a:gd name="T24" fmla="*/ 6 w 170"/>
                <a:gd name="T25" fmla="*/ 169 h 236"/>
                <a:gd name="T26" fmla="*/ 4 w 170"/>
                <a:gd name="T27" fmla="*/ 170 h 236"/>
                <a:gd name="T28" fmla="*/ 0 w 170"/>
                <a:gd name="T29" fmla="*/ 176 h 236"/>
                <a:gd name="T30" fmla="*/ 0 w 170"/>
                <a:gd name="T31" fmla="*/ 189 h 236"/>
                <a:gd name="T32" fmla="*/ 6 w 170"/>
                <a:gd name="T33" fmla="*/ 194 h 236"/>
                <a:gd name="T34" fmla="*/ 17 w 170"/>
                <a:gd name="T35" fmla="*/ 201 h 236"/>
                <a:gd name="T36" fmla="*/ 21 w 170"/>
                <a:gd name="T37" fmla="*/ 197 h 236"/>
                <a:gd name="T38" fmla="*/ 22 w 170"/>
                <a:gd name="T39" fmla="*/ 201 h 236"/>
                <a:gd name="T40" fmla="*/ 15 w 170"/>
                <a:gd name="T41" fmla="*/ 215 h 236"/>
                <a:gd name="T42" fmla="*/ 17 w 170"/>
                <a:gd name="T43" fmla="*/ 217 h 236"/>
                <a:gd name="T44" fmla="*/ 22 w 170"/>
                <a:gd name="T45" fmla="*/ 225 h 236"/>
                <a:gd name="T46" fmla="*/ 27 w 170"/>
                <a:gd name="T47" fmla="*/ 228 h 236"/>
                <a:gd name="T48" fmla="*/ 45 w 170"/>
                <a:gd name="T49" fmla="*/ 230 h 236"/>
                <a:gd name="T50" fmla="*/ 53 w 170"/>
                <a:gd name="T51" fmla="*/ 232 h 236"/>
                <a:gd name="T52" fmla="*/ 60 w 170"/>
                <a:gd name="T53" fmla="*/ 235 h 236"/>
                <a:gd name="T54" fmla="*/ 67 w 170"/>
                <a:gd name="T55" fmla="*/ 228 h 236"/>
                <a:gd name="T56" fmla="*/ 73 w 170"/>
                <a:gd name="T57" fmla="*/ 219 h 236"/>
                <a:gd name="T58" fmla="*/ 93 w 170"/>
                <a:gd name="T59" fmla="*/ 212 h 236"/>
                <a:gd name="T60" fmla="*/ 113 w 170"/>
                <a:gd name="T61" fmla="*/ 203 h 236"/>
                <a:gd name="T62" fmla="*/ 123 w 170"/>
                <a:gd name="T63" fmla="*/ 201 h 236"/>
                <a:gd name="T64" fmla="*/ 127 w 170"/>
                <a:gd name="T65" fmla="*/ 194 h 236"/>
                <a:gd name="T66" fmla="*/ 130 w 170"/>
                <a:gd name="T67" fmla="*/ 193 h 236"/>
                <a:gd name="T68" fmla="*/ 130 w 170"/>
                <a:gd name="T69" fmla="*/ 189 h 236"/>
                <a:gd name="T70" fmla="*/ 127 w 170"/>
                <a:gd name="T71" fmla="*/ 183 h 236"/>
                <a:gd name="T72" fmla="*/ 123 w 170"/>
                <a:gd name="T73" fmla="*/ 183 h 236"/>
                <a:gd name="T74" fmla="*/ 116 w 170"/>
                <a:gd name="T75" fmla="*/ 170 h 236"/>
                <a:gd name="T76" fmla="*/ 113 w 170"/>
                <a:gd name="T77" fmla="*/ 162 h 236"/>
                <a:gd name="T78" fmla="*/ 113 w 170"/>
                <a:gd name="T79" fmla="*/ 156 h 236"/>
                <a:gd name="T80" fmla="*/ 106 w 170"/>
                <a:gd name="T81" fmla="*/ 151 h 236"/>
                <a:gd name="T82" fmla="*/ 138 w 170"/>
                <a:gd name="T83" fmla="*/ 76 h 236"/>
                <a:gd name="T84" fmla="*/ 146 w 170"/>
                <a:gd name="T85" fmla="*/ 63 h 236"/>
                <a:gd name="T86" fmla="*/ 158 w 170"/>
                <a:gd name="T87" fmla="*/ 52 h 236"/>
                <a:gd name="T88" fmla="*/ 159 w 170"/>
                <a:gd name="T89" fmla="*/ 43 h 236"/>
                <a:gd name="T90" fmla="*/ 162 w 170"/>
                <a:gd name="T91" fmla="*/ 34 h 236"/>
                <a:gd name="T92" fmla="*/ 167 w 170"/>
                <a:gd name="T93" fmla="*/ 31 h 236"/>
                <a:gd name="T94" fmla="*/ 170 w 170"/>
                <a:gd name="T95" fmla="*/ 20 h 236"/>
                <a:gd name="T96" fmla="*/ 159 w 170"/>
                <a:gd name="T97" fmla="*/ 0 h 236"/>
                <a:gd name="T98" fmla="*/ 149 w 170"/>
                <a:gd name="T99" fmla="*/ 10 h 236"/>
                <a:gd name="T100" fmla="*/ 142 w 170"/>
                <a:gd name="T101" fmla="*/ 23 h 236"/>
                <a:gd name="T102" fmla="*/ 135 w 170"/>
                <a:gd name="T103" fmla="*/ 31 h 236"/>
                <a:gd name="T104" fmla="*/ 127 w 170"/>
                <a:gd name="T105" fmla="*/ 38 h 236"/>
                <a:gd name="T106" fmla="*/ 116 w 170"/>
                <a:gd name="T107" fmla="*/ 43 h 236"/>
                <a:gd name="T108" fmla="*/ 98 w 170"/>
                <a:gd name="T109" fmla="*/ 57 h 236"/>
                <a:gd name="T110" fmla="*/ 89 w 170"/>
                <a:gd name="T111" fmla="*/ 7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 h="236">
                  <a:moveTo>
                    <a:pt x="89" y="71"/>
                  </a:moveTo>
                  <a:lnTo>
                    <a:pt x="89" y="76"/>
                  </a:lnTo>
                  <a:lnTo>
                    <a:pt x="85" y="76"/>
                  </a:lnTo>
                  <a:lnTo>
                    <a:pt x="84" y="77"/>
                  </a:lnTo>
                  <a:lnTo>
                    <a:pt x="77" y="78"/>
                  </a:lnTo>
                  <a:lnTo>
                    <a:pt x="73" y="80"/>
                  </a:lnTo>
                  <a:lnTo>
                    <a:pt x="68" y="88"/>
                  </a:lnTo>
                  <a:lnTo>
                    <a:pt x="67" y="92"/>
                  </a:lnTo>
                  <a:lnTo>
                    <a:pt x="63" y="96"/>
                  </a:lnTo>
                  <a:lnTo>
                    <a:pt x="60" y="105"/>
                  </a:lnTo>
                  <a:lnTo>
                    <a:pt x="56" y="116"/>
                  </a:lnTo>
                  <a:lnTo>
                    <a:pt x="53" y="116"/>
                  </a:lnTo>
                  <a:lnTo>
                    <a:pt x="49" y="124"/>
                  </a:lnTo>
                  <a:lnTo>
                    <a:pt x="43" y="131"/>
                  </a:lnTo>
                  <a:lnTo>
                    <a:pt x="41" y="141"/>
                  </a:lnTo>
                  <a:lnTo>
                    <a:pt x="39" y="143"/>
                  </a:lnTo>
                  <a:lnTo>
                    <a:pt x="39" y="144"/>
                  </a:lnTo>
                  <a:lnTo>
                    <a:pt x="34" y="150"/>
                  </a:lnTo>
                  <a:lnTo>
                    <a:pt x="32" y="155"/>
                  </a:lnTo>
                  <a:lnTo>
                    <a:pt x="29" y="155"/>
                  </a:lnTo>
                  <a:lnTo>
                    <a:pt x="27" y="156"/>
                  </a:lnTo>
                  <a:lnTo>
                    <a:pt x="22" y="156"/>
                  </a:lnTo>
                  <a:lnTo>
                    <a:pt x="10" y="156"/>
                  </a:lnTo>
                  <a:lnTo>
                    <a:pt x="8" y="159"/>
                  </a:lnTo>
                  <a:lnTo>
                    <a:pt x="6" y="168"/>
                  </a:lnTo>
                  <a:lnTo>
                    <a:pt x="6" y="169"/>
                  </a:lnTo>
                  <a:lnTo>
                    <a:pt x="6" y="170"/>
                  </a:lnTo>
                  <a:lnTo>
                    <a:pt x="4" y="170"/>
                  </a:lnTo>
                  <a:lnTo>
                    <a:pt x="0" y="175"/>
                  </a:lnTo>
                  <a:lnTo>
                    <a:pt x="0" y="176"/>
                  </a:lnTo>
                  <a:lnTo>
                    <a:pt x="0" y="182"/>
                  </a:lnTo>
                  <a:lnTo>
                    <a:pt x="0" y="189"/>
                  </a:lnTo>
                  <a:lnTo>
                    <a:pt x="4" y="189"/>
                  </a:lnTo>
                  <a:lnTo>
                    <a:pt x="6" y="194"/>
                  </a:lnTo>
                  <a:lnTo>
                    <a:pt x="6" y="200"/>
                  </a:lnTo>
                  <a:lnTo>
                    <a:pt x="17" y="201"/>
                  </a:lnTo>
                  <a:lnTo>
                    <a:pt x="20" y="201"/>
                  </a:lnTo>
                  <a:lnTo>
                    <a:pt x="21" y="197"/>
                  </a:lnTo>
                  <a:lnTo>
                    <a:pt x="22" y="200"/>
                  </a:lnTo>
                  <a:lnTo>
                    <a:pt x="22" y="201"/>
                  </a:lnTo>
                  <a:lnTo>
                    <a:pt x="21" y="205"/>
                  </a:lnTo>
                  <a:lnTo>
                    <a:pt x="15" y="215"/>
                  </a:lnTo>
                  <a:lnTo>
                    <a:pt x="13" y="217"/>
                  </a:lnTo>
                  <a:lnTo>
                    <a:pt x="17" y="217"/>
                  </a:lnTo>
                  <a:lnTo>
                    <a:pt x="20" y="219"/>
                  </a:lnTo>
                  <a:lnTo>
                    <a:pt x="22" y="225"/>
                  </a:lnTo>
                  <a:lnTo>
                    <a:pt x="22" y="226"/>
                  </a:lnTo>
                  <a:lnTo>
                    <a:pt x="27" y="228"/>
                  </a:lnTo>
                  <a:lnTo>
                    <a:pt x="27" y="236"/>
                  </a:lnTo>
                  <a:lnTo>
                    <a:pt x="45" y="230"/>
                  </a:lnTo>
                  <a:lnTo>
                    <a:pt x="45" y="232"/>
                  </a:lnTo>
                  <a:lnTo>
                    <a:pt x="53" y="232"/>
                  </a:lnTo>
                  <a:lnTo>
                    <a:pt x="56" y="235"/>
                  </a:lnTo>
                  <a:lnTo>
                    <a:pt x="60" y="235"/>
                  </a:lnTo>
                  <a:lnTo>
                    <a:pt x="64" y="230"/>
                  </a:lnTo>
                  <a:lnTo>
                    <a:pt x="67" y="228"/>
                  </a:lnTo>
                  <a:lnTo>
                    <a:pt x="71" y="226"/>
                  </a:lnTo>
                  <a:lnTo>
                    <a:pt x="73" y="219"/>
                  </a:lnTo>
                  <a:lnTo>
                    <a:pt x="84" y="215"/>
                  </a:lnTo>
                  <a:lnTo>
                    <a:pt x="93" y="212"/>
                  </a:lnTo>
                  <a:lnTo>
                    <a:pt x="103" y="203"/>
                  </a:lnTo>
                  <a:lnTo>
                    <a:pt x="113" y="203"/>
                  </a:lnTo>
                  <a:lnTo>
                    <a:pt x="116" y="203"/>
                  </a:lnTo>
                  <a:lnTo>
                    <a:pt x="123" y="201"/>
                  </a:lnTo>
                  <a:lnTo>
                    <a:pt x="124" y="201"/>
                  </a:lnTo>
                  <a:lnTo>
                    <a:pt x="127" y="194"/>
                  </a:lnTo>
                  <a:lnTo>
                    <a:pt x="130" y="194"/>
                  </a:lnTo>
                  <a:lnTo>
                    <a:pt x="130" y="193"/>
                  </a:lnTo>
                  <a:lnTo>
                    <a:pt x="131" y="190"/>
                  </a:lnTo>
                  <a:lnTo>
                    <a:pt x="130" y="189"/>
                  </a:lnTo>
                  <a:lnTo>
                    <a:pt x="130" y="186"/>
                  </a:lnTo>
                  <a:lnTo>
                    <a:pt x="127" y="183"/>
                  </a:lnTo>
                  <a:lnTo>
                    <a:pt x="124" y="183"/>
                  </a:lnTo>
                  <a:lnTo>
                    <a:pt x="123" y="183"/>
                  </a:lnTo>
                  <a:lnTo>
                    <a:pt x="121" y="179"/>
                  </a:lnTo>
                  <a:lnTo>
                    <a:pt x="116" y="170"/>
                  </a:lnTo>
                  <a:lnTo>
                    <a:pt x="116" y="168"/>
                  </a:lnTo>
                  <a:lnTo>
                    <a:pt x="113" y="162"/>
                  </a:lnTo>
                  <a:lnTo>
                    <a:pt x="116" y="156"/>
                  </a:lnTo>
                  <a:lnTo>
                    <a:pt x="113" y="156"/>
                  </a:lnTo>
                  <a:lnTo>
                    <a:pt x="110" y="156"/>
                  </a:lnTo>
                  <a:lnTo>
                    <a:pt x="106" y="151"/>
                  </a:lnTo>
                  <a:lnTo>
                    <a:pt x="113" y="108"/>
                  </a:lnTo>
                  <a:lnTo>
                    <a:pt x="138" y="76"/>
                  </a:lnTo>
                  <a:lnTo>
                    <a:pt x="141" y="70"/>
                  </a:lnTo>
                  <a:lnTo>
                    <a:pt x="146" y="63"/>
                  </a:lnTo>
                  <a:lnTo>
                    <a:pt x="149" y="59"/>
                  </a:lnTo>
                  <a:lnTo>
                    <a:pt x="158" y="52"/>
                  </a:lnTo>
                  <a:lnTo>
                    <a:pt x="153" y="46"/>
                  </a:lnTo>
                  <a:lnTo>
                    <a:pt x="159" y="43"/>
                  </a:lnTo>
                  <a:lnTo>
                    <a:pt x="159" y="38"/>
                  </a:lnTo>
                  <a:lnTo>
                    <a:pt x="162" y="34"/>
                  </a:lnTo>
                  <a:lnTo>
                    <a:pt x="163" y="31"/>
                  </a:lnTo>
                  <a:lnTo>
                    <a:pt x="167" y="31"/>
                  </a:lnTo>
                  <a:lnTo>
                    <a:pt x="167" y="29"/>
                  </a:lnTo>
                  <a:lnTo>
                    <a:pt x="170" y="20"/>
                  </a:lnTo>
                  <a:lnTo>
                    <a:pt x="163" y="4"/>
                  </a:lnTo>
                  <a:lnTo>
                    <a:pt x="159" y="0"/>
                  </a:lnTo>
                  <a:lnTo>
                    <a:pt x="153" y="6"/>
                  </a:lnTo>
                  <a:lnTo>
                    <a:pt x="149" y="10"/>
                  </a:lnTo>
                  <a:lnTo>
                    <a:pt x="145" y="14"/>
                  </a:lnTo>
                  <a:lnTo>
                    <a:pt x="142" y="23"/>
                  </a:lnTo>
                  <a:lnTo>
                    <a:pt x="138" y="25"/>
                  </a:lnTo>
                  <a:lnTo>
                    <a:pt x="135" y="31"/>
                  </a:lnTo>
                  <a:lnTo>
                    <a:pt x="133" y="31"/>
                  </a:lnTo>
                  <a:lnTo>
                    <a:pt x="127" y="38"/>
                  </a:lnTo>
                  <a:lnTo>
                    <a:pt x="123" y="43"/>
                  </a:lnTo>
                  <a:lnTo>
                    <a:pt x="116" y="43"/>
                  </a:lnTo>
                  <a:lnTo>
                    <a:pt x="107" y="43"/>
                  </a:lnTo>
                  <a:lnTo>
                    <a:pt x="98" y="57"/>
                  </a:lnTo>
                  <a:lnTo>
                    <a:pt x="91" y="67"/>
                  </a:lnTo>
                  <a:lnTo>
                    <a:pt x="89" y="7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grpSp>
      <p:pic>
        <p:nvPicPr>
          <p:cNvPr id="195" name="図 194">
            <a:extLst>
              <a:ext uri="{FF2B5EF4-FFF2-40B4-BE49-F238E27FC236}">
                <a16:creationId xmlns:a16="http://schemas.microsoft.com/office/drawing/2014/main" id="{7C9429E1-F127-89F6-CAE3-FDE7CE7B5E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04109" y="3071632"/>
            <a:ext cx="288000" cy="280174"/>
          </a:xfrm>
          <a:prstGeom prst="rect">
            <a:avLst/>
          </a:prstGeom>
        </p:spPr>
      </p:pic>
      <p:pic>
        <p:nvPicPr>
          <p:cNvPr id="196" name="図 195">
            <a:extLst>
              <a:ext uri="{FF2B5EF4-FFF2-40B4-BE49-F238E27FC236}">
                <a16:creationId xmlns:a16="http://schemas.microsoft.com/office/drawing/2014/main" id="{86864597-4D1B-E9E4-50A6-9B79FE979A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6354" y="3597060"/>
            <a:ext cx="288000" cy="280174"/>
          </a:xfrm>
          <a:prstGeom prst="rect">
            <a:avLst/>
          </a:prstGeom>
        </p:spPr>
      </p:pic>
      <p:pic>
        <p:nvPicPr>
          <p:cNvPr id="197" name="図 196">
            <a:extLst>
              <a:ext uri="{FF2B5EF4-FFF2-40B4-BE49-F238E27FC236}">
                <a16:creationId xmlns:a16="http://schemas.microsoft.com/office/drawing/2014/main" id="{C27A8C41-1746-C5B6-6692-8EDBF57B64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75874" y="4002399"/>
            <a:ext cx="288000" cy="280174"/>
          </a:xfrm>
          <a:prstGeom prst="rect">
            <a:avLst/>
          </a:prstGeom>
        </p:spPr>
      </p:pic>
      <p:pic>
        <p:nvPicPr>
          <p:cNvPr id="198" name="図 197">
            <a:extLst>
              <a:ext uri="{FF2B5EF4-FFF2-40B4-BE49-F238E27FC236}">
                <a16:creationId xmlns:a16="http://schemas.microsoft.com/office/drawing/2014/main" id="{1BE7E268-AAC1-2FCC-2657-59E8A31DE6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7212" y="3804640"/>
            <a:ext cx="288000" cy="280174"/>
          </a:xfrm>
          <a:prstGeom prst="rect">
            <a:avLst/>
          </a:prstGeom>
        </p:spPr>
      </p:pic>
      <p:pic>
        <p:nvPicPr>
          <p:cNvPr id="199" name="図 198">
            <a:extLst>
              <a:ext uri="{FF2B5EF4-FFF2-40B4-BE49-F238E27FC236}">
                <a16:creationId xmlns:a16="http://schemas.microsoft.com/office/drawing/2014/main" id="{D49B5AA4-8C6C-79D3-116E-E4C4908DF5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0627" y="3836681"/>
            <a:ext cx="288000" cy="280174"/>
          </a:xfrm>
          <a:prstGeom prst="rect">
            <a:avLst/>
          </a:prstGeom>
        </p:spPr>
      </p:pic>
      <p:pic>
        <p:nvPicPr>
          <p:cNvPr id="200" name="図 199">
            <a:extLst>
              <a:ext uri="{FF2B5EF4-FFF2-40B4-BE49-F238E27FC236}">
                <a16:creationId xmlns:a16="http://schemas.microsoft.com/office/drawing/2014/main" id="{32FB4CD7-9CEB-7CF5-7C35-59B277268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6686" y="4108998"/>
            <a:ext cx="288000" cy="280174"/>
          </a:xfrm>
          <a:prstGeom prst="rect">
            <a:avLst/>
          </a:prstGeom>
        </p:spPr>
      </p:pic>
      <p:pic>
        <p:nvPicPr>
          <p:cNvPr id="201" name="図 200">
            <a:extLst>
              <a:ext uri="{FF2B5EF4-FFF2-40B4-BE49-F238E27FC236}">
                <a16:creationId xmlns:a16="http://schemas.microsoft.com/office/drawing/2014/main" id="{AF943052-6003-5D71-7853-44D566F022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5016" y="3880402"/>
            <a:ext cx="288000" cy="280174"/>
          </a:xfrm>
          <a:prstGeom prst="rect">
            <a:avLst/>
          </a:prstGeom>
        </p:spPr>
      </p:pic>
      <p:pic>
        <p:nvPicPr>
          <p:cNvPr id="202" name="図 201">
            <a:extLst>
              <a:ext uri="{FF2B5EF4-FFF2-40B4-BE49-F238E27FC236}">
                <a16:creationId xmlns:a16="http://schemas.microsoft.com/office/drawing/2014/main" id="{2BF4EB6C-EE8F-8C24-0A87-3B5BDA28F1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3906" y="4063069"/>
            <a:ext cx="288000" cy="280174"/>
          </a:xfrm>
          <a:prstGeom prst="rect">
            <a:avLst/>
          </a:prstGeom>
        </p:spPr>
      </p:pic>
      <p:sp>
        <p:nvSpPr>
          <p:cNvPr id="204" name="テキスト ボックス 203">
            <a:extLst>
              <a:ext uri="{FF2B5EF4-FFF2-40B4-BE49-F238E27FC236}">
                <a16:creationId xmlns:a16="http://schemas.microsoft.com/office/drawing/2014/main" id="{E67C7D73-6F13-4EC2-921D-E2822ED6E1D7}"/>
              </a:ext>
            </a:extLst>
          </p:cNvPr>
          <p:cNvSpPr txBox="1"/>
          <p:nvPr/>
        </p:nvSpPr>
        <p:spPr>
          <a:xfrm>
            <a:off x="6514725" y="5285176"/>
            <a:ext cx="4493538" cy="830997"/>
          </a:xfrm>
          <a:prstGeom prst="rect">
            <a:avLst/>
          </a:prstGeom>
          <a:noFill/>
        </p:spPr>
        <p:txBody>
          <a:bodyPr wrap="none" rtlCol="0">
            <a:spAutoFit/>
          </a:bodyPr>
          <a:lstStyle/>
          <a:p>
            <a:r>
              <a:rPr lang="en-US" altLang="ja-JP" sz="2400" dirty="0">
                <a:solidFill>
                  <a:schemeClr val="bg1">
                    <a:lumMod val="50000"/>
                  </a:schemeClr>
                </a:solidFill>
              </a:rPr>
              <a:t>D</a:t>
            </a:r>
            <a:r>
              <a:rPr kumimoji="1" lang="en-US" altLang="ja-JP" sz="2400" dirty="0">
                <a:solidFill>
                  <a:schemeClr val="bg1">
                    <a:lumMod val="50000"/>
                  </a:schemeClr>
                </a:solidFill>
              </a:rPr>
              <a:t>istributed area</a:t>
            </a:r>
          </a:p>
          <a:p>
            <a:r>
              <a:rPr lang="en-US" altLang="ja-JP" sz="2400" dirty="0">
                <a:solidFill>
                  <a:schemeClr val="bg1">
                    <a:lumMod val="50000"/>
                  </a:schemeClr>
                </a:solidFill>
              </a:rPr>
              <a:t>(Infection-established area)</a:t>
            </a:r>
            <a:endParaRPr kumimoji="1" lang="ja-JP" altLang="en-US" sz="2400" dirty="0">
              <a:solidFill>
                <a:schemeClr val="bg1">
                  <a:lumMod val="50000"/>
                </a:schemeClr>
              </a:solidFill>
            </a:endParaRPr>
          </a:p>
        </p:txBody>
      </p:sp>
      <p:sp>
        <p:nvSpPr>
          <p:cNvPr id="205" name="テキスト ボックス 204">
            <a:extLst>
              <a:ext uri="{FF2B5EF4-FFF2-40B4-BE49-F238E27FC236}">
                <a16:creationId xmlns:a16="http://schemas.microsoft.com/office/drawing/2014/main" id="{9C6D8485-5483-6779-E255-59D9E22B1F80}"/>
              </a:ext>
            </a:extLst>
          </p:cNvPr>
          <p:cNvSpPr txBox="1"/>
          <p:nvPr/>
        </p:nvSpPr>
        <p:spPr>
          <a:xfrm>
            <a:off x="9503224" y="2939622"/>
            <a:ext cx="1394485" cy="523220"/>
          </a:xfrm>
          <a:prstGeom prst="rect">
            <a:avLst/>
          </a:prstGeom>
          <a:noFill/>
          <a:ln w="3175">
            <a:noFill/>
          </a:ln>
        </p:spPr>
        <p:txBody>
          <a:bodyPr wrap="square" rtlCol="0">
            <a:spAutoFit/>
          </a:bodyPr>
          <a:lstStyle/>
          <a:p>
            <a:r>
              <a:rPr lang="en-US" altLang="ja-JP" sz="2800" dirty="0">
                <a:solidFill>
                  <a:srgbClr val="0000CC"/>
                </a:solidFill>
                <a:latin typeface="+mn-ea"/>
              </a:rPr>
              <a:t>Miyagi</a:t>
            </a:r>
            <a:endParaRPr lang="ja-JP" altLang="en-US" sz="2800" dirty="0">
              <a:solidFill>
                <a:srgbClr val="0000CC"/>
              </a:solidFill>
              <a:latin typeface="+mn-ea"/>
            </a:endParaRPr>
          </a:p>
        </p:txBody>
      </p:sp>
      <p:pic>
        <p:nvPicPr>
          <p:cNvPr id="206" name="図 205">
            <a:extLst>
              <a:ext uri="{FF2B5EF4-FFF2-40B4-BE49-F238E27FC236}">
                <a16:creationId xmlns:a16="http://schemas.microsoft.com/office/drawing/2014/main" id="{30BCA18A-1698-9622-C9CC-0F2DF2F118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6704" y="2897818"/>
            <a:ext cx="288000" cy="280174"/>
          </a:xfrm>
          <a:prstGeom prst="rect">
            <a:avLst/>
          </a:prstGeom>
        </p:spPr>
      </p:pic>
      <p:pic>
        <p:nvPicPr>
          <p:cNvPr id="207" name="図 206">
            <a:extLst>
              <a:ext uri="{FF2B5EF4-FFF2-40B4-BE49-F238E27FC236}">
                <a16:creationId xmlns:a16="http://schemas.microsoft.com/office/drawing/2014/main" id="{351AAF59-4FE1-7EDD-F7D3-9278B971E2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9389" y="1743389"/>
            <a:ext cx="288000" cy="280174"/>
          </a:xfrm>
          <a:prstGeom prst="rect">
            <a:avLst/>
          </a:prstGeom>
        </p:spPr>
      </p:pic>
      <p:sp>
        <p:nvSpPr>
          <p:cNvPr id="208" name="矢印: 右 207">
            <a:extLst>
              <a:ext uri="{FF2B5EF4-FFF2-40B4-BE49-F238E27FC236}">
                <a16:creationId xmlns:a16="http://schemas.microsoft.com/office/drawing/2014/main" id="{43FB6F7D-857E-9DE3-5D86-E917FEF5D16B}"/>
              </a:ext>
            </a:extLst>
          </p:cNvPr>
          <p:cNvSpPr/>
          <p:nvPr/>
        </p:nvSpPr>
        <p:spPr>
          <a:xfrm>
            <a:off x="5334680" y="2470200"/>
            <a:ext cx="1357554" cy="1109249"/>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テキスト ボックス 208">
            <a:extLst>
              <a:ext uri="{FF2B5EF4-FFF2-40B4-BE49-F238E27FC236}">
                <a16:creationId xmlns:a16="http://schemas.microsoft.com/office/drawing/2014/main" id="{97ADA6FF-E21E-58EC-A6EE-AEFEE57E6071}"/>
              </a:ext>
            </a:extLst>
          </p:cNvPr>
          <p:cNvSpPr txBox="1"/>
          <p:nvPr/>
        </p:nvSpPr>
        <p:spPr>
          <a:xfrm>
            <a:off x="1193239" y="1537620"/>
            <a:ext cx="902811" cy="523220"/>
          </a:xfrm>
          <a:prstGeom prst="rect">
            <a:avLst/>
          </a:prstGeom>
          <a:noFill/>
        </p:spPr>
        <p:txBody>
          <a:bodyPr wrap="none" rtlCol="0">
            <a:spAutoFit/>
          </a:bodyPr>
          <a:lstStyle/>
          <a:p>
            <a:r>
              <a:rPr kumimoji="1" lang="en-US" altLang="ja-JP" sz="2800" dirty="0"/>
              <a:t>Past</a:t>
            </a:r>
            <a:endParaRPr kumimoji="1" lang="ja-JP" altLang="en-US" sz="2800" dirty="0"/>
          </a:p>
        </p:txBody>
      </p:sp>
      <p:sp>
        <p:nvSpPr>
          <p:cNvPr id="210" name="テキスト ボックス 209">
            <a:extLst>
              <a:ext uri="{FF2B5EF4-FFF2-40B4-BE49-F238E27FC236}">
                <a16:creationId xmlns:a16="http://schemas.microsoft.com/office/drawing/2014/main" id="{8BC24833-9781-3D3E-8C4F-F06A143483A4}"/>
              </a:ext>
            </a:extLst>
          </p:cNvPr>
          <p:cNvSpPr txBox="1"/>
          <p:nvPr/>
        </p:nvSpPr>
        <p:spPr>
          <a:xfrm>
            <a:off x="7491479" y="1535622"/>
            <a:ext cx="1441420" cy="523220"/>
          </a:xfrm>
          <a:prstGeom prst="rect">
            <a:avLst/>
          </a:prstGeom>
          <a:noFill/>
        </p:spPr>
        <p:txBody>
          <a:bodyPr wrap="none" rtlCol="0">
            <a:spAutoFit/>
          </a:bodyPr>
          <a:lstStyle/>
          <a:p>
            <a:r>
              <a:rPr kumimoji="1" lang="en-US" altLang="ja-JP" sz="2800" dirty="0"/>
              <a:t>Present</a:t>
            </a:r>
            <a:endParaRPr kumimoji="1" lang="ja-JP" altLang="en-US" sz="2800" dirty="0"/>
          </a:p>
        </p:txBody>
      </p:sp>
      <p:sp>
        <p:nvSpPr>
          <p:cNvPr id="2" name="テキスト ボックス 1">
            <a:extLst>
              <a:ext uri="{FF2B5EF4-FFF2-40B4-BE49-F238E27FC236}">
                <a16:creationId xmlns:a16="http://schemas.microsoft.com/office/drawing/2014/main" id="{07C2B1FA-793C-921E-F271-06F19AAFC42A}"/>
              </a:ext>
            </a:extLst>
          </p:cNvPr>
          <p:cNvSpPr txBox="1"/>
          <p:nvPr/>
        </p:nvSpPr>
        <p:spPr>
          <a:xfrm>
            <a:off x="3253396" y="321092"/>
            <a:ext cx="5929828" cy="523220"/>
          </a:xfrm>
          <a:prstGeom prst="rect">
            <a:avLst/>
          </a:prstGeom>
          <a:noFill/>
        </p:spPr>
        <p:txBody>
          <a:bodyPr wrap="none" rtlCol="0">
            <a:spAutoFit/>
          </a:bodyPr>
          <a:lstStyle/>
          <a:p>
            <a:r>
              <a:rPr kumimoji="1" lang="en-US" altLang="ja-JP" sz="2800" dirty="0"/>
              <a:t>Distribution of </a:t>
            </a:r>
            <a:r>
              <a:rPr lang="en-US" altLang="ja-JP" sz="2800" i="1" dirty="0"/>
              <a:t>M. chungmuensis </a:t>
            </a:r>
            <a:endParaRPr kumimoji="1" lang="ja-JP" altLang="en-US" sz="2800" dirty="0"/>
          </a:p>
        </p:txBody>
      </p:sp>
      <p:sp>
        <p:nvSpPr>
          <p:cNvPr id="3" name="テキスト ボックス 2">
            <a:extLst>
              <a:ext uri="{FF2B5EF4-FFF2-40B4-BE49-F238E27FC236}">
                <a16:creationId xmlns:a16="http://schemas.microsoft.com/office/drawing/2014/main" id="{1F2633C5-F92F-17A1-D48B-CFB86F4A0376}"/>
              </a:ext>
            </a:extLst>
          </p:cNvPr>
          <p:cNvSpPr txBox="1"/>
          <p:nvPr/>
        </p:nvSpPr>
        <p:spPr>
          <a:xfrm>
            <a:off x="10256558" y="1885790"/>
            <a:ext cx="1620957" cy="523221"/>
          </a:xfrm>
          <a:prstGeom prst="rect">
            <a:avLst/>
          </a:prstGeom>
          <a:noFill/>
        </p:spPr>
        <p:txBody>
          <a:bodyPr wrap="none" rtlCol="0">
            <a:spAutoFit/>
          </a:bodyPr>
          <a:lstStyle/>
          <a:p>
            <a:r>
              <a:rPr lang="en-US" altLang="ja-JP" sz="2800" dirty="0">
                <a:solidFill>
                  <a:srgbClr val="FF5050"/>
                </a:solidFill>
                <a:latin typeface="+mn-ea"/>
              </a:rPr>
              <a:t>Hokkaido</a:t>
            </a:r>
            <a:endParaRPr lang="ja-JP" altLang="en-US" sz="2800" dirty="0">
              <a:solidFill>
                <a:srgbClr val="FF5050"/>
              </a:solidFill>
              <a:latin typeface="+mn-ea"/>
            </a:endParaRPr>
          </a:p>
        </p:txBody>
      </p:sp>
    </p:spTree>
    <p:extLst>
      <p:ext uri="{BB962C8B-B14F-4D97-AF65-F5344CB8AC3E}">
        <p14:creationId xmlns:p14="http://schemas.microsoft.com/office/powerpoint/2010/main" val="96292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動物, オイスター, 食品, 皿 が含まれている画像&#10;&#10;自動的に生成された説明">
            <a:extLst>
              <a:ext uri="{FF2B5EF4-FFF2-40B4-BE49-F238E27FC236}">
                <a16:creationId xmlns:a16="http://schemas.microsoft.com/office/drawing/2014/main" id="{8DB8A399-4FB7-1640-292B-110F01C529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402" y="3046266"/>
            <a:ext cx="3600000" cy="2700000"/>
          </a:xfrm>
          <a:prstGeom prst="rect">
            <a:avLst/>
          </a:prstGeom>
        </p:spPr>
      </p:pic>
      <p:pic>
        <p:nvPicPr>
          <p:cNvPr id="2050" name="Picture 2">
            <a:extLst>
              <a:ext uri="{FF2B5EF4-FFF2-40B4-BE49-F238E27FC236}">
                <a16:creationId xmlns:a16="http://schemas.microsoft.com/office/drawing/2014/main" id="{4797C1AC-4818-D23A-C26F-4516A417B66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29909" y="3046266"/>
            <a:ext cx="3838666" cy="28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pckaiku1\AppData\Local\Temp\育成中の種苗.JPG">
            <a:extLst>
              <a:ext uri="{FF2B5EF4-FFF2-40B4-BE49-F238E27FC236}">
                <a16:creationId xmlns:a16="http://schemas.microsoft.com/office/drawing/2014/main" id="{0FBF6D17-77AA-79F1-1978-80D75CCEB14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228575" y="45669"/>
            <a:ext cx="3840000" cy="2880000"/>
          </a:xfrm>
          <a:prstGeom prst="rect">
            <a:avLst/>
          </a:prstGeom>
          <a:noFill/>
          <a:extLst>
            <a:ext uri="{909E8E84-426E-40DD-AFC4-6F175D3DCCD1}">
              <a14:hiddenFill xmlns:a14="http://schemas.microsoft.com/office/drawing/2010/main">
                <a:solidFill>
                  <a:srgbClr val="FFFFFF"/>
                </a:solidFill>
              </a14:hiddenFill>
            </a:ext>
          </a:extLst>
        </p:spPr>
      </p:pic>
      <p:sp>
        <p:nvSpPr>
          <p:cNvPr id="7" name="矢印: 右 6">
            <a:extLst>
              <a:ext uri="{FF2B5EF4-FFF2-40B4-BE49-F238E27FC236}">
                <a16:creationId xmlns:a16="http://schemas.microsoft.com/office/drawing/2014/main" id="{EFF116CA-E745-15E3-740D-5384B30D605A}"/>
              </a:ext>
            </a:extLst>
          </p:cNvPr>
          <p:cNvSpPr/>
          <p:nvPr/>
        </p:nvSpPr>
        <p:spPr>
          <a:xfrm>
            <a:off x="4452913" y="2438847"/>
            <a:ext cx="1309713" cy="1202295"/>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071AED7-7A65-2B4C-C639-A18CA2775128}"/>
              </a:ext>
            </a:extLst>
          </p:cNvPr>
          <p:cNvSpPr txBox="1"/>
          <p:nvPr/>
        </p:nvSpPr>
        <p:spPr>
          <a:xfrm>
            <a:off x="733232" y="5937675"/>
            <a:ext cx="10335344" cy="830997"/>
          </a:xfrm>
          <a:prstGeom prst="rect">
            <a:avLst/>
          </a:prstGeom>
          <a:gradFill>
            <a:gsLst>
              <a:gs pos="100000">
                <a:schemeClr val="accent1">
                  <a:lumMod val="5000"/>
                  <a:lumOff val="95000"/>
                </a:schemeClr>
              </a:gs>
              <a:gs pos="79000">
                <a:srgbClr val="FF5050"/>
              </a:gs>
              <a:gs pos="0">
                <a:srgbClr val="FF5050"/>
              </a:gs>
            </a:gsLst>
            <a:lin ang="0" scaled="1"/>
          </a:gradFill>
        </p:spPr>
        <p:txBody>
          <a:bodyPr wrap="square">
            <a:spAutoFit/>
          </a:bodyPr>
          <a:lstStyle/>
          <a:p>
            <a:r>
              <a:rPr lang="en-US" altLang="ja-JP" sz="2400" dirty="0">
                <a:solidFill>
                  <a:schemeClr val="bg1"/>
                </a:solidFill>
              </a:rPr>
              <a:t>The survey did not confirm the parasite transmission </a:t>
            </a:r>
          </a:p>
          <a:p>
            <a:r>
              <a:rPr lang="en-US" altLang="ja-JP" sz="2400" dirty="0">
                <a:solidFill>
                  <a:schemeClr val="bg1"/>
                </a:solidFill>
              </a:rPr>
              <a:t>                               to local oysters in Hokkaido. </a:t>
            </a:r>
            <a:endParaRPr lang="ja-JP" altLang="en-US" sz="2400" dirty="0">
              <a:solidFill>
                <a:schemeClr val="bg1"/>
              </a:solidFill>
            </a:endParaRPr>
          </a:p>
        </p:txBody>
      </p:sp>
      <p:sp>
        <p:nvSpPr>
          <p:cNvPr id="10" name="乗算記号 9">
            <a:extLst>
              <a:ext uri="{FF2B5EF4-FFF2-40B4-BE49-F238E27FC236}">
                <a16:creationId xmlns:a16="http://schemas.microsoft.com/office/drawing/2014/main" id="{D37C2589-CF3D-B68B-514B-CE1C6D23DE9B}"/>
              </a:ext>
            </a:extLst>
          </p:cNvPr>
          <p:cNvSpPr/>
          <p:nvPr/>
        </p:nvSpPr>
        <p:spPr>
          <a:xfrm>
            <a:off x="5347402" y="1955084"/>
            <a:ext cx="2160000" cy="2160000"/>
          </a:xfrm>
          <a:prstGeom prst="mathMultiply">
            <a:avLst>
              <a:gd name="adj1" fmla="val 4999"/>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209561D-4936-B4FC-FDED-043C491B1814}"/>
              </a:ext>
            </a:extLst>
          </p:cNvPr>
          <p:cNvSpPr txBox="1"/>
          <p:nvPr/>
        </p:nvSpPr>
        <p:spPr>
          <a:xfrm>
            <a:off x="6251320" y="2115681"/>
            <a:ext cx="415498" cy="646331"/>
          </a:xfrm>
          <a:prstGeom prst="rect">
            <a:avLst/>
          </a:prstGeom>
          <a:noFill/>
        </p:spPr>
        <p:txBody>
          <a:bodyPr wrap="none" rtlCol="0">
            <a:spAutoFit/>
          </a:bodyPr>
          <a:lstStyle/>
          <a:p>
            <a:r>
              <a:rPr kumimoji="1" lang="en-US" altLang="ja-JP" sz="3600" b="1" dirty="0"/>
              <a:t>?</a:t>
            </a:r>
            <a:endParaRPr kumimoji="1" lang="ja-JP" altLang="en-US" sz="3600" b="1" dirty="0"/>
          </a:p>
        </p:txBody>
      </p:sp>
      <p:pic>
        <p:nvPicPr>
          <p:cNvPr id="2" name="図 1" descr="チョコレートチップクッキー&#10;&#10;自動的に生成された説明">
            <a:extLst>
              <a:ext uri="{FF2B5EF4-FFF2-40B4-BE49-F238E27FC236}">
                <a16:creationId xmlns:a16="http://schemas.microsoft.com/office/drawing/2014/main" id="{B7E7C50F-6E37-6B44-629E-4C2946987473}"/>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818801" y="88048"/>
            <a:ext cx="3600000" cy="2700000"/>
          </a:xfrm>
          <a:prstGeom prst="rect">
            <a:avLst/>
          </a:prstGeom>
        </p:spPr>
      </p:pic>
      <p:sp>
        <p:nvSpPr>
          <p:cNvPr id="3" name="テキスト ボックス 2">
            <a:extLst>
              <a:ext uri="{FF2B5EF4-FFF2-40B4-BE49-F238E27FC236}">
                <a16:creationId xmlns:a16="http://schemas.microsoft.com/office/drawing/2014/main" id="{80F5546C-6446-4F03-3575-F862BAF19F4E}"/>
              </a:ext>
            </a:extLst>
          </p:cNvPr>
          <p:cNvSpPr txBox="1"/>
          <p:nvPr/>
        </p:nvSpPr>
        <p:spPr>
          <a:xfrm>
            <a:off x="753564" y="152401"/>
            <a:ext cx="3954929" cy="523220"/>
          </a:xfrm>
          <a:prstGeom prst="rect">
            <a:avLst/>
          </a:prstGeom>
          <a:noFill/>
        </p:spPr>
        <p:txBody>
          <a:bodyPr wrap="none" rtlCol="0">
            <a:spAutoFit/>
          </a:bodyPr>
          <a:lstStyle/>
          <a:p>
            <a:r>
              <a:rPr kumimoji="1" lang="en-US" altLang="ja-JP" sz="2800" dirty="0">
                <a:solidFill>
                  <a:srgbClr val="0000FF"/>
                </a:solidFill>
                <a:effectLst>
                  <a:glow rad="101600">
                    <a:schemeClr val="bg1"/>
                  </a:glow>
                </a:effectLst>
              </a:rPr>
              <a:t>Wild spat </a:t>
            </a:r>
            <a:r>
              <a:rPr lang="en-US" altLang="ja-JP" sz="2800" dirty="0">
                <a:solidFill>
                  <a:srgbClr val="0000FF"/>
                </a:solidFill>
                <a:effectLst>
                  <a:glow rad="101600">
                    <a:schemeClr val="bg1"/>
                  </a:glow>
                </a:effectLst>
              </a:rPr>
              <a:t>from Miyagi</a:t>
            </a:r>
            <a:endParaRPr kumimoji="1" lang="ja-JP" altLang="en-US" sz="2800" dirty="0">
              <a:solidFill>
                <a:srgbClr val="0000FF"/>
              </a:solidFill>
              <a:effectLst>
                <a:glow rad="101600">
                  <a:schemeClr val="bg1"/>
                </a:glow>
              </a:effectLst>
            </a:endParaRPr>
          </a:p>
        </p:txBody>
      </p:sp>
      <p:sp>
        <p:nvSpPr>
          <p:cNvPr id="12" name="テキスト ボックス 11">
            <a:extLst>
              <a:ext uri="{FF2B5EF4-FFF2-40B4-BE49-F238E27FC236}">
                <a16:creationId xmlns:a16="http://schemas.microsoft.com/office/drawing/2014/main" id="{2B0AAE04-8B3E-EEAE-E8D9-37F3F749B338}"/>
              </a:ext>
            </a:extLst>
          </p:cNvPr>
          <p:cNvSpPr txBox="1"/>
          <p:nvPr/>
        </p:nvSpPr>
        <p:spPr>
          <a:xfrm>
            <a:off x="7507402" y="169899"/>
            <a:ext cx="3799421" cy="523220"/>
          </a:xfrm>
          <a:prstGeom prst="rect">
            <a:avLst/>
          </a:prstGeom>
          <a:noFill/>
        </p:spPr>
        <p:txBody>
          <a:bodyPr wrap="square">
            <a:spAutoFit/>
          </a:bodyPr>
          <a:lstStyle/>
          <a:p>
            <a:r>
              <a:rPr lang="en-US" altLang="ja-JP" sz="2800" dirty="0">
                <a:solidFill>
                  <a:srgbClr val="FF5050"/>
                </a:solidFill>
                <a:effectLst>
                  <a:glow rad="101600">
                    <a:schemeClr val="bg1"/>
                  </a:glow>
                </a:effectLst>
              </a:rPr>
              <a:t>Local hatchery spat </a:t>
            </a:r>
            <a:endParaRPr lang="ja-JP" altLang="en-US" sz="2800" dirty="0">
              <a:solidFill>
                <a:srgbClr val="FF5050"/>
              </a:solidFill>
              <a:effectLst>
                <a:glow rad="101600">
                  <a:schemeClr val="bg1"/>
                </a:glow>
              </a:effectLst>
            </a:endParaRPr>
          </a:p>
        </p:txBody>
      </p:sp>
      <p:pic>
        <p:nvPicPr>
          <p:cNvPr id="8" name="図 7">
            <a:extLst>
              <a:ext uri="{FF2B5EF4-FFF2-40B4-BE49-F238E27FC236}">
                <a16:creationId xmlns:a16="http://schemas.microsoft.com/office/drawing/2014/main" id="{3B86F37C-600D-B139-0BDA-C4B03C3340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87402" y="2465930"/>
            <a:ext cx="1147315" cy="1116138"/>
          </a:xfrm>
          <a:prstGeom prst="rect">
            <a:avLst/>
          </a:prstGeom>
        </p:spPr>
      </p:pic>
    </p:spTree>
    <p:extLst>
      <p:ext uri="{BB962C8B-B14F-4D97-AF65-F5344CB8AC3E}">
        <p14:creationId xmlns:p14="http://schemas.microsoft.com/office/powerpoint/2010/main" val="179156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A5C820AF-F464-239F-C1C6-C9D941035787}"/>
              </a:ext>
            </a:extLst>
          </p:cNvPr>
          <p:cNvSpPr txBox="1"/>
          <p:nvPr/>
        </p:nvSpPr>
        <p:spPr>
          <a:xfrm>
            <a:off x="200135" y="297583"/>
            <a:ext cx="12009862" cy="830997"/>
          </a:xfrm>
          <a:prstGeom prst="rect">
            <a:avLst/>
          </a:prstGeom>
          <a:gradFill>
            <a:gsLst>
              <a:gs pos="92000">
                <a:schemeClr val="accent1">
                  <a:lumMod val="5000"/>
                  <a:lumOff val="95000"/>
                </a:schemeClr>
              </a:gs>
              <a:gs pos="84000">
                <a:schemeClr val="accent5"/>
              </a:gs>
              <a:gs pos="0">
                <a:schemeClr val="accent5"/>
              </a:gs>
            </a:gsLst>
            <a:lin ang="0" scaled="1"/>
          </a:gradFill>
        </p:spPr>
        <p:txBody>
          <a:bodyPr wrap="square" rtlCol="0">
            <a:spAutoFit/>
          </a:bodyPr>
          <a:lstStyle/>
          <a:p>
            <a:r>
              <a:rPr kumimoji="1" lang="ja-JP" altLang="en-US" sz="2400" dirty="0">
                <a:solidFill>
                  <a:srgbClr val="0000FF"/>
                </a:solidFill>
              </a:rPr>
              <a:t>★</a:t>
            </a:r>
            <a:r>
              <a:rPr kumimoji="1" lang="en-US" altLang="ja-JP" sz="2400" dirty="0">
                <a:solidFill>
                  <a:schemeClr val="bg1"/>
                </a:solidFill>
              </a:rPr>
              <a:t>The use of infected Wild spat from Miyagi is continued because</a:t>
            </a:r>
          </a:p>
          <a:p>
            <a:r>
              <a:rPr lang="en-US" altLang="ja-JP" sz="2400" dirty="0">
                <a:solidFill>
                  <a:schemeClr val="bg1"/>
                </a:solidFill>
              </a:rPr>
              <a:t>local spat are not enough to support the oyster production in </a:t>
            </a:r>
            <a:r>
              <a:rPr lang="en-US" altLang="ja-JP" sz="2400" dirty="0">
                <a:solidFill>
                  <a:srgbClr val="FF5050"/>
                </a:solidFill>
              </a:rPr>
              <a:t>Hokkaido</a:t>
            </a:r>
            <a:r>
              <a:rPr lang="en-US" altLang="ja-JP" sz="2400" dirty="0">
                <a:solidFill>
                  <a:schemeClr val="bg1">
                    <a:lumMod val="95000"/>
                  </a:schemeClr>
                </a:solidFill>
              </a:rPr>
              <a:t>.</a:t>
            </a:r>
            <a:endParaRPr kumimoji="1" lang="ja-JP" altLang="en-US" sz="2400" dirty="0">
              <a:solidFill>
                <a:schemeClr val="bg1">
                  <a:lumMod val="95000"/>
                </a:schemeClr>
              </a:solidFill>
            </a:endParaRPr>
          </a:p>
        </p:txBody>
      </p:sp>
      <p:sp>
        <p:nvSpPr>
          <p:cNvPr id="8" name="テキスト ボックス 7">
            <a:extLst>
              <a:ext uri="{FF2B5EF4-FFF2-40B4-BE49-F238E27FC236}">
                <a16:creationId xmlns:a16="http://schemas.microsoft.com/office/drawing/2014/main" id="{2FF7A503-4987-532C-F143-18B51CC335FB}"/>
              </a:ext>
            </a:extLst>
          </p:cNvPr>
          <p:cNvSpPr txBox="1"/>
          <p:nvPr/>
        </p:nvSpPr>
        <p:spPr>
          <a:xfrm>
            <a:off x="7269886" y="3592803"/>
            <a:ext cx="4472741" cy="923330"/>
          </a:xfrm>
          <a:prstGeom prst="rect">
            <a:avLst/>
          </a:prstGeom>
          <a:noFill/>
        </p:spPr>
        <p:txBody>
          <a:bodyPr wrap="square">
            <a:spAutoFit/>
          </a:bodyPr>
          <a:lstStyle/>
          <a:p>
            <a:r>
              <a:rPr lang="en-US" altLang="ja-JP" dirty="0"/>
              <a:t>Carrasco et al. 2015 </a:t>
            </a:r>
          </a:p>
          <a:p>
            <a:r>
              <a:rPr lang="en-US" altLang="ja-JP" i="1" dirty="0" err="1"/>
              <a:t>Marteilia</a:t>
            </a:r>
            <a:r>
              <a:rPr lang="en-US" altLang="ja-JP" dirty="0"/>
              <a:t> spp. parasites in bivalves: A revision of recent studies</a:t>
            </a:r>
            <a:endParaRPr lang="ja-JP" altLang="en-US" dirty="0"/>
          </a:p>
        </p:txBody>
      </p:sp>
      <p:grpSp>
        <p:nvGrpSpPr>
          <p:cNvPr id="9" name="グループ化 8">
            <a:extLst>
              <a:ext uri="{FF2B5EF4-FFF2-40B4-BE49-F238E27FC236}">
                <a16:creationId xmlns:a16="http://schemas.microsoft.com/office/drawing/2014/main" id="{E80612AD-37EB-7EAF-08C7-AE1624CE13C9}"/>
              </a:ext>
            </a:extLst>
          </p:cNvPr>
          <p:cNvGrpSpPr/>
          <p:nvPr/>
        </p:nvGrpSpPr>
        <p:grpSpPr>
          <a:xfrm>
            <a:off x="2607981" y="2931935"/>
            <a:ext cx="1143954" cy="930840"/>
            <a:chOff x="13479015" y="4070463"/>
            <a:chExt cx="2489255" cy="1473348"/>
          </a:xfrm>
        </p:grpSpPr>
        <p:sp>
          <p:nvSpPr>
            <p:cNvPr id="10" name="フリーフォーム: 図形 9">
              <a:extLst>
                <a:ext uri="{FF2B5EF4-FFF2-40B4-BE49-F238E27FC236}">
                  <a16:creationId xmlns:a16="http://schemas.microsoft.com/office/drawing/2014/main" id="{EF993FCA-B0E2-4A80-E44A-025EC017723A}"/>
                </a:ext>
              </a:extLst>
            </p:cNvPr>
            <p:cNvSpPr/>
            <p:nvPr/>
          </p:nvSpPr>
          <p:spPr>
            <a:xfrm>
              <a:off x="13686025" y="4183644"/>
              <a:ext cx="2080629" cy="1360167"/>
            </a:xfrm>
            <a:custGeom>
              <a:avLst/>
              <a:gdLst>
                <a:gd name="connsiteX0" fmla="*/ 35101 w 533653"/>
                <a:gd name="connsiteY0" fmla="*/ 305080 h 472070"/>
                <a:gd name="connsiteX1" fmla="*/ 525639 w 533653"/>
                <a:gd name="connsiteY1" fmla="*/ 280 h 472070"/>
                <a:gd name="connsiteX2" fmla="*/ 320851 w 533653"/>
                <a:gd name="connsiteY2" fmla="*/ 362230 h 472070"/>
                <a:gd name="connsiteX3" fmla="*/ 73201 w 533653"/>
                <a:gd name="connsiteY3" fmla="*/ 471767 h 472070"/>
                <a:gd name="connsiteX4" fmla="*/ 35101 w 533653"/>
                <a:gd name="connsiteY4" fmla="*/ 305080 h 472070"/>
                <a:gd name="connsiteX0" fmla="*/ 35101 w 532757"/>
                <a:gd name="connsiteY0" fmla="*/ 305080 h 476200"/>
                <a:gd name="connsiteX1" fmla="*/ 525639 w 532757"/>
                <a:gd name="connsiteY1" fmla="*/ 280 h 476200"/>
                <a:gd name="connsiteX2" fmla="*/ 320851 w 532757"/>
                <a:gd name="connsiteY2" fmla="*/ 362230 h 476200"/>
                <a:gd name="connsiteX3" fmla="*/ 242273 w 532757"/>
                <a:gd name="connsiteY3" fmla="*/ 422553 h 476200"/>
                <a:gd name="connsiteX4" fmla="*/ 73201 w 532757"/>
                <a:gd name="connsiteY4" fmla="*/ 471767 h 476200"/>
                <a:gd name="connsiteX5" fmla="*/ 35101 w 532757"/>
                <a:gd name="connsiteY5" fmla="*/ 305080 h 476200"/>
                <a:gd name="connsiteX0" fmla="*/ 29728 w 527384"/>
                <a:gd name="connsiteY0" fmla="*/ 305080 h 474008"/>
                <a:gd name="connsiteX1" fmla="*/ 520266 w 527384"/>
                <a:gd name="connsiteY1" fmla="*/ 280 h 474008"/>
                <a:gd name="connsiteX2" fmla="*/ 315478 w 527384"/>
                <a:gd name="connsiteY2" fmla="*/ 362230 h 474008"/>
                <a:gd name="connsiteX3" fmla="*/ 177369 w 527384"/>
                <a:gd name="connsiteY3" fmla="*/ 398740 h 474008"/>
                <a:gd name="connsiteX4" fmla="*/ 67828 w 527384"/>
                <a:gd name="connsiteY4" fmla="*/ 471767 h 474008"/>
                <a:gd name="connsiteX5" fmla="*/ 29728 w 527384"/>
                <a:gd name="connsiteY5" fmla="*/ 305080 h 474008"/>
                <a:gd name="connsiteX0" fmla="*/ 37912 w 535568"/>
                <a:gd name="connsiteY0" fmla="*/ 305080 h 476326"/>
                <a:gd name="connsiteX1" fmla="*/ 528450 w 535568"/>
                <a:gd name="connsiteY1" fmla="*/ 280 h 476326"/>
                <a:gd name="connsiteX2" fmla="*/ 323662 w 535568"/>
                <a:gd name="connsiteY2" fmla="*/ 362230 h 476326"/>
                <a:gd name="connsiteX3" fmla="*/ 185553 w 535568"/>
                <a:gd name="connsiteY3" fmla="*/ 398740 h 476326"/>
                <a:gd name="connsiteX4" fmla="*/ 49818 w 535568"/>
                <a:gd name="connsiteY4" fmla="*/ 474148 h 476326"/>
                <a:gd name="connsiteX5" fmla="*/ 37912 w 535568"/>
                <a:gd name="connsiteY5" fmla="*/ 305080 h 476326"/>
                <a:gd name="connsiteX0" fmla="*/ 22467 w 520123"/>
                <a:gd name="connsiteY0" fmla="*/ 305079 h 464775"/>
                <a:gd name="connsiteX1" fmla="*/ 513005 w 520123"/>
                <a:gd name="connsiteY1" fmla="*/ 279 h 464775"/>
                <a:gd name="connsiteX2" fmla="*/ 308217 w 520123"/>
                <a:gd name="connsiteY2" fmla="*/ 362229 h 464775"/>
                <a:gd name="connsiteX3" fmla="*/ 170108 w 520123"/>
                <a:gd name="connsiteY3" fmla="*/ 398739 h 464775"/>
                <a:gd name="connsiteX4" fmla="*/ 91523 w 520123"/>
                <a:gd name="connsiteY4" fmla="*/ 462241 h 464775"/>
                <a:gd name="connsiteX5" fmla="*/ 22467 w 520123"/>
                <a:gd name="connsiteY5" fmla="*/ 305079 h 464775"/>
                <a:gd name="connsiteX0" fmla="*/ 26809 w 524465"/>
                <a:gd name="connsiteY0" fmla="*/ 305079 h 468385"/>
                <a:gd name="connsiteX1" fmla="*/ 517347 w 524465"/>
                <a:gd name="connsiteY1" fmla="*/ 279 h 468385"/>
                <a:gd name="connsiteX2" fmla="*/ 312559 w 524465"/>
                <a:gd name="connsiteY2" fmla="*/ 362229 h 468385"/>
                <a:gd name="connsiteX3" fmla="*/ 174450 w 524465"/>
                <a:gd name="connsiteY3" fmla="*/ 398739 h 468385"/>
                <a:gd name="connsiteX4" fmla="*/ 95865 w 524465"/>
                <a:gd name="connsiteY4" fmla="*/ 462241 h 468385"/>
                <a:gd name="connsiteX5" fmla="*/ 26809 w 524465"/>
                <a:gd name="connsiteY5" fmla="*/ 305079 h 468385"/>
                <a:gd name="connsiteX0" fmla="*/ 39457 w 537113"/>
                <a:gd name="connsiteY0" fmla="*/ 305079 h 468385"/>
                <a:gd name="connsiteX1" fmla="*/ 529995 w 537113"/>
                <a:gd name="connsiteY1" fmla="*/ 279 h 468385"/>
                <a:gd name="connsiteX2" fmla="*/ 325207 w 537113"/>
                <a:gd name="connsiteY2" fmla="*/ 362229 h 468385"/>
                <a:gd name="connsiteX3" fmla="*/ 187098 w 537113"/>
                <a:gd name="connsiteY3" fmla="*/ 398739 h 468385"/>
                <a:gd name="connsiteX4" fmla="*/ 68032 w 537113"/>
                <a:gd name="connsiteY4" fmla="*/ 462241 h 468385"/>
                <a:gd name="connsiteX5" fmla="*/ 39457 w 537113"/>
                <a:gd name="connsiteY5" fmla="*/ 305079 h 468385"/>
                <a:gd name="connsiteX0" fmla="*/ 39457 w 537816"/>
                <a:gd name="connsiteY0" fmla="*/ 305036 h 468342"/>
                <a:gd name="connsiteX1" fmla="*/ 529995 w 537816"/>
                <a:gd name="connsiteY1" fmla="*/ 236 h 468342"/>
                <a:gd name="connsiteX2" fmla="*/ 334732 w 537816"/>
                <a:gd name="connsiteY2" fmla="*/ 357423 h 468342"/>
                <a:gd name="connsiteX3" fmla="*/ 187098 w 537816"/>
                <a:gd name="connsiteY3" fmla="*/ 398696 h 468342"/>
                <a:gd name="connsiteX4" fmla="*/ 68032 w 537816"/>
                <a:gd name="connsiteY4" fmla="*/ 462198 h 468342"/>
                <a:gd name="connsiteX5" fmla="*/ 39457 w 537816"/>
                <a:gd name="connsiteY5" fmla="*/ 305036 h 468342"/>
                <a:gd name="connsiteX0" fmla="*/ 32523 w 531200"/>
                <a:gd name="connsiteY0" fmla="*/ 305036 h 474927"/>
                <a:gd name="connsiteX1" fmla="*/ 523061 w 531200"/>
                <a:gd name="connsiteY1" fmla="*/ 236 h 474927"/>
                <a:gd name="connsiteX2" fmla="*/ 327798 w 531200"/>
                <a:gd name="connsiteY2" fmla="*/ 357423 h 474927"/>
                <a:gd name="connsiteX3" fmla="*/ 182335 w 531200"/>
                <a:gd name="connsiteY3" fmla="*/ 452966 h 474927"/>
                <a:gd name="connsiteX4" fmla="*/ 61098 w 531200"/>
                <a:gd name="connsiteY4" fmla="*/ 462198 h 474927"/>
                <a:gd name="connsiteX5" fmla="*/ 32523 w 531200"/>
                <a:gd name="connsiteY5" fmla="*/ 305036 h 47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200" h="474927">
                  <a:moveTo>
                    <a:pt x="32523" y="305036"/>
                  </a:moveTo>
                  <a:cubicBezTo>
                    <a:pt x="109517" y="228042"/>
                    <a:pt x="473849" y="-8495"/>
                    <a:pt x="523061" y="236"/>
                  </a:cubicBezTo>
                  <a:cubicBezTo>
                    <a:pt x="572273" y="8967"/>
                    <a:pt x="384586" y="281968"/>
                    <a:pt x="327798" y="357423"/>
                  </a:cubicBezTo>
                  <a:cubicBezTo>
                    <a:pt x="271010" y="432878"/>
                    <a:pt x="223610" y="434710"/>
                    <a:pt x="182335" y="452966"/>
                  </a:cubicBezTo>
                  <a:cubicBezTo>
                    <a:pt x="141060" y="471222"/>
                    <a:pt x="86067" y="486853"/>
                    <a:pt x="61098" y="462198"/>
                  </a:cubicBezTo>
                  <a:cubicBezTo>
                    <a:pt x="36129" y="437543"/>
                    <a:pt x="-44471" y="382030"/>
                    <a:pt x="32523" y="305036"/>
                  </a:cubicBezTo>
                  <a:close/>
                </a:path>
              </a:pathLst>
            </a:custGeom>
            <a:gradFill flip="none" rotWithShape="1">
              <a:gsLst>
                <a:gs pos="0">
                  <a:schemeClr val="tx1">
                    <a:lumMod val="50000"/>
                    <a:lumOff val="50000"/>
                  </a:schemeClr>
                </a:gs>
                <a:gs pos="100000">
                  <a:schemeClr val="bg1"/>
                </a:gs>
                <a:gs pos="75000">
                  <a:schemeClr val="bg1">
                    <a:lumMod val="85000"/>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11" name="グループ化 10">
              <a:extLst>
                <a:ext uri="{FF2B5EF4-FFF2-40B4-BE49-F238E27FC236}">
                  <a16:creationId xmlns:a16="http://schemas.microsoft.com/office/drawing/2014/main" id="{EA642DE5-7436-03DF-C014-87AB08FC7F0B}"/>
                </a:ext>
              </a:extLst>
            </p:cNvPr>
            <p:cNvGrpSpPr>
              <a:grpSpLocks noChangeAspect="1"/>
            </p:cNvGrpSpPr>
            <p:nvPr/>
          </p:nvGrpSpPr>
          <p:grpSpPr>
            <a:xfrm rot="3467856">
              <a:off x="14142704" y="3406774"/>
              <a:ext cx="1161877" cy="2489255"/>
              <a:chOff x="7448974" y="4457430"/>
              <a:chExt cx="1153944" cy="1838349"/>
            </a:xfrm>
          </p:grpSpPr>
          <p:sp>
            <p:nvSpPr>
              <p:cNvPr id="12" name="フリーフォーム: 図形 11">
                <a:extLst>
                  <a:ext uri="{FF2B5EF4-FFF2-40B4-BE49-F238E27FC236}">
                    <a16:creationId xmlns:a16="http://schemas.microsoft.com/office/drawing/2014/main" id="{10227D86-19CE-42A9-58F2-790E2A68F308}"/>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13" name="フリーフォーム: 図形 12">
                <a:extLst>
                  <a:ext uri="{FF2B5EF4-FFF2-40B4-BE49-F238E27FC236}">
                    <a16:creationId xmlns:a16="http://schemas.microsoft.com/office/drawing/2014/main" id="{7BC94B06-0DF8-AC67-266B-058751246B0F}"/>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14" name="フリーフォーム: 図形 13">
                <a:extLst>
                  <a:ext uri="{FF2B5EF4-FFF2-40B4-BE49-F238E27FC236}">
                    <a16:creationId xmlns:a16="http://schemas.microsoft.com/office/drawing/2014/main" id="{55E2ACB5-AFDC-79F5-C5E3-B1E6E5201BF3}"/>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15" name="フリーフォーム: 図形 14">
                <a:extLst>
                  <a:ext uri="{FF2B5EF4-FFF2-40B4-BE49-F238E27FC236}">
                    <a16:creationId xmlns:a16="http://schemas.microsoft.com/office/drawing/2014/main" id="{EB7B57F7-67C4-F9FF-9760-7D9BBF4DD5BA}"/>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16" name="フリーフォーム: 図形 15">
                <a:extLst>
                  <a:ext uri="{FF2B5EF4-FFF2-40B4-BE49-F238E27FC236}">
                    <a16:creationId xmlns:a16="http://schemas.microsoft.com/office/drawing/2014/main" id="{416E0212-9785-8CCE-A8DC-1ABCAE5A7B31}"/>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17" name="フリーフォーム: 図形 16">
                <a:extLst>
                  <a:ext uri="{FF2B5EF4-FFF2-40B4-BE49-F238E27FC236}">
                    <a16:creationId xmlns:a16="http://schemas.microsoft.com/office/drawing/2014/main" id="{61E2A6ED-420B-5F93-6DD2-B9CF7DC2ED94}"/>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sp>
        <p:nvSpPr>
          <p:cNvPr id="25" name="テキスト ボックス 24">
            <a:extLst>
              <a:ext uri="{FF2B5EF4-FFF2-40B4-BE49-F238E27FC236}">
                <a16:creationId xmlns:a16="http://schemas.microsoft.com/office/drawing/2014/main" id="{E4C6F313-E043-6AC1-AEC6-FD789502341F}"/>
              </a:ext>
            </a:extLst>
          </p:cNvPr>
          <p:cNvSpPr txBox="1"/>
          <p:nvPr/>
        </p:nvSpPr>
        <p:spPr>
          <a:xfrm>
            <a:off x="0" y="5193205"/>
            <a:ext cx="11742627" cy="1569660"/>
          </a:xfrm>
          <a:prstGeom prst="rect">
            <a:avLst/>
          </a:prstGeom>
          <a:gradFill>
            <a:gsLst>
              <a:gs pos="0">
                <a:schemeClr val="accent1">
                  <a:lumMod val="5000"/>
                  <a:lumOff val="95000"/>
                </a:schemeClr>
              </a:gs>
              <a:gs pos="26000">
                <a:srgbClr val="FF5050"/>
              </a:gs>
              <a:gs pos="100000">
                <a:srgbClr val="FF5050"/>
              </a:gs>
            </a:gsLst>
            <a:lin ang="0" scaled="1"/>
          </a:gradFill>
        </p:spPr>
        <p:txBody>
          <a:bodyPr wrap="square">
            <a:spAutoFit/>
          </a:bodyPr>
          <a:lstStyle/>
          <a:p>
            <a:pPr algn="r"/>
            <a:r>
              <a:rPr lang="en-US" altLang="ja-JP" sz="2400" dirty="0">
                <a:solidFill>
                  <a:schemeClr val="bg1"/>
                </a:solidFill>
              </a:rPr>
              <a:t>In the present, parasite may not be able to complete its life cycle</a:t>
            </a:r>
          </a:p>
          <a:p>
            <a:pPr algn="r"/>
            <a:r>
              <a:rPr lang="ja-JP" altLang="en-US" sz="2400" dirty="0">
                <a:solidFill>
                  <a:schemeClr val="bg1"/>
                </a:solidFill>
              </a:rPr>
              <a:t>　</a:t>
            </a:r>
            <a:r>
              <a:rPr lang="en-US" altLang="ja-JP" sz="2400" dirty="0">
                <a:solidFill>
                  <a:schemeClr val="bg1"/>
                </a:solidFill>
              </a:rPr>
              <a:t>in cold water area in Hokkaido.</a:t>
            </a:r>
          </a:p>
          <a:p>
            <a:pPr algn="r"/>
            <a:r>
              <a:rPr lang="en-US" altLang="ja-JP" sz="2400" dirty="0">
                <a:solidFill>
                  <a:schemeClr val="bg1"/>
                </a:solidFill>
              </a:rPr>
              <a:t>The possibility cannot be ruled out that the parasite may in future</a:t>
            </a:r>
          </a:p>
          <a:p>
            <a:pPr algn="r"/>
            <a:r>
              <a:rPr lang="en-US" altLang="ja-JP" sz="2400" dirty="0">
                <a:solidFill>
                  <a:schemeClr val="bg1"/>
                </a:solidFill>
              </a:rPr>
              <a:t> establish population in this area due to climate changes.</a:t>
            </a:r>
            <a:endParaRPr lang="ja-JP" altLang="en-US" sz="2400" dirty="0">
              <a:solidFill>
                <a:schemeClr val="bg1"/>
              </a:solidFill>
            </a:endParaRPr>
          </a:p>
        </p:txBody>
      </p:sp>
      <p:pic>
        <p:nvPicPr>
          <p:cNvPr id="1026" name="Picture 2">
            <a:extLst>
              <a:ext uri="{FF2B5EF4-FFF2-40B4-BE49-F238E27FC236}">
                <a16:creationId xmlns:a16="http://schemas.microsoft.com/office/drawing/2014/main" id="{7371054D-40DE-26E3-77DA-7AC4FC630D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6925" y="1698484"/>
            <a:ext cx="3312961" cy="3250787"/>
          </a:xfrm>
          <a:prstGeom prst="rect">
            <a:avLst/>
          </a:prstGeom>
          <a:noFill/>
          <a:extLst>
            <a:ext uri="{909E8E84-426E-40DD-AFC4-6F175D3DCCD1}">
              <a14:hiddenFill xmlns:a14="http://schemas.microsoft.com/office/drawing/2010/main">
                <a:solidFill>
                  <a:srgbClr val="FFFFFF"/>
                </a:solidFill>
              </a14:hiddenFill>
            </a:ext>
          </a:extLst>
        </p:spPr>
      </p:pic>
      <p:sp>
        <p:nvSpPr>
          <p:cNvPr id="21" name="二等辺三角形 20">
            <a:extLst>
              <a:ext uri="{FF2B5EF4-FFF2-40B4-BE49-F238E27FC236}">
                <a16:creationId xmlns:a16="http://schemas.microsoft.com/office/drawing/2014/main" id="{30832F4A-FC97-DF97-53FE-38E0E231D9D6}"/>
              </a:ext>
            </a:extLst>
          </p:cNvPr>
          <p:cNvSpPr/>
          <p:nvPr/>
        </p:nvSpPr>
        <p:spPr>
          <a:xfrm flipV="1">
            <a:off x="5285983" y="1950034"/>
            <a:ext cx="669618" cy="948122"/>
          </a:xfrm>
          <a:prstGeom prst="triangl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5050"/>
              </a:solidFill>
            </a:endParaRPr>
          </a:p>
        </p:txBody>
      </p:sp>
      <p:sp>
        <p:nvSpPr>
          <p:cNvPr id="27" name="テキスト ボックス 26">
            <a:extLst>
              <a:ext uri="{FF2B5EF4-FFF2-40B4-BE49-F238E27FC236}">
                <a16:creationId xmlns:a16="http://schemas.microsoft.com/office/drawing/2014/main" id="{96FCCA90-5433-025D-D002-0C8EC06F9A37}"/>
              </a:ext>
            </a:extLst>
          </p:cNvPr>
          <p:cNvSpPr txBox="1"/>
          <p:nvPr/>
        </p:nvSpPr>
        <p:spPr>
          <a:xfrm>
            <a:off x="4651654" y="4175228"/>
            <a:ext cx="954107" cy="1015663"/>
          </a:xfrm>
          <a:prstGeom prst="rect">
            <a:avLst/>
          </a:prstGeom>
          <a:noFill/>
        </p:spPr>
        <p:txBody>
          <a:bodyPr wrap="none" rtlCol="0">
            <a:spAutoFit/>
          </a:bodyPr>
          <a:lstStyle/>
          <a:p>
            <a:r>
              <a:rPr lang="en-US" altLang="ja-JP" sz="6000" b="1" dirty="0">
                <a:solidFill>
                  <a:srgbClr val="FF5050"/>
                </a:solidFill>
              </a:rPr>
              <a:t>×</a:t>
            </a:r>
            <a:endParaRPr kumimoji="1" lang="ja-JP" altLang="en-US" sz="6000" b="1" dirty="0">
              <a:solidFill>
                <a:srgbClr val="FF5050"/>
              </a:solidFill>
            </a:endParaRPr>
          </a:p>
        </p:txBody>
      </p:sp>
      <p:pic>
        <p:nvPicPr>
          <p:cNvPr id="3" name="図 2" descr="建物, 男, 人, 立つ が含まれている画像&#10;&#10;自動的に生成された説明">
            <a:extLst>
              <a:ext uri="{FF2B5EF4-FFF2-40B4-BE49-F238E27FC236}">
                <a16:creationId xmlns:a16="http://schemas.microsoft.com/office/drawing/2014/main" id="{2B47A9AE-8EB2-D1CD-B99A-7816A8821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2484" y="1527552"/>
            <a:ext cx="1186916" cy="890187"/>
          </a:xfrm>
          <a:prstGeom prst="rect">
            <a:avLst/>
          </a:prstGeom>
          <a:ln>
            <a:noFill/>
          </a:ln>
        </p:spPr>
      </p:pic>
      <p:sp>
        <p:nvSpPr>
          <p:cNvPr id="5" name="テキスト ボックス 4">
            <a:extLst>
              <a:ext uri="{FF2B5EF4-FFF2-40B4-BE49-F238E27FC236}">
                <a16:creationId xmlns:a16="http://schemas.microsoft.com/office/drawing/2014/main" id="{8F863047-D7EC-EC86-FAB1-826AED6E2F1A}"/>
              </a:ext>
            </a:extLst>
          </p:cNvPr>
          <p:cNvSpPr txBox="1"/>
          <p:nvPr/>
        </p:nvSpPr>
        <p:spPr>
          <a:xfrm>
            <a:off x="3456286" y="1740122"/>
            <a:ext cx="660137" cy="523220"/>
          </a:xfrm>
          <a:prstGeom prst="rect">
            <a:avLst/>
          </a:prstGeom>
          <a:noFill/>
        </p:spPr>
        <p:txBody>
          <a:bodyPr wrap="square">
            <a:spAutoFit/>
          </a:bodyPr>
          <a:lstStyle/>
          <a:p>
            <a:r>
              <a:rPr kumimoji="1" lang="ja-JP" altLang="en-US" sz="2800" dirty="0">
                <a:solidFill>
                  <a:srgbClr val="0000FF"/>
                </a:solidFill>
              </a:rPr>
              <a:t>★</a:t>
            </a:r>
            <a:endParaRPr lang="ja-JP" altLang="en-US" sz="2800" dirty="0"/>
          </a:p>
        </p:txBody>
      </p:sp>
      <p:sp>
        <p:nvSpPr>
          <p:cNvPr id="22" name="フリーフォーム: 図形 21">
            <a:extLst>
              <a:ext uri="{FF2B5EF4-FFF2-40B4-BE49-F238E27FC236}">
                <a16:creationId xmlns:a16="http://schemas.microsoft.com/office/drawing/2014/main" id="{398A0E62-8A47-9260-D00E-0DAEC4952C30}"/>
              </a:ext>
            </a:extLst>
          </p:cNvPr>
          <p:cNvSpPr/>
          <p:nvPr/>
        </p:nvSpPr>
        <p:spPr>
          <a:xfrm>
            <a:off x="3996263" y="2051824"/>
            <a:ext cx="836354" cy="2687444"/>
          </a:xfrm>
          <a:custGeom>
            <a:avLst/>
            <a:gdLst>
              <a:gd name="connsiteX0" fmla="*/ 453075 w 932577"/>
              <a:gd name="connsiteY0" fmla="*/ 0 h 2698596"/>
              <a:gd name="connsiteX1" fmla="*/ 73933 w 932577"/>
              <a:gd name="connsiteY1" fmla="*/ 680225 h 2698596"/>
              <a:gd name="connsiteX2" fmla="*/ 18177 w 932577"/>
              <a:gd name="connsiteY2" fmla="*/ 1561171 h 2698596"/>
              <a:gd name="connsiteX3" fmla="*/ 296958 w 932577"/>
              <a:gd name="connsiteY3" fmla="*/ 2219093 h 2698596"/>
              <a:gd name="connsiteX4" fmla="*/ 932577 w 932577"/>
              <a:gd name="connsiteY4" fmla="*/ 2698596 h 2698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77" h="2698596">
                <a:moveTo>
                  <a:pt x="453075" y="0"/>
                </a:moveTo>
                <a:cubicBezTo>
                  <a:pt x="299745" y="210015"/>
                  <a:pt x="146416" y="420030"/>
                  <a:pt x="73933" y="680225"/>
                </a:cubicBezTo>
                <a:cubicBezTo>
                  <a:pt x="1450" y="940420"/>
                  <a:pt x="-18994" y="1304693"/>
                  <a:pt x="18177" y="1561171"/>
                </a:cubicBezTo>
                <a:cubicBezTo>
                  <a:pt x="55348" y="1817649"/>
                  <a:pt x="144558" y="2029522"/>
                  <a:pt x="296958" y="2219093"/>
                </a:cubicBezTo>
                <a:cubicBezTo>
                  <a:pt x="449358" y="2408664"/>
                  <a:pt x="690967" y="2553630"/>
                  <a:pt x="932577" y="2698596"/>
                </a:cubicBezTo>
              </a:path>
            </a:pathLst>
          </a:custGeom>
          <a:noFill/>
          <a:ln w="76200">
            <a:solidFill>
              <a:srgbClr val="0000FF"/>
            </a:solidFill>
            <a:headEnd type="none" w="med" len="med"/>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B4B677D1-7B67-4FA5-A5F1-491F9DBF4B32}"/>
              </a:ext>
            </a:extLst>
          </p:cNvPr>
          <p:cNvSpPr txBox="1"/>
          <p:nvPr/>
        </p:nvSpPr>
        <p:spPr>
          <a:xfrm>
            <a:off x="4949020" y="4123787"/>
            <a:ext cx="828386" cy="523220"/>
          </a:xfrm>
          <a:prstGeom prst="rect">
            <a:avLst/>
          </a:prstGeom>
          <a:noFill/>
        </p:spPr>
        <p:txBody>
          <a:bodyPr wrap="square">
            <a:spAutoFit/>
          </a:bodyPr>
          <a:lstStyle/>
          <a:p>
            <a:r>
              <a:rPr kumimoji="1" lang="en-US" altLang="ja-JP" sz="2800" b="1" dirty="0">
                <a:solidFill>
                  <a:srgbClr val="FF5050"/>
                </a:solidFill>
              </a:rPr>
              <a:t>?</a:t>
            </a:r>
            <a:endParaRPr lang="ja-JP" altLang="en-US" sz="2800" dirty="0">
              <a:solidFill>
                <a:srgbClr val="FF5050"/>
              </a:solidFill>
            </a:endParaRPr>
          </a:p>
        </p:txBody>
      </p:sp>
      <p:sp>
        <p:nvSpPr>
          <p:cNvPr id="26" name="テキスト ボックス 25">
            <a:extLst>
              <a:ext uri="{FF2B5EF4-FFF2-40B4-BE49-F238E27FC236}">
                <a16:creationId xmlns:a16="http://schemas.microsoft.com/office/drawing/2014/main" id="{5BBE9F94-A965-1681-2A36-A3B6213A144F}"/>
              </a:ext>
            </a:extLst>
          </p:cNvPr>
          <p:cNvSpPr txBox="1"/>
          <p:nvPr/>
        </p:nvSpPr>
        <p:spPr>
          <a:xfrm>
            <a:off x="6977894" y="2544428"/>
            <a:ext cx="954107" cy="1015663"/>
          </a:xfrm>
          <a:prstGeom prst="rect">
            <a:avLst/>
          </a:prstGeom>
          <a:noFill/>
        </p:spPr>
        <p:txBody>
          <a:bodyPr wrap="none" rtlCol="0">
            <a:spAutoFit/>
          </a:bodyPr>
          <a:lstStyle/>
          <a:p>
            <a:r>
              <a:rPr lang="en-US" altLang="ja-JP" sz="6000" b="1" dirty="0">
                <a:solidFill>
                  <a:srgbClr val="FF5050"/>
                </a:solidFill>
              </a:rPr>
              <a:t>×</a:t>
            </a:r>
            <a:endParaRPr kumimoji="1" lang="ja-JP" altLang="en-US" sz="6000" b="1" dirty="0">
              <a:solidFill>
                <a:srgbClr val="FF5050"/>
              </a:solidFill>
            </a:endParaRPr>
          </a:p>
        </p:txBody>
      </p:sp>
      <p:sp>
        <p:nvSpPr>
          <p:cNvPr id="30" name="テキスト ボックス 29">
            <a:extLst>
              <a:ext uri="{FF2B5EF4-FFF2-40B4-BE49-F238E27FC236}">
                <a16:creationId xmlns:a16="http://schemas.microsoft.com/office/drawing/2014/main" id="{80A2ADCC-DB76-E800-7929-34C20AB3811F}"/>
              </a:ext>
            </a:extLst>
          </p:cNvPr>
          <p:cNvSpPr txBox="1"/>
          <p:nvPr/>
        </p:nvSpPr>
        <p:spPr>
          <a:xfrm>
            <a:off x="7275260" y="2492987"/>
            <a:ext cx="828386" cy="523220"/>
          </a:xfrm>
          <a:prstGeom prst="rect">
            <a:avLst/>
          </a:prstGeom>
          <a:noFill/>
        </p:spPr>
        <p:txBody>
          <a:bodyPr wrap="square">
            <a:spAutoFit/>
          </a:bodyPr>
          <a:lstStyle/>
          <a:p>
            <a:r>
              <a:rPr kumimoji="1" lang="en-US" altLang="ja-JP" sz="2800" b="1" dirty="0">
                <a:solidFill>
                  <a:srgbClr val="FF5050"/>
                </a:solidFill>
              </a:rPr>
              <a:t>?</a:t>
            </a:r>
            <a:endParaRPr lang="ja-JP" altLang="en-US" sz="2800" dirty="0">
              <a:solidFill>
                <a:srgbClr val="FF5050"/>
              </a:solidFill>
            </a:endParaRPr>
          </a:p>
        </p:txBody>
      </p:sp>
      <p:sp>
        <p:nvSpPr>
          <p:cNvPr id="2" name="テキスト ボックス 1">
            <a:extLst>
              <a:ext uri="{FF2B5EF4-FFF2-40B4-BE49-F238E27FC236}">
                <a16:creationId xmlns:a16="http://schemas.microsoft.com/office/drawing/2014/main" id="{B93EA4E0-CCBE-0B5F-FA7F-4C0AF07092AF}"/>
              </a:ext>
            </a:extLst>
          </p:cNvPr>
          <p:cNvSpPr txBox="1"/>
          <p:nvPr/>
        </p:nvSpPr>
        <p:spPr>
          <a:xfrm>
            <a:off x="3456286" y="3601165"/>
            <a:ext cx="543739" cy="523220"/>
          </a:xfrm>
          <a:prstGeom prst="rect">
            <a:avLst/>
          </a:prstGeom>
          <a:noFill/>
        </p:spPr>
        <p:txBody>
          <a:bodyPr wrap="none" rtlCol="0">
            <a:spAutoFit/>
          </a:bodyPr>
          <a:lstStyle/>
          <a:p>
            <a:r>
              <a:rPr kumimoji="1" lang="en-US" altLang="ja-JP" sz="2800">
                <a:solidFill>
                  <a:srgbClr val="0000FF"/>
                </a:solidFill>
              </a:rPr>
              <a:t>OK</a:t>
            </a:r>
            <a:endParaRPr kumimoji="1" lang="ja-JP" altLang="en-US" sz="2800" dirty="0">
              <a:solidFill>
                <a:srgbClr val="0000FF"/>
              </a:solidFill>
            </a:endParaRPr>
          </a:p>
        </p:txBody>
      </p:sp>
      <p:pic>
        <p:nvPicPr>
          <p:cNvPr id="57" name="図 56">
            <a:extLst>
              <a:ext uri="{FF2B5EF4-FFF2-40B4-BE49-F238E27FC236}">
                <a16:creationId xmlns:a16="http://schemas.microsoft.com/office/drawing/2014/main" id="{02013180-9D2C-B1C9-49F8-322FD3DFDF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9372" y="1527552"/>
            <a:ext cx="2887448" cy="2468807"/>
          </a:xfrm>
          <a:prstGeom prst="rect">
            <a:avLst/>
          </a:prstGeom>
        </p:spPr>
      </p:pic>
      <p:pic>
        <p:nvPicPr>
          <p:cNvPr id="4" name="図 3">
            <a:extLst>
              <a:ext uri="{FF2B5EF4-FFF2-40B4-BE49-F238E27FC236}">
                <a16:creationId xmlns:a16="http://schemas.microsoft.com/office/drawing/2014/main" id="{35A1F38D-CAEA-263D-D42A-2764CBEBD46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9258" y="2549518"/>
            <a:ext cx="1504950" cy="1504950"/>
          </a:xfrm>
          <a:prstGeom prst="rect">
            <a:avLst/>
          </a:prstGeom>
        </p:spPr>
      </p:pic>
      <p:sp>
        <p:nvSpPr>
          <p:cNvPr id="7" name="テキスト ボックス 6">
            <a:extLst>
              <a:ext uri="{FF2B5EF4-FFF2-40B4-BE49-F238E27FC236}">
                <a16:creationId xmlns:a16="http://schemas.microsoft.com/office/drawing/2014/main" id="{856E77F0-9A8D-9911-F668-7A13E1A884DB}"/>
              </a:ext>
            </a:extLst>
          </p:cNvPr>
          <p:cNvSpPr txBox="1"/>
          <p:nvPr/>
        </p:nvSpPr>
        <p:spPr>
          <a:xfrm>
            <a:off x="5173055" y="1198268"/>
            <a:ext cx="954107" cy="1015663"/>
          </a:xfrm>
          <a:prstGeom prst="rect">
            <a:avLst/>
          </a:prstGeom>
          <a:noFill/>
        </p:spPr>
        <p:txBody>
          <a:bodyPr wrap="none" rtlCol="0">
            <a:spAutoFit/>
          </a:bodyPr>
          <a:lstStyle/>
          <a:p>
            <a:r>
              <a:rPr lang="en-US" altLang="ja-JP" sz="6000" b="1" dirty="0">
                <a:solidFill>
                  <a:srgbClr val="FF5050"/>
                </a:solidFill>
              </a:rPr>
              <a:t>×</a:t>
            </a:r>
            <a:endParaRPr kumimoji="1" lang="ja-JP" altLang="en-US" sz="6000" b="1" dirty="0">
              <a:solidFill>
                <a:srgbClr val="FF5050"/>
              </a:solidFill>
            </a:endParaRPr>
          </a:p>
        </p:txBody>
      </p:sp>
      <p:sp>
        <p:nvSpPr>
          <p:cNvPr id="18" name="テキスト ボックス 17">
            <a:extLst>
              <a:ext uri="{FF2B5EF4-FFF2-40B4-BE49-F238E27FC236}">
                <a16:creationId xmlns:a16="http://schemas.microsoft.com/office/drawing/2014/main" id="{6F7480C0-33EB-0AA9-17D0-765891AAB9E2}"/>
              </a:ext>
            </a:extLst>
          </p:cNvPr>
          <p:cNvSpPr txBox="1"/>
          <p:nvPr/>
        </p:nvSpPr>
        <p:spPr>
          <a:xfrm>
            <a:off x="5470421" y="1146827"/>
            <a:ext cx="828386" cy="523220"/>
          </a:xfrm>
          <a:prstGeom prst="rect">
            <a:avLst/>
          </a:prstGeom>
          <a:noFill/>
        </p:spPr>
        <p:txBody>
          <a:bodyPr wrap="square">
            <a:spAutoFit/>
          </a:bodyPr>
          <a:lstStyle/>
          <a:p>
            <a:r>
              <a:rPr kumimoji="1" lang="en-US" altLang="ja-JP" sz="2800" b="1" dirty="0">
                <a:solidFill>
                  <a:srgbClr val="FF5050"/>
                </a:solidFill>
              </a:rPr>
              <a:t>?</a:t>
            </a:r>
            <a:endParaRPr lang="ja-JP" altLang="en-US" sz="2800" dirty="0">
              <a:solidFill>
                <a:srgbClr val="FF5050"/>
              </a:solidFill>
            </a:endParaRPr>
          </a:p>
        </p:txBody>
      </p:sp>
    </p:spTree>
    <p:extLst>
      <p:ext uri="{BB962C8B-B14F-4D97-AF65-F5344CB8AC3E}">
        <p14:creationId xmlns:p14="http://schemas.microsoft.com/office/powerpoint/2010/main" val="692460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AD339B2-C8E1-7F1A-3337-F1849271192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7547" y="217815"/>
            <a:ext cx="6410093" cy="6040525"/>
          </a:xfrm>
          <a:prstGeom prst="rect">
            <a:avLst/>
          </a:prstGeom>
        </p:spPr>
      </p:pic>
      <p:pic>
        <p:nvPicPr>
          <p:cNvPr id="6" name="図 5">
            <a:extLst>
              <a:ext uri="{FF2B5EF4-FFF2-40B4-BE49-F238E27FC236}">
                <a16:creationId xmlns:a16="http://schemas.microsoft.com/office/drawing/2014/main" id="{64128DB4-1725-DFA7-1F70-22D615526AE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22805" y="227967"/>
            <a:ext cx="1504950" cy="1504950"/>
          </a:xfrm>
          <a:prstGeom prst="rect">
            <a:avLst/>
          </a:prstGeom>
        </p:spPr>
      </p:pic>
      <p:pic>
        <p:nvPicPr>
          <p:cNvPr id="7" name="図 6" descr="建物, 男, 人, 立つ が含まれている画像&#10;&#10;自動的に生成された説明">
            <a:extLst>
              <a:ext uri="{FF2B5EF4-FFF2-40B4-BE49-F238E27FC236}">
                <a16:creationId xmlns:a16="http://schemas.microsoft.com/office/drawing/2014/main" id="{EB089DAE-6465-38D8-6B84-0695C7C0DF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0932" y="1368622"/>
            <a:ext cx="3840000" cy="2880000"/>
          </a:xfrm>
          <a:prstGeom prst="rect">
            <a:avLst/>
          </a:prstGeom>
        </p:spPr>
      </p:pic>
      <p:pic>
        <p:nvPicPr>
          <p:cNvPr id="8" name="図 7" descr="チョコレートチップクッキー&#10;&#10;自動的に生成された説明">
            <a:extLst>
              <a:ext uri="{FF2B5EF4-FFF2-40B4-BE49-F238E27FC236}">
                <a16:creationId xmlns:a16="http://schemas.microsoft.com/office/drawing/2014/main" id="{773EADE9-9820-6869-496F-FC4BB92B96E5}"/>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8153258" y="3177558"/>
            <a:ext cx="3600000" cy="2700000"/>
          </a:xfrm>
          <a:prstGeom prst="rect">
            <a:avLst/>
          </a:prstGeom>
        </p:spPr>
      </p:pic>
      <p:sp>
        <p:nvSpPr>
          <p:cNvPr id="2" name="テキスト ボックス 1">
            <a:extLst>
              <a:ext uri="{FF2B5EF4-FFF2-40B4-BE49-F238E27FC236}">
                <a16:creationId xmlns:a16="http://schemas.microsoft.com/office/drawing/2014/main" id="{05B72F85-8C52-44E4-8425-28DA101B5F34}"/>
              </a:ext>
            </a:extLst>
          </p:cNvPr>
          <p:cNvSpPr txBox="1"/>
          <p:nvPr/>
        </p:nvSpPr>
        <p:spPr>
          <a:xfrm>
            <a:off x="8310932" y="6240075"/>
            <a:ext cx="3600000" cy="400110"/>
          </a:xfrm>
          <a:prstGeom prst="rect">
            <a:avLst/>
          </a:prstGeom>
          <a:gradFill flip="none" rotWithShape="1">
            <a:gsLst>
              <a:gs pos="96000">
                <a:schemeClr val="accent1">
                  <a:lumMod val="5000"/>
                  <a:lumOff val="95000"/>
                </a:schemeClr>
              </a:gs>
              <a:gs pos="73000">
                <a:schemeClr val="accent5"/>
              </a:gs>
              <a:gs pos="0">
                <a:schemeClr val="accent5"/>
              </a:gs>
            </a:gsLst>
            <a:lin ang="0" scaled="1"/>
            <a:tileRect/>
          </a:gradFill>
          <a:ln>
            <a:noFill/>
          </a:ln>
        </p:spPr>
        <p:txBody>
          <a:bodyPr wrap="square">
            <a:spAutoFit/>
          </a:bodyPr>
          <a:lstStyle/>
          <a:p>
            <a:r>
              <a:rPr lang="fr-FR" altLang="ja-JP" sz="2000" dirty="0">
                <a:solidFill>
                  <a:schemeClr val="bg1"/>
                </a:solidFill>
              </a:rPr>
              <a:t>&amp; </a:t>
            </a:r>
            <a:r>
              <a:rPr lang="en-US" altLang="ja-JP" sz="2000" dirty="0">
                <a:solidFill>
                  <a:schemeClr val="bg1"/>
                </a:solidFill>
              </a:rPr>
              <a:t>Serious</a:t>
            </a:r>
            <a:endParaRPr lang="fr-FR" altLang="ja-JP" sz="2000" baseline="30000" dirty="0">
              <a:solidFill>
                <a:schemeClr val="bg1"/>
              </a:solidFill>
            </a:endParaRPr>
          </a:p>
        </p:txBody>
      </p:sp>
      <p:sp>
        <p:nvSpPr>
          <p:cNvPr id="4" name="テキスト ボックス 3">
            <a:extLst>
              <a:ext uri="{FF2B5EF4-FFF2-40B4-BE49-F238E27FC236}">
                <a16:creationId xmlns:a16="http://schemas.microsoft.com/office/drawing/2014/main" id="{A73F9245-D1B2-EA8C-9339-D3A4184E78E5}"/>
              </a:ext>
            </a:extLst>
          </p:cNvPr>
          <p:cNvSpPr txBox="1"/>
          <p:nvPr/>
        </p:nvSpPr>
        <p:spPr>
          <a:xfrm>
            <a:off x="4710932" y="6240075"/>
            <a:ext cx="3600000" cy="400110"/>
          </a:xfrm>
          <a:prstGeom prst="rect">
            <a:avLst/>
          </a:prstGeom>
          <a:gradFill flip="none" rotWithShape="1">
            <a:gsLst>
              <a:gs pos="15000">
                <a:schemeClr val="accent1">
                  <a:lumMod val="5000"/>
                  <a:lumOff val="95000"/>
                </a:schemeClr>
              </a:gs>
              <a:gs pos="33000">
                <a:srgbClr val="FF5050"/>
              </a:gs>
              <a:gs pos="100000">
                <a:srgbClr val="FF5050"/>
              </a:gs>
            </a:gsLst>
            <a:lin ang="0" scaled="1"/>
            <a:tileRect/>
          </a:gradFill>
          <a:ln>
            <a:noFill/>
          </a:ln>
        </p:spPr>
        <p:txBody>
          <a:bodyPr wrap="square">
            <a:spAutoFit/>
          </a:bodyPr>
          <a:lstStyle/>
          <a:p>
            <a:pPr algn="r"/>
            <a:r>
              <a:rPr lang="en-US" altLang="ja-JP" sz="2000" dirty="0">
                <a:solidFill>
                  <a:schemeClr val="bg1"/>
                </a:solidFill>
              </a:rPr>
              <a:t>Complex</a:t>
            </a:r>
            <a:endParaRPr lang="fr-FR" altLang="ja-JP" sz="2000" baseline="30000" dirty="0">
              <a:solidFill>
                <a:schemeClr val="bg1"/>
              </a:solidFill>
            </a:endParaRPr>
          </a:p>
        </p:txBody>
      </p:sp>
    </p:spTree>
    <p:extLst>
      <p:ext uri="{BB962C8B-B14F-4D97-AF65-F5344CB8AC3E}">
        <p14:creationId xmlns:p14="http://schemas.microsoft.com/office/powerpoint/2010/main" val="857032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9268416-DD8D-5B05-92B8-DC50D2F389F5}"/>
              </a:ext>
            </a:extLst>
          </p:cNvPr>
          <p:cNvSpPr txBox="1"/>
          <p:nvPr/>
        </p:nvSpPr>
        <p:spPr>
          <a:xfrm>
            <a:off x="215900" y="889843"/>
            <a:ext cx="11760200" cy="3693319"/>
          </a:xfrm>
          <a:prstGeom prst="rect">
            <a:avLst/>
          </a:prstGeom>
          <a:noFill/>
        </p:spPr>
        <p:txBody>
          <a:bodyPr wrap="square">
            <a:spAutoFit/>
          </a:bodyPr>
          <a:lstStyle/>
          <a:p>
            <a:r>
              <a:rPr lang="en-US" altLang="ja-JP" dirty="0"/>
              <a:t>Pacific oysters Crassostrea gigas infected with an ovarian protozoan parasite Marteilioides chungmuensis often develop nodule-like ovaries, resulting in loss of marketability due to the unesthetic appearance. Outbreaks of this disease were limited in oyster farms in south-western Japan, but new occurrence has been recognized in Hokkaido the northernmost Japan since 2021. An epidemiology survey conducted in Hokkaido revealed that infection was limited in oysters grown from wild spats brought from Miyagi, and oysters grown from the local hatchery spats were not infected. Infection have never been reported in Miyagi, but these results suggested that the parasite are already present in Miyagi. Since Miyagi is the second largest oyster culture area and the most important spat supply area in Japan, it is urgently required to understand how the parasite invaded and established population in this area. Fortunately, the survey showed that infection of the parasite has not expanded to local oysters in Hokkaido. This is probably because the parasite may not be able to complete its life cycle in cold water area in Hokkaido, but the possibility cannot be ruled out that the parasite may in future establish population in this area due to climate changes.</a:t>
            </a:r>
            <a:endParaRPr lang="ja-JP" altLang="en-US" dirty="0"/>
          </a:p>
        </p:txBody>
      </p:sp>
    </p:spTree>
    <p:extLst>
      <p:ext uri="{BB962C8B-B14F-4D97-AF65-F5344CB8AC3E}">
        <p14:creationId xmlns:p14="http://schemas.microsoft.com/office/powerpoint/2010/main" val="244324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4093942224"/>
              </p:ext>
            </p:extLst>
          </p:nvPr>
        </p:nvGraphicFramePr>
        <p:xfrm>
          <a:off x="78094" y="719357"/>
          <a:ext cx="4744010" cy="3099547"/>
        </p:xfrm>
        <a:graphic>
          <a:graphicData uri="http://schemas.openxmlformats.org/drawingml/2006/chart">
            <c:chart xmlns:c="http://schemas.openxmlformats.org/drawingml/2006/chart" xmlns:r="http://schemas.openxmlformats.org/officeDocument/2006/relationships" r:id="rId3"/>
          </a:graphicData>
        </a:graphic>
      </p:graphicFrame>
      <p:sp>
        <p:nvSpPr>
          <p:cNvPr id="29" name="テキスト ボックス 28">
            <a:extLst>
              <a:ext uri="{FF2B5EF4-FFF2-40B4-BE49-F238E27FC236}">
                <a16:creationId xmlns:a16="http://schemas.microsoft.com/office/drawing/2014/main" id="{5E60A6CB-94FB-457B-89B1-C9F22BC0C4C4}"/>
              </a:ext>
            </a:extLst>
          </p:cNvPr>
          <p:cNvSpPr txBox="1"/>
          <p:nvPr/>
        </p:nvSpPr>
        <p:spPr>
          <a:xfrm>
            <a:off x="1689855" y="832012"/>
            <a:ext cx="2236510" cy="400110"/>
          </a:xfrm>
          <a:prstGeom prst="rect">
            <a:avLst/>
          </a:prstGeom>
          <a:noFill/>
        </p:spPr>
        <p:txBody>
          <a:bodyPr wrap="none" rtlCol="0">
            <a:spAutoFit/>
          </a:bodyPr>
          <a:lstStyle/>
          <a:p>
            <a:r>
              <a:rPr lang="en-US" altLang="ja-JP" sz="2000" dirty="0">
                <a:latin typeface="+mn-ea"/>
              </a:rPr>
              <a:t>Production (ton)</a:t>
            </a:r>
            <a:endParaRPr lang="ja-JP" altLang="en-US" sz="2000" dirty="0">
              <a:latin typeface="+mn-ea"/>
            </a:endParaRPr>
          </a:p>
        </p:txBody>
      </p:sp>
      <p:sp>
        <p:nvSpPr>
          <p:cNvPr id="10" name="タイトル 1">
            <a:extLst>
              <a:ext uri="{FF2B5EF4-FFF2-40B4-BE49-F238E27FC236}">
                <a16:creationId xmlns:a16="http://schemas.microsoft.com/office/drawing/2014/main" id="{8CBABFBC-547B-45C7-800F-D2764DA207F9}"/>
              </a:ext>
            </a:extLst>
          </p:cNvPr>
          <p:cNvSpPr>
            <a:spLocks noGrp="1"/>
          </p:cNvSpPr>
          <p:nvPr>
            <p:ph type="title"/>
          </p:nvPr>
        </p:nvSpPr>
        <p:spPr>
          <a:xfrm>
            <a:off x="67615" y="198267"/>
            <a:ext cx="7199481" cy="480131"/>
          </a:xfr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bodyPr>
          <a:lstStyle/>
          <a:p>
            <a:pPr algn="l"/>
            <a:r>
              <a:rPr lang="en-US" altLang="ja-JP" sz="2800" dirty="0">
                <a:solidFill>
                  <a:schemeClr val="tx1"/>
                </a:solidFill>
                <a:latin typeface="+mn-ea"/>
              </a:rPr>
              <a:t>Feature of oyster culture in Japan</a:t>
            </a:r>
            <a:endParaRPr lang="ja-JP" altLang="en-US" sz="2800" dirty="0">
              <a:solidFill>
                <a:schemeClr val="tx1"/>
              </a:solidFill>
              <a:latin typeface="+mn-ea"/>
            </a:endParaRPr>
          </a:p>
        </p:txBody>
      </p:sp>
      <p:sp>
        <p:nvSpPr>
          <p:cNvPr id="30" name="正方形/長方形 29">
            <a:extLst>
              <a:ext uri="{FF2B5EF4-FFF2-40B4-BE49-F238E27FC236}">
                <a16:creationId xmlns:a16="http://schemas.microsoft.com/office/drawing/2014/main" id="{6A10F89F-9FE1-4246-A794-9C3AEB5D0427}"/>
              </a:ext>
            </a:extLst>
          </p:cNvPr>
          <p:cNvSpPr/>
          <p:nvPr/>
        </p:nvSpPr>
        <p:spPr>
          <a:xfrm>
            <a:off x="287703" y="5636381"/>
            <a:ext cx="11692680" cy="830997"/>
          </a:xfrm>
          <a:prstGeom prst="rect">
            <a:avLst/>
          </a:prstGeom>
          <a:noFill/>
          <a:effectLst/>
        </p:spPr>
        <p:txBody>
          <a:bodyPr wrap="square">
            <a:spAutoFit/>
          </a:bodyPr>
          <a:lstStyle/>
          <a:p>
            <a:pPr marL="342900" indent="-342900">
              <a:buFont typeface="Arial" panose="020B0604020202020204" pitchFamily="34" charset="0"/>
              <a:buChar char="•"/>
            </a:pPr>
            <a:r>
              <a:rPr lang="en-US" altLang="ja-JP" sz="2400" dirty="0">
                <a:latin typeface="+mn-ea"/>
              </a:rPr>
              <a:t>Two big production areas "</a:t>
            </a:r>
            <a:r>
              <a:rPr lang="en-US" altLang="ja-JP" sz="2400" dirty="0">
                <a:solidFill>
                  <a:schemeClr val="bg1">
                    <a:lumMod val="50000"/>
                  </a:schemeClr>
                </a:solidFill>
                <a:latin typeface="+mn-ea"/>
              </a:rPr>
              <a:t>Hiroshima</a:t>
            </a:r>
            <a:r>
              <a:rPr lang="en-US" altLang="ja-JP" sz="2400" dirty="0">
                <a:solidFill>
                  <a:srgbClr val="C00000"/>
                </a:solidFill>
                <a:latin typeface="+mn-ea"/>
              </a:rPr>
              <a:t> </a:t>
            </a:r>
            <a:r>
              <a:rPr lang="en-US" altLang="ja-JP" sz="2400" dirty="0">
                <a:latin typeface="+mn-ea"/>
              </a:rPr>
              <a:t>and </a:t>
            </a:r>
            <a:r>
              <a:rPr lang="en-US" altLang="ja-JP" sz="2400" dirty="0">
                <a:solidFill>
                  <a:srgbClr val="0000CC"/>
                </a:solidFill>
                <a:latin typeface="+mn-ea"/>
              </a:rPr>
              <a:t>Miyagi</a:t>
            </a:r>
            <a:r>
              <a:rPr lang="en-US" altLang="ja-JP" sz="2400" dirty="0">
                <a:latin typeface="+mn-ea"/>
              </a:rPr>
              <a:t>”&amp; small production areas.</a:t>
            </a:r>
          </a:p>
          <a:p>
            <a:pPr marL="342900" indent="-342900">
              <a:buFont typeface="Arial" panose="020B0604020202020204" pitchFamily="34" charset="0"/>
              <a:buChar char="•"/>
            </a:pPr>
            <a:r>
              <a:rPr lang="en-US" altLang="ja-JP" sz="2400" dirty="0">
                <a:latin typeface="+mn-ea"/>
              </a:rPr>
              <a:t>Wild spat are mainly supplied from </a:t>
            </a:r>
            <a:r>
              <a:rPr lang="en-US" altLang="ja-JP" sz="2400" dirty="0">
                <a:solidFill>
                  <a:srgbClr val="0000CC"/>
                </a:solidFill>
                <a:latin typeface="+mn-ea"/>
              </a:rPr>
              <a:t>Miyagi </a:t>
            </a:r>
            <a:r>
              <a:rPr lang="en-US" altLang="ja-JP" sz="2400" dirty="0">
                <a:latin typeface="+mn-ea"/>
              </a:rPr>
              <a:t>to other areas.</a:t>
            </a:r>
          </a:p>
        </p:txBody>
      </p:sp>
      <p:grpSp>
        <p:nvGrpSpPr>
          <p:cNvPr id="2" name="グループ化 1">
            <a:extLst>
              <a:ext uri="{FF2B5EF4-FFF2-40B4-BE49-F238E27FC236}">
                <a16:creationId xmlns:a16="http://schemas.microsoft.com/office/drawing/2014/main" id="{DB49D2A8-75F1-56E3-A80C-F96A479DBD19}"/>
              </a:ext>
            </a:extLst>
          </p:cNvPr>
          <p:cNvGrpSpPr>
            <a:grpSpLocks noChangeAspect="1"/>
          </p:cNvGrpSpPr>
          <p:nvPr/>
        </p:nvGrpSpPr>
        <p:grpSpPr>
          <a:xfrm>
            <a:off x="5775207" y="1679708"/>
            <a:ext cx="4759021" cy="3745058"/>
            <a:chOff x="7709540" y="2786668"/>
            <a:chExt cx="2456038" cy="1932751"/>
          </a:xfrm>
        </p:grpSpPr>
        <p:sp>
          <p:nvSpPr>
            <p:cNvPr id="34" name="テキスト ボックス 33">
              <a:extLst>
                <a:ext uri="{FF2B5EF4-FFF2-40B4-BE49-F238E27FC236}">
                  <a16:creationId xmlns:a16="http://schemas.microsoft.com/office/drawing/2014/main" id="{9E8D076E-32A7-417B-9897-593FA4C837A0}"/>
                </a:ext>
              </a:extLst>
            </p:cNvPr>
            <p:cNvSpPr txBox="1"/>
            <p:nvPr/>
          </p:nvSpPr>
          <p:spPr>
            <a:xfrm>
              <a:off x="9410856" y="3649458"/>
              <a:ext cx="651234" cy="270024"/>
            </a:xfrm>
            <a:prstGeom prst="rect">
              <a:avLst/>
            </a:prstGeom>
            <a:noFill/>
          </p:spPr>
          <p:txBody>
            <a:bodyPr wrap="none" rtlCol="0">
              <a:spAutoFit/>
            </a:bodyPr>
            <a:lstStyle/>
            <a:p>
              <a:r>
                <a:rPr lang="en-US" altLang="ja-JP" sz="2800" dirty="0">
                  <a:solidFill>
                    <a:srgbClr val="0000CC"/>
                  </a:solidFill>
                  <a:latin typeface="+mn-ea"/>
                </a:rPr>
                <a:t>Miyagi</a:t>
              </a:r>
              <a:endParaRPr lang="ja-JP" altLang="en-US" sz="2800" dirty="0">
                <a:solidFill>
                  <a:srgbClr val="0000CC"/>
                </a:solidFill>
                <a:latin typeface="+mn-ea"/>
              </a:endParaRPr>
            </a:p>
          </p:txBody>
        </p:sp>
        <p:sp>
          <p:nvSpPr>
            <p:cNvPr id="35" name="テキスト ボックス 34">
              <a:extLst>
                <a:ext uri="{FF2B5EF4-FFF2-40B4-BE49-F238E27FC236}">
                  <a16:creationId xmlns:a16="http://schemas.microsoft.com/office/drawing/2014/main" id="{A0A7961A-C712-4ECA-A396-3077F364FBB7}"/>
                </a:ext>
              </a:extLst>
            </p:cNvPr>
            <p:cNvSpPr txBox="1"/>
            <p:nvPr/>
          </p:nvSpPr>
          <p:spPr>
            <a:xfrm>
              <a:off x="7709540" y="3966172"/>
              <a:ext cx="810071" cy="238256"/>
            </a:xfrm>
            <a:prstGeom prst="rect">
              <a:avLst/>
            </a:prstGeom>
            <a:noFill/>
          </p:spPr>
          <p:txBody>
            <a:bodyPr wrap="none" rtlCol="0">
              <a:spAutoFit/>
            </a:bodyPr>
            <a:lstStyle/>
            <a:p>
              <a:r>
                <a:rPr lang="en-US" altLang="ja-JP" sz="2400" dirty="0">
                  <a:solidFill>
                    <a:schemeClr val="bg1">
                      <a:lumMod val="50000"/>
                    </a:schemeClr>
                  </a:solidFill>
                  <a:latin typeface="+mn-ea"/>
                </a:rPr>
                <a:t>Hiroshima</a:t>
              </a:r>
              <a:endParaRPr lang="ja-JP" altLang="en-US" sz="2400" dirty="0">
                <a:solidFill>
                  <a:schemeClr val="bg1">
                    <a:lumMod val="50000"/>
                  </a:schemeClr>
                </a:solidFill>
                <a:latin typeface="+mn-ea"/>
              </a:endParaRPr>
            </a:p>
          </p:txBody>
        </p:sp>
        <p:sp>
          <p:nvSpPr>
            <p:cNvPr id="36" name="テキスト ボックス 35">
              <a:extLst>
                <a:ext uri="{FF2B5EF4-FFF2-40B4-BE49-F238E27FC236}">
                  <a16:creationId xmlns:a16="http://schemas.microsoft.com/office/drawing/2014/main" id="{CA7A5741-DF5D-4715-8BFC-D5E291E2F4E1}"/>
                </a:ext>
              </a:extLst>
            </p:cNvPr>
            <p:cNvSpPr txBox="1"/>
            <p:nvPr/>
          </p:nvSpPr>
          <p:spPr>
            <a:xfrm>
              <a:off x="8382507" y="3767276"/>
              <a:ext cx="1284326" cy="400110"/>
            </a:xfrm>
            <a:prstGeom prst="rect">
              <a:avLst/>
            </a:prstGeom>
            <a:noFill/>
          </p:spPr>
          <p:txBody>
            <a:bodyPr wrap="none" rtlCol="0">
              <a:spAutoFit/>
            </a:bodyPr>
            <a:lstStyle/>
            <a:p>
              <a:r>
                <a:rPr lang="en-US" altLang="ja-JP" sz="2000" dirty="0">
                  <a:solidFill>
                    <a:srgbClr val="FFC000"/>
                  </a:solidFill>
                  <a:latin typeface="+mn-ea"/>
                </a:rPr>
                <a:t>Okayama</a:t>
              </a:r>
              <a:endParaRPr lang="ja-JP" altLang="en-US" sz="2000" dirty="0">
                <a:solidFill>
                  <a:srgbClr val="FFC000"/>
                </a:solidFill>
                <a:latin typeface="+mn-ea"/>
              </a:endParaRPr>
            </a:p>
          </p:txBody>
        </p:sp>
        <p:sp>
          <p:nvSpPr>
            <p:cNvPr id="37" name="テキスト ボックス 36">
              <a:extLst>
                <a:ext uri="{FF2B5EF4-FFF2-40B4-BE49-F238E27FC236}">
                  <a16:creationId xmlns:a16="http://schemas.microsoft.com/office/drawing/2014/main" id="{78F67D4A-4722-4F9F-878F-4B1ED69126AA}"/>
                </a:ext>
              </a:extLst>
            </p:cNvPr>
            <p:cNvSpPr txBox="1"/>
            <p:nvPr/>
          </p:nvSpPr>
          <p:spPr>
            <a:xfrm>
              <a:off x="8917615" y="4306668"/>
              <a:ext cx="542136" cy="338554"/>
            </a:xfrm>
            <a:prstGeom prst="rect">
              <a:avLst/>
            </a:prstGeom>
            <a:noFill/>
          </p:spPr>
          <p:txBody>
            <a:bodyPr wrap="none" rtlCol="0">
              <a:spAutoFit/>
            </a:bodyPr>
            <a:lstStyle/>
            <a:p>
              <a:r>
                <a:rPr lang="en-US" altLang="ja-JP" sz="1600" dirty="0">
                  <a:solidFill>
                    <a:srgbClr val="7030A0"/>
                  </a:solidFill>
                  <a:latin typeface="+mn-ea"/>
                </a:rPr>
                <a:t>Mie</a:t>
              </a:r>
              <a:endParaRPr lang="ja-JP" altLang="en-US" sz="1600" dirty="0">
                <a:solidFill>
                  <a:srgbClr val="7030A0"/>
                </a:solidFill>
                <a:latin typeface="+mn-ea"/>
              </a:endParaRPr>
            </a:p>
          </p:txBody>
        </p:sp>
        <p:sp>
          <p:nvSpPr>
            <p:cNvPr id="38" name="テキスト ボックス 37">
              <a:extLst>
                <a:ext uri="{FF2B5EF4-FFF2-40B4-BE49-F238E27FC236}">
                  <a16:creationId xmlns:a16="http://schemas.microsoft.com/office/drawing/2014/main" id="{43F76ACF-8FA0-4344-B123-BDBF2D1DA4B7}"/>
                </a:ext>
              </a:extLst>
            </p:cNvPr>
            <p:cNvSpPr txBox="1"/>
            <p:nvPr/>
          </p:nvSpPr>
          <p:spPr>
            <a:xfrm>
              <a:off x="8568035" y="2845078"/>
              <a:ext cx="836544" cy="270024"/>
            </a:xfrm>
            <a:prstGeom prst="rect">
              <a:avLst/>
            </a:prstGeom>
            <a:noFill/>
          </p:spPr>
          <p:txBody>
            <a:bodyPr wrap="none" rtlCol="0">
              <a:spAutoFit/>
            </a:bodyPr>
            <a:lstStyle/>
            <a:p>
              <a:r>
                <a:rPr lang="en-US" altLang="ja-JP" sz="2800" dirty="0">
                  <a:solidFill>
                    <a:srgbClr val="FF5050"/>
                  </a:solidFill>
                  <a:latin typeface="+mn-ea"/>
                </a:rPr>
                <a:t>Hokkaido</a:t>
              </a:r>
              <a:endParaRPr lang="ja-JP" altLang="en-US" sz="2800" dirty="0">
                <a:solidFill>
                  <a:srgbClr val="FF5050"/>
                </a:solidFill>
                <a:latin typeface="+mn-ea"/>
              </a:endParaRPr>
            </a:p>
          </p:txBody>
        </p:sp>
        <p:sp>
          <p:nvSpPr>
            <p:cNvPr id="39" name="テキスト ボックス 38">
              <a:extLst>
                <a:ext uri="{FF2B5EF4-FFF2-40B4-BE49-F238E27FC236}">
                  <a16:creationId xmlns:a16="http://schemas.microsoft.com/office/drawing/2014/main" id="{78EDBA7A-BAD7-4542-B3AE-375AEDBEF073}"/>
                </a:ext>
              </a:extLst>
            </p:cNvPr>
            <p:cNvSpPr txBox="1"/>
            <p:nvPr/>
          </p:nvSpPr>
          <p:spPr>
            <a:xfrm>
              <a:off x="8597718" y="4271772"/>
              <a:ext cx="780983" cy="338554"/>
            </a:xfrm>
            <a:prstGeom prst="rect">
              <a:avLst/>
            </a:prstGeom>
            <a:noFill/>
          </p:spPr>
          <p:txBody>
            <a:bodyPr wrap="none" rtlCol="0">
              <a:spAutoFit/>
            </a:bodyPr>
            <a:lstStyle/>
            <a:p>
              <a:r>
                <a:rPr lang="en-US" altLang="ja-JP" sz="1600" dirty="0">
                  <a:latin typeface="+mn-ea"/>
                </a:rPr>
                <a:t>Hyogo</a:t>
              </a:r>
              <a:endParaRPr lang="ja-JP" altLang="en-US" sz="1600" dirty="0">
                <a:latin typeface="+mn-ea"/>
              </a:endParaRPr>
            </a:p>
          </p:txBody>
        </p:sp>
        <p:sp>
          <p:nvSpPr>
            <p:cNvPr id="40" name="テキスト ボックス 39">
              <a:extLst>
                <a:ext uri="{FF2B5EF4-FFF2-40B4-BE49-F238E27FC236}">
                  <a16:creationId xmlns:a16="http://schemas.microsoft.com/office/drawing/2014/main" id="{08B1C1C6-44C4-4F28-B193-862A4662B373}"/>
                </a:ext>
              </a:extLst>
            </p:cNvPr>
            <p:cNvSpPr txBox="1"/>
            <p:nvPr/>
          </p:nvSpPr>
          <p:spPr>
            <a:xfrm>
              <a:off x="9463142" y="3390397"/>
              <a:ext cx="702436" cy="338554"/>
            </a:xfrm>
            <a:prstGeom prst="rect">
              <a:avLst/>
            </a:prstGeom>
            <a:noFill/>
          </p:spPr>
          <p:txBody>
            <a:bodyPr wrap="none" rtlCol="0">
              <a:spAutoFit/>
            </a:bodyPr>
            <a:lstStyle/>
            <a:p>
              <a:r>
                <a:rPr lang="en-US" altLang="ja-JP" sz="1600" dirty="0">
                  <a:solidFill>
                    <a:schemeClr val="accent6"/>
                  </a:solidFill>
                  <a:latin typeface="+mn-ea"/>
                </a:rPr>
                <a:t>Iwate</a:t>
              </a:r>
              <a:endParaRPr lang="ja-JP" altLang="en-US" sz="1600" dirty="0">
                <a:solidFill>
                  <a:schemeClr val="accent6"/>
                </a:solidFill>
                <a:latin typeface="+mn-ea"/>
              </a:endParaRPr>
            </a:p>
          </p:txBody>
        </p:sp>
        <p:grpSp>
          <p:nvGrpSpPr>
            <p:cNvPr id="41" name="グループ化 40">
              <a:extLst>
                <a:ext uri="{FF2B5EF4-FFF2-40B4-BE49-F238E27FC236}">
                  <a16:creationId xmlns:a16="http://schemas.microsoft.com/office/drawing/2014/main" id="{1B2D449D-7659-4E56-A0F2-7BD7056DC7CE}"/>
                </a:ext>
              </a:extLst>
            </p:cNvPr>
            <p:cNvGrpSpPr>
              <a:grpSpLocks noChangeAspect="1"/>
            </p:cNvGrpSpPr>
            <p:nvPr/>
          </p:nvGrpSpPr>
          <p:grpSpPr>
            <a:xfrm>
              <a:off x="8098187" y="2786668"/>
              <a:ext cx="1959628" cy="1932751"/>
              <a:chOff x="6360644" y="3479105"/>
              <a:chExt cx="2662238" cy="2625725"/>
            </a:xfrm>
          </p:grpSpPr>
          <p:sp>
            <p:nvSpPr>
              <p:cNvPr id="42" name="Freeform 3">
                <a:extLst>
                  <a:ext uri="{FF2B5EF4-FFF2-40B4-BE49-F238E27FC236}">
                    <a16:creationId xmlns:a16="http://schemas.microsoft.com/office/drawing/2014/main" id="{EEFE23D3-BB11-4487-9053-B8897F5ED446}"/>
                  </a:ext>
                </a:extLst>
              </p:cNvPr>
              <p:cNvSpPr>
                <a:spLocks noChangeAspect="1"/>
              </p:cNvSpPr>
              <p:nvPr/>
            </p:nvSpPr>
            <p:spPr bwMode="auto">
              <a:xfrm>
                <a:off x="8795802" y="3479105"/>
                <a:ext cx="227080" cy="213583"/>
              </a:xfrm>
              <a:custGeom>
                <a:avLst/>
                <a:gdLst>
                  <a:gd name="T0" fmla="*/ 506 w 857"/>
                  <a:gd name="T1" fmla="*/ 214 h 808"/>
                  <a:gd name="T2" fmla="*/ 622 w 857"/>
                  <a:gd name="T3" fmla="*/ 183 h 808"/>
                  <a:gd name="T4" fmla="*/ 656 w 857"/>
                  <a:gd name="T5" fmla="*/ 157 h 808"/>
                  <a:gd name="T6" fmla="*/ 755 w 857"/>
                  <a:gd name="T7" fmla="*/ 10 h 808"/>
                  <a:gd name="T8" fmla="*/ 839 w 857"/>
                  <a:gd name="T9" fmla="*/ 6 h 808"/>
                  <a:gd name="T10" fmla="*/ 845 w 857"/>
                  <a:gd name="T11" fmla="*/ 50 h 808"/>
                  <a:gd name="T12" fmla="*/ 845 w 857"/>
                  <a:gd name="T13" fmla="*/ 134 h 808"/>
                  <a:gd name="T14" fmla="*/ 755 w 857"/>
                  <a:gd name="T15" fmla="*/ 145 h 808"/>
                  <a:gd name="T16" fmla="*/ 684 w 857"/>
                  <a:gd name="T17" fmla="*/ 207 h 808"/>
                  <a:gd name="T18" fmla="*/ 595 w 857"/>
                  <a:gd name="T19" fmla="*/ 260 h 808"/>
                  <a:gd name="T20" fmla="*/ 520 w 857"/>
                  <a:gd name="T21" fmla="*/ 323 h 808"/>
                  <a:gd name="T22" fmla="*/ 454 w 857"/>
                  <a:gd name="T23" fmla="*/ 415 h 808"/>
                  <a:gd name="T24" fmla="*/ 347 w 857"/>
                  <a:gd name="T25" fmla="*/ 406 h 808"/>
                  <a:gd name="T26" fmla="*/ 330 w 857"/>
                  <a:gd name="T27" fmla="*/ 457 h 808"/>
                  <a:gd name="T28" fmla="*/ 202 w 857"/>
                  <a:gd name="T29" fmla="*/ 619 h 808"/>
                  <a:gd name="T30" fmla="*/ 138 w 857"/>
                  <a:gd name="T31" fmla="*/ 715 h 808"/>
                  <a:gd name="T32" fmla="*/ 64 w 857"/>
                  <a:gd name="T33" fmla="*/ 758 h 808"/>
                  <a:gd name="T34" fmla="*/ 11 w 857"/>
                  <a:gd name="T35" fmla="*/ 803 h 808"/>
                  <a:gd name="T36" fmla="*/ 30 w 857"/>
                  <a:gd name="T37" fmla="*/ 736 h 808"/>
                  <a:gd name="T38" fmla="*/ 19 w 857"/>
                  <a:gd name="T39" fmla="*/ 711 h 808"/>
                  <a:gd name="T40" fmla="*/ 50 w 857"/>
                  <a:gd name="T41" fmla="*/ 698 h 808"/>
                  <a:gd name="T42" fmla="*/ 64 w 857"/>
                  <a:gd name="T43" fmla="*/ 686 h 808"/>
                  <a:gd name="T44" fmla="*/ 72 w 857"/>
                  <a:gd name="T45" fmla="*/ 639 h 808"/>
                  <a:gd name="T46" fmla="*/ 138 w 857"/>
                  <a:gd name="T47" fmla="*/ 606 h 808"/>
                  <a:gd name="T48" fmla="*/ 99 w 857"/>
                  <a:gd name="T49" fmla="*/ 566 h 808"/>
                  <a:gd name="T50" fmla="*/ 121 w 857"/>
                  <a:gd name="T51" fmla="*/ 529 h 808"/>
                  <a:gd name="T52" fmla="*/ 171 w 857"/>
                  <a:gd name="T53" fmla="*/ 503 h 808"/>
                  <a:gd name="T54" fmla="*/ 267 w 857"/>
                  <a:gd name="T55" fmla="*/ 408 h 808"/>
                  <a:gd name="T56" fmla="*/ 255 w 857"/>
                  <a:gd name="T57" fmla="*/ 335 h 808"/>
                  <a:gd name="T58" fmla="*/ 305 w 857"/>
                  <a:gd name="T59" fmla="*/ 346 h 808"/>
                  <a:gd name="T60" fmla="*/ 348 w 857"/>
                  <a:gd name="T61" fmla="*/ 320 h 808"/>
                  <a:gd name="T62" fmla="*/ 393 w 857"/>
                  <a:gd name="T63" fmla="*/ 257 h 808"/>
                  <a:gd name="T64" fmla="*/ 421 w 857"/>
                  <a:gd name="T65" fmla="*/ 239 h 808"/>
                  <a:gd name="T66" fmla="*/ 411 w 857"/>
                  <a:gd name="T67" fmla="*/ 140 h 808"/>
                  <a:gd name="T68" fmla="*/ 439 w 857"/>
                  <a:gd name="T69" fmla="*/ 112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7" h="808">
                    <a:moveTo>
                      <a:pt x="477" y="194"/>
                    </a:moveTo>
                    <a:lnTo>
                      <a:pt x="506" y="214"/>
                    </a:lnTo>
                    <a:lnTo>
                      <a:pt x="528" y="219"/>
                    </a:lnTo>
                    <a:lnTo>
                      <a:pt x="622" y="183"/>
                    </a:lnTo>
                    <a:lnTo>
                      <a:pt x="640" y="158"/>
                    </a:lnTo>
                    <a:lnTo>
                      <a:pt x="656" y="157"/>
                    </a:lnTo>
                    <a:lnTo>
                      <a:pt x="676" y="140"/>
                    </a:lnTo>
                    <a:lnTo>
                      <a:pt x="755" y="10"/>
                    </a:lnTo>
                    <a:lnTo>
                      <a:pt x="792" y="0"/>
                    </a:lnTo>
                    <a:lnTo>
                      <a:pt x="839" y="6"/>
                    </a:lnTo>
                    <a:lnTo>
                      <a:pt x="857" y="27"/>
                    </a:lnTo>
                    <a:lnTo>
                      <a:pt x="845" y="50"/>
                    </a:lnTo>
                    <a:lnTo>
                      <a:pt x="856" y="92"/>
                    </a:lnTo>
                    <a:lnTo>
                      <a:pt x="845" y="134"/>
                    </a:lnTo>
                    <a:lnTo>
                      <a:pt x="828" y="141"/>
                    </a:lnTo>
                    <a:lnTo>
                      <a:pt x="755" y="145"/>
                    </a:lnTo>
                    <a:lnTo>
                      <a:pt x="725" y="165"/>
                    </a:lnTo>
                    <a:lnTo>
                      <a:pt x="684" y="207"/>
                    </a:lnTo>
                    <a:lnTo>
                      <a:pt x="598" y="243"/>
                    </a:lnTo>
                    <a:lnTo>
                      <a:pt x="595" y="260"/>
                    </a:lnTo>
                    <a:lnTo>
                      <a:pt x="560" y="275"/>
                    </a:lnTo>
                    <a:lnTo>
                      <a:pt x="520" y="323"/>
                    </a:lnTo>
                    <a:lnTo>
                      <a:pt x="489" y="374"/>
                    </a:lnTo>
                    <a:lnTo>
                      <a:pt x="454" y="415"/>
                    </a:lnTo>
                    <a:lnTo>
                      <a:pt x="392" y="422"/>
                    </a:lnTo>
                    <a:lnTo>
                      <a:pt x="347" y="406"/>
                    </a:lnTo>
                    <a:lnTo>
                      <a:pt x="329" y="433"/>
                    </a:lnTo>
                    <a:lnTo>
                      <a:pt x="330" y="457"/>
                    </a:lnTo>
                    <a:lnTo>
                      <a:pt x="315" y="508"/>
                    </a:lnTo>
                    <a:lnTo>
                      <a:pt x="202" y="619"/>
                    </a:lnTo>
                    <a:lnTo>
                      <a:pt x="157" y="711"/>
                    </a:lnTo>
                    <a:lnTo>
                      <a:pt x="138" y="715"/>
                    </a:lnTo>
                    <a:lnTo>
                      <a:pt x="106" y="711"/>
                    </a:lnTo>
                    <a:lnTo>
                      <a:pt x="64" y="758"/>
                    </a:lnTo>
                    <a:lnTo>
                      <a:pt x="50" y="808"/>
                    </a:lnTo>
                    <a:lnTo>
                      <a:pt x="11" y="803"/>
                    </a:lnTo>
                    <a:lnTo>
                      <a:pt x="0" y="779"/>
                    </a:lnTo>
                    <a:lnTo>
                      <a:pt x="30" y="736"/>
                    </a:lnTo>
                    <a:lnTo>
                      <a:pt x="37" y="723"/>
                    </a:lnTo>
                    <a:lnTo>
                      <a:pt x="19" y="711"/>
                    </a:lnTo>
                    <a:lnTo>
                      <a:pt x="33" y="665"/>
                    </a:lnTo>
                    <a:lnTo>
                      <a:pt x="50" y="698"/>
                    </a:lnTo>
                    <a:lnTo>
                      <a:pt x="61" y="695"/>
                    </a:lnTo>
                    <a:lnTo>
                      <a:pt x="64" y="686"/>
                    </a:lnTo>
                    <a:lnTo>
                      <a:pt x="56" y="656"/>
                    </a:lnTo>
                    <a:lnTo>
                      <a:pt x="72" y="639"/>
                    </a:lnTo>
                    <a:lnTo>
                      <a:pt x="107" y="658"/>
                    </a:lnTo>
                    <a:lnTo>
                      <a:pt x="138" y="606"/>
                    </a:lnTo>
                    <a:lnTo>
                      <a:pt x="135" y="571"/>
                    </a:lnTo>
                    <a:lnTo>
                      <a:pt x="99" y="566"/>
                    </a:lnTo>
                    <a:lnTo>
                      <a:pt x="107" y="533"/>
                    </a:lnTo>
                    <a:lnTo>
                      <a:pt x="121" y="529"/>
                    </a:lnTo>
                    <a:lnTo>
                      <a:pt x="149" y="556"/>
                    </a:lnTo>
                    <a:lnTo>
                      <a:pt x="171" y="503"/>
                    </a:lnTo>
                    <a:lnTo>
                      <a:pt x="214" y="468"/>
                    </a:lnTo>
                    <a:lnTo>
                      <a:pt x="267" y="408"/>
                    </a:lnTo>
                    <a:lnTo>
                      <a:pt x="267" y="363"/>
                    </a:lnTo>
                    <a:lnTo>
                      <a:pt x="255" y="335"/>
                    </a:lnTo>
                    <a:lnTo>
                      <a:pt x="290" y="328"/>
                    </a:lnTo>
                    <a:lnTo>
                      <a:pt x="305" y="346"/>
                    </a:lnTo>
                    <a:lnTo>
                      <a:pt x="327" y="346"/>
                    </a:lnTo>
                    <a:lnTo>
                      <a:pt x="348" y="320"/>
                    </a:lnTo>
                    <a:lnTo>
                      <a:pt x="354" y="291"/>
                    </a:lnTo>
                    <a:lnTo>
                      <a:pt x="393" y="257"/>
                    </a:lnTo>
                    <a:lnTo>
                      <a:pt x="411" y="257"/>
                    </a:lnTo>
                    <a:lnTo>
                      <a:pt x="421" y="239"/>
                    </a:lnTo>
                    <a:lnTo>
                      <a:pt x="411" y="194"/>
                    </a:lnTo>
                    <a:lnTo>
                      <a:pt x="411" y="140"/>
                    </a:lnTo>
                    <a:lnTo>
                      <a:pt x="429" y="109"/>
                    </a:lnTo>
                    <a:lnTo>
                      <a:pt x="439" y="112"/>
                    </a:lnTo>
                    <a:lnTo>
                      <a:pt x="477" y="194"/>
                    </a:lnTo>
                    <a:close/>
                  </a:path>
                </a:pathLst>
              </a:custGeom>
              <a:solidFill>
                <a:srgbClr val="FF5050"/>
              </a:solidFill>
              <a:ln w="0">
                <a:solidFill>
                  <a:srgbClr val="FF0000"/>
                </a:solidFill>
                <a:prstDash val="solid"/>
                <a:round/>
                <a:headEnd/>
                <a:tailEnd/>
              </a:ln>
            </p:spPr>
            <p:txBody>
              <a:bodyPr/>
              <a:lstStyle/>
              <a:p>
                <a:endParaRPr lang="ja-JP" altLang="en-US" sz="1400" dirty="0">
                  <a:latin typeface="+mn-ea"/>
                </a:endParaRPr>
              </a:p>
            </p:txBody>
          </p:sp>
          <p:sp>
            <p:nvSpPr>
              <p:cNvPr id="43" name="Freeform 4">
                <a:extLst>
                  <a:ext uri="{FF2B5EF4-FFF2-40B4-BE49-F238E27FC236}">
                    <a16:creationId xmlns:a16="http://schemas.microsoft.com/office/drawing/2014/main" id="{9D6D8156-FB94-4233-A647-494F8851E787}"/>
                  </a:ext>
                </a:extLst>
              </p:cNvPr>
              <p:cNvSpPr>
                <a:spLocks noChangeAspect="1"/>
              </p:cNvSpPr>
              <p:nvPr/>
            </p:nvSpPr>
            <p:spPr bwMode="auto">
              <a:xfrm>
                <a:off x="8630652" y="3682366"/>
                <a:ext cx="133390" cy="150064"/>
              </a:xfrm>
              <a:custGeom>
                <a:avLst/>
                <a:gdLst>
                  <a:gd name="T0" fmla="*/ 168 w 504"/>
                  <a:gd name="T1" fmla="*/ 380 h 569"/>
                  <a:gd name="T2" fmla="*/ 177 w 504"/>
                  <a:gd name="T3" fmla="*/ 332 h 569"/>
                  <a:gd name="T4" fmla="*/ 195 w 504"/>
                  <a:gd name="T5" fmla="*/ 329 h 569"/>
                  <a:gd name="T6" fmla="*/ 188 w 504"/>
                  <a:gd name="T7" fmla="*/ 306 h 569"/>
                  <a:gd name="T8" fmla="*/ 215 w 504"/>
                  <a:gd name="T9" fmla="*/ 286 h 569"/>
                  <a:gd name="T10" fmla="*/ 215 w 504"/>
                  <a:gd name="T11" fmla="*/ 265 h 569"/>
                  <a:gd name="T12" fmla="*/ 251 w 504"/>
                  <a:gd name="T13" fmla="*/ 226 h 569"/>
                  <a:gd name="T14" fmla="*/ 280 w 504"/>
                  <a:gd name="T15" fmla="*/ 220 h 569"/>
                  <a:gd name="T16" fmla="*/ 296 w 504"/>
                  <a:gd name="T17" fmla="*/ 173 h 569"/>
                  <a:gd name="T18" fmla="*/ 361 w 504"/>
                  <a:gd name="T19" fmla="*/ 166 h 569"/>
                  <a:gd name="T20" fmla="*/ 396 w 504"/>
                  <a:gd name="T21" fmla="*/ 145 h 569"/>
                  <a:gd name="T22" fmla="*/ 416 w 504"/>
                  <a:gd name="T23" fmla="*/ 132 h 569"/>
                  <a:gd name="T24" fmla="*/ 423 w 504"/>
                  <a:gd name="T25" fmla="*/ 89 h 569"/>
                  <a:gd name="T26" fmla="*/ 439 w 504"/>
                  <a:gd name="T27" fmla="*/ 82 h 569"/>
                  <a:gd name="T28" fmla="*/ 467 w 504"/>
                  <a:gd name="T29" fmla="*/ 95 h 569"/>
                  <a:gd name="T30" fmla="*/ 477 w 504"/>
                  <a:gd name="T31" fmla="*/ 84 h 569"/>
                  <a:gd name="T32" fmla="*/ 483 w 504"/>
                  <a:gd name="T33" fmla="*/ 61 h 569"/>
                  <a:gd name="T34" fmla="*/ 504 w 504"/>
                  <a:gd name="T35" fmla="*/ 35 h 569"/>
                  <a:gd name="T36" fmla="*/ 427 w 504"/>
                  <a:gd name="T37" fmla="*/ 65 h 569"/>
                  <a:gd name="T38" fmla="*/ 391 w 504"/>
                  <a:gd name="T39" fmla="*/ 53 h 569"/>
                  <a:gd name="T40" fmla="*/ 314 w 504"/>
                  <a:gd name="T41" fmla="*/ 0 h 569"/>
                  <a:gd name="T42" fmla="*/ 278 w 504"/>
                  <a:gd name="T43" fmla="*/ 38 h 569"/>
                  <a:gd name="T44" fmla="*/ 260 w 504"/>
                  <a:gd name="T45" fmla="*/ 84 h 569"/>
                  <a:gd name="T46" fmla="*/ 257 w 504"/>
                  <a:gd name="T47" fmla="*/ 132 h 569"/>
                  <a:gd name="T48" fmla="*/ 215 w 504"/>
                  <a:gd name="T49" fmla="*/ 173 h 569"/>
                  <a:gd name="T50" fmla="*/ 147 w 504"/>
                  <a:gd name="T51" fmla="*/ 269 h 569"/>
                  <a:gd name="T52" fmla="*/ 147 w 504"/>
                  <a:gd name="T53" fmla="*/ 300 h 569"/>
                  <a:gd name="T54" fmla="*/ 88 w 504"/>
                  <a:gd name="T55" fmla="*/ 354 h 569"/>
                  <a:gd name="T56" fmla="*/ 85 w 504"/>
                  <a:gd name="T57" fmla="*/ 373 h 569"/>
                  <a:gd name="T58" fmla="*/ 24 w 504"/>
                  <a:gd name="T59" fmla="*/ 438 h 569"/>
                  <a:gd name="T60" fmla="*/ 0 w 504"/>
                  <a:gd name="T61" fmla="*/ 452 h 569"/>
                  <a:gd name="T62" fmla="*/ 18 w 504"/>
                  <a:gd name="T63" fmla="*/ 529 h 569"/>
                  <a:gd name="T64" fmla="*/ 74 w 504"/>
                  <a:gd name="T65" fmla="*/ 520 h 569"/>
                  <a:gd name="T66" fmla="*/ 74 w 504"/>
                  <a:gd name="T67" fmla="*/ 569 h 569"/>
                  <a:gd name="T68" fmla="*/ 88 w 504"/>
                  <a:gd name="T69" fmla="*/ 567 h 569"/>
                  <a:gd name="T70" fmla="*/ 85 w 504"/>
                  <a:gd name="T71" fmla="*/ 442 h 569"/>
                  <a:gd name="T72" fmla="*/ 92 w 504"/>
                  <a:gd name="T73" fmla="*/ 419 h 569"/>
                  <a:gd name="T74" fmla="*/ 152 w 504"/>
                  <a:gd name="T75" fmla="*/ 396 h 569"/>
                  <a:gd name="T76" fmla="*/ 168 w 504"/>
                  <a:gd name="T77" fmla="*/ 38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4" h="569">
                    <a:moveTo>
                      <a:pt x="168" y="380"/>
                    </a:moveTo>
                    <a:lnTo>
                      <a:pt x="177" y="332"/>
                    </a:lnTo>
                    <a:lnTo>
                      <a:pt x="195" y="329"/>
                    </a:lnTo>
                    <a:lnTo>
                      <a:pt x="188" y="306"/>
                    </a:lnTo>
                    <a:lnTo>
                      <a:pt x="215" y="286"/>
                    </a:lnTo>
                    <a:lnTo>
                      <a:pt x="215" y="265"/>
                    </a:lnTo>
                    <a:lnTo>
                      <a:pt x="251" y="226"/>
                    </a:lnTo>
                    <a:lnTo>
                      <a:pt x="280" y="220"/>
                    </a:lnTo>
                    <a:lnTo>
                      <a:pt x="296" y="173"/>
                    </a:lnTo>
                    <a:lnTo>
                      <a:pt x="361" y="166"/>
                    </a:lnTo>
                    <a:lnTo>
                      <a:pt x="396" y="145"/>
                    </a:lnTo>
                    <a:lnTo>
                      <a:pt x="416" y="132"/>
                    </a:lnTo>
                    <a:lnTo>
                      <a:pt x="423" y="89"/>
                    </a:lnTo>
                    <a:lnTo>
                      <a:pt x="439" y="82"/>
                    </a:lnTo>
                    <a:lnTo>
                      <a:pt x="467" y="95"/>
                    </a:lnTo>
                    <a:lnTo>
                      <a:pt x="477" y="84"/>
                    </a:lnTo>
                    <a:lnTo>
                      <a:pt x="483" y="61"/>
                    </a:lnTo>
                    <a:lnTo>
                      <a:pt x="504" y="35"/>
                    </a:lnTo>
                    <a:lnTo>
                      <a:pt x="427" y="65"/>
                    </a:lnTo>
                    <a:lnTo>
                      <a:pt x="391" y="53"/>
                    </a:lnTo>
                    <a:lnTo>
                      <a:pt x="314" y="0"/>
                    </a:lnTo>
                    <a:lnTo>
                      <a:pt x="278" y="38"/>
                    </a:lnTo>
                    <a:lnTo>
                      <a:pt x="260" y="84"/>
                    </a:lnTo>
                    <a:lnTo>
                      <a:pt x="257" y="132"/>
                    </a:lnTo>
                    <a:lnTo>
                      <a:pt x="215" y="173"/>
                    </a:lnTo>
                    <a:lnTo>
                      <a:pt x="147" y="269"/>
                    </a:lnTo>
                    <a:lnTo>
                      <a:pt x="147" y="300"/>
                    </a:lnTo>
                    <a:lnTo>
                      <a:pt x="88" y="354"/>
                    </a:lnTo>
                    <a:lnTo>
                      <a:pt x="85" y="373"/>
                    </a:lnTo>
                    <a:lnTo>
                      <a:pt x="24" y="438"/>
                    </a:lnTo>
                    <a:lnTo>
                      <a:pt x="0" y="452"/>
                    </a:lnTo>
                    <a:lnTo>
                      <a:pt x="18" y="529"/>
                    </a:lnTo>
                    <a:lnTo>
                      <a:pt x="74" y="520"/>
                    </a:lnTo>
                    <a:lnTo>
                      <a:pt x="74" y="569"/>
                    </a:lnTo>
                    <a:lnTo>
                      <a:pt x="88" y="567"/>
                    </a:lnTo>
                    <a:lnTo>
                      <a:pt x="85" y="442"/>
                    </a:lnTo>
                    <a:lnTo>
                      <a:pt x="92" y="419"/>
                    </a:lnTo>
                    <a:lnTo>
                      <a:pt x="152" y="396"/>
                    </a:lnTo>
                    <a:lnTo>
                      <a:pt x="168" y="380"/>
                    </a:lnTo>
                    <a:close/>
                  </a:path>
                </a:pathLst>
              </a:custGeom>
              <a:solidFill>
                <a:srgbClr val="FF5050"/>
              </a:solidFill>
              <a:ln w="0">
                <a:solidFill>
                  <a:srgbClr val="FF0000"/>
                </a:solidFill>
                <a:prstDash val="solid"/>
                <a:round/>
                <a:headEnd/>
                <a:tailEnd/>
              </a:ln>
            </p:spPr>
            <p:txBody>
              <a:bodyPr/>
              <a:lstStyle/>
              <a:p>
                <a:endParaRPr lang="ja-JP" altLang="en-US" sz="1400">
                  <a:latin typeface="+mn-ea"/>
                </a:endParaRPr>
              </a:p>
            </p:txBody>
          </p:sp>
          <p:sp>
            <p:nvSpPr>
              <p:cNvPr id="44" name="Freeform 5">
                <a:extLst>
                  <a:ext uri="{FF2B5EF4-FFF2-40B4-BE49-F238E27FC236}">
                    <a16:creationId xmlns:a16="http://schemas.microsoft.com/office/drawing/2014/main" id="{D322B508-CE85-4249-8439-F629C165DF2F}"/>
                  </a:ext>
                </a:extLst>
              </p:cNvPr>
              <p:cNvSpPr>
                <a:spLocks noChangeAspect="1"/>
              </p:cNvSpPr>
              <p:nvPr/>
            </p:nvSpPr>
            <p:spPr bwMode="auto">
              <a:xfrm>
                <a:off x="7945442" y="3528332"/>
                <a:ext cx="737614" cy="716179"/>
              </a:xfrm>
              <a:custGeom>
                <a:avLst/>
                <a:gdLst>
                  <a:gd name="T0" fmla="*/ 311 w 2788"/>
                  <a:gd name="T1" fmla="*/ 1951 h 2706"/>
                  <a:gd name="T2" fmla="*/ 460 w 2788"/>
                  <a:gd name="T3" fmla="*/ 1955 h 2706"/>
                  <a:gd name="T4" fmla="*/ 528 w 2788"/>
                  <a:gd name="T5" fmla="*/ 2059 h 2706"/>
                  <a:gd name="T6" fmla="*/ 543 w 2788"/>
                  <a:gd name="T7" fmla="*/ 2102 h 2706"/>
                  <a:gd name="T8" fmla="*/ 748 w 2788"/>
                  <a:gd name="T9" fmla="*/ 1944 h 2706"/>
                  <a:gd name="T10" fmla="*/ 1003 w 2788"/>
                  <a:gd name="T11" fmla="*/ 1933 h 2706"/>
                  <a:gd name="T12" fmla="*/ 1250 w 2788"/>
                  <a:gd name="T13" fmla="*/ 2113 h 2706"/>
                  <a:gd name="T14" fmla="*/ 1606 w 2788"/>
                  <a:gd name="T15" fmla="*/ 2315 h 2706"/>
                  <a:gd name="T16" fmla="*/ 1664 w 2788"/>
                  <a:gd name="T17" fmla="*/ 2261 h 2706"/>
                  <a:gd name="T18" fmla="*/ 1785 w 2788"/>
                  <a:gd name="T19" fmla="*/ 1860 h 2706"/>
                  <a:gd name="T20" fmla="*/ 2117 w 2788"/>
                  <a:gd name="T21" fmla="*/ 1612 h 2706"/>
                  <a:gd name="T22" fmla="*/ 2269 w 2788"/>
                  <a:gd name="T23" fmla="*/ 1641 h 2706"/>
                  <a:gd name="T24" fmla="*/ 2294 w 2788"/>
                  <a:gd name="T25" fmla="*/ 1602 h 2706"/>
                  <a:gd name="T26" fmla="*/ 2399 w 2788"/>
                  <a:gd name="T27" fmla="*/ 1570 h 2706"/>
                  <a:gd name="T28" fmla="*/ 2376 w 2788"/>
                  <a:gd name="T29" fmla="*/ 1612 h 2706"/>
                  <a:gd name="T30" fmla="*/ 2470 w 2788"/>
                  <a:gd name="T31" fmla="*/ 1564 h 2706"/>
                  <a:gd name="T32" fmla="*/ 2481 w 2788"/>
                  <a:gd name="T33" fmla="*/ 1532 h 2706"/>
                  <a:gd name="T34" fmla="*/ 2609 w 2788"/>
                  <a:gd name="T35" fmla="*/ 1461 h 2706"/>
                  <a:gd name="T36" fmla="*/ 2757 w 2788"/>
                  <a:gd name="T37" fmla="*/ 1355 h 2706"/>
                  <a:gd name="T38" fmla="*/ 2634 w 2788"/>
                  <a:gd name="T39" fmla="*/ 1401 h 2706"/>
                  <a:gd name="T40" fmla="*/ 2527 w 2788"/>
                  <a:gd name="T41" fmla="*/ 1376 h 2706"/>
                  <a:gd name="T42" fmla="*/ 2500 w 2788"/>
                  <a:gd name="T43" fmla="*/ 1202 h 2706"/>
                  <a:gd name="T44" fmla="*/ 2542 w 2788"/>
                  <a:gd name="T45" fmla="*/ 1225 h 2706"/>
                  <a:gd name="T46" fmla="*/ 2549 w 2788"/>
                  <a:gd name="T47" fmla="*/ 1195 h 2706"/>
                  <a:gd name="T48" fmla="*/ 2494 w 2788"/>
                  <a:gd name="T49" fmla="*/ 902 h 2706"/>
                  <a:gd name="T50" fmla="*/ 2500 w 2788"/>
                  <a:gd name="T51" fmla="*/ 748 h 2706"/>
                  <a:gd name="T52" fmla="*/ 2298 w 2788"/>
                  <a:gd name="T53" fmla="*/ 999 h 2706"/>
                  <a:gd name="T54" fmla="*/ 2070 w 2788"/>
                  <a:gd name="T55" fmla="*/ 950 h 2706"/>
                  <a:gd name="T56" fmla="*/ 2000 w 2788"/>
                  <a:gd name="T57" fmla="*/ 948 h 2706"/>
                  <a:gd name="T58" fmla="*/ 1928 w 2788"/>
                  <a:gd name="T59" fmla="*/ 882 h 2706"/>
                  <a:gd name="T60" fmla="*/ 1805 w 2788"/>
                  <a:gd name="T61" fmla="*/ 882 h 2706"/>
                  <a:gd name="T62" fmla="*/ 1749 w 2788"/>
                  <a:gd name="T63" fmla="*/ 816 h 2706"/>
                  <a:gd name="T64" fmla="*/ 1408 w 2788"/>
                  <a:gd name="T65" fmla="*/ 550 h 2706"/>
                  <a:gd name="T66" fmla="*/ 1236 w 2788"/>
                  <a:gd name="T67" fmla="*/ 306 h 2706"/>
                  <a:gd name="T68" fmla="*/ 981 w 2788"/>
                  <a:gd name="T69" fmla="*/ 15 h 2706"/>
                  <a:gd name="T70" fmla="*/ 914 w 2788"/>
                  <a:gd name="T71" fmla="*/ 78 h 2706"/>
                  <a:gd name="T72" fmla="*/ 849 w 2788"/>
                  <a:gd name="T73" fmla="*/ 125 h 2706"/>
                  <a:gd name="T74" fmla="*/ 911 w 2788"/>
                  <a:gd name="T75" fmla="*/ 520 h 2706"/>
                  <a:gd name="T76" fmla="*/ 867 w 2788"/>
                  <a:gd name="T77" fmla="*/ 952 h 2706"/>
                  <a:gd name="T78" fmla="*/ 780 w 2788"/>
                  <a:gd name="T79" fmla="*/ 1101 h 2706"/>
                  <a:gd name="T80" fmla="*/ 744 w 2788"/>
                  <a:gd name="T81" fmla="*/ 1271 h 2706"/>
                  <a:gd name="T82" fmla="*/ 711 w 2788"/>
                  <a:gd name="T83" fmla="*/ 1517 h 2706"/>
                  <a:gd name="T84" fmla="*/ 571 w 2788"/>
                  <a:gd name="T85" fmla="*/ 1500 h 2706"/>
                  <a:gd name="T86" fmla="*/ 400 w 2788"/>
                  <a:gd name="T87" fmla="*/ 1475 h 2706"/>
                  <a:gd name="T88" fmla="*/ 267 w 2788"/>
                  <a:gd name="T89" fmla="*/ 1437 h 2706"/>
                  <a:gd name="T90" fmla="*/ 344 w 2788"/>
                  <a:gd name="T91" fmla="*/ 1659 h 2706"/>
                  <a:gd name="T92" fmla="*/ 234 w 2788"/>
                  <a:gd name="T93" fmla="*/ 1807 h 2706"/>
                  <a:gd name="T94" fmla="*/ 121 w 2788"/>
                  <a:gd name="T95" fmla="*/ 1856 h 2706"/>
                  <a:gd name="T96" fmla="*/ 32 w 2788"/>
                  <a:gd name="T97" fmla="*/ 2025 h 2706"/>
                  <a:gd name="T98" fmla="*/ 60 w 2788"/>
                  <a:gd name="T99" fmla="*/ 2222 h 2706"/>
                  <a:gd name="T100" fmla="*/ 161 w 2788"/>
                  <a:gd name="T101" fmla="*/ 2420 h 2706"/>
                  <a:gd name="T102" fmla="*/ 90 w 2788"/>
                  <a:gd name="T103" fmla="*/ 2558 h 2706"/>
                  <a:gd name="T104" fmla="*/ 173 w 2788"/>
                  <a:gd name="T105" fmla="*/ 2684 h 2706"/>
                  <a:gd name="T106" fmla="*/ 302 w 2788"/>
                  <a:gd name="T107" fmla="*/ 2558 h 2706"/>
                  <a:gd name="T108" fmla="*/ 428 w 2788"/>
                  <a:gd name="T109" fmla="*/ 2431 h 2706"/>
                  <a:gd name="T110" fmla="*/ 474 w 2788"/>
                  <a:gd name="T111" fmla="*/ 2459 h 2706"/>
                  <a:gd name="T112" fmla="*/ 635 w 2788"/>
                  <a:gd name="T113" fmla="*/ 2451 h 2706"/>
                  <a:gd name="T114" fmla="*/ 559 w 2788"/>
                  <a:gd name="T115" fmla="*/ 2368 h 2706"/>
                  <a:gd name="T116" fmla="*/ 297 w 2788"/>
                  <a:gd name="T117" fmla="*/ 2176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8" h="2706">
                    <a:moveTo>
                      <a:pt x="239" y="2146"/>
                    </a:moveTo>
                    <a:lnTo>
                      <a:pt x="235" y="2091"/>
                    </a:lnTo>
                    <a:lnTo>
                      <a:pt x="253" y="2038"/>
                    </a:lnTo>
                    <a:lnTo>
                      <a:pt x="311" y="1951"/>
                    </a:lnTo>
                    <a:lnTo>
                      <a:pt x="338" y="1927"/>
                    </a:lnTo>
                    <a:lnTo>
                      <a:pt x="372" y="1944"/>
                    </a:lnTo>
                    <a:lnTo>
                      <a:pt x="418" y="1933"/>
                    </a:lnTo>
                    <a:lnTo>
                      <a:pt x="460" y="1955"/>
                    </a:lnTo>
                    <a:lnTo>
                      <a:pt x="471" y="1983"/>
                    </a:lnTo>
                    <a:lnTo>
                      <a:pt x="496" y="1996"/>
                    </a:lnTo>
                    <a:lnTo>
                      <a:pt x="511" y="2019"/>
                    </a:lnTo>
                    <a:lnTo>
                      <a:pt x="528" y="2059"/>
                    </a:lnTo>
                    <a:lnTo>
                      <a:pt x="566" y="2082"/>
                    </a:lnTo>
                    <a:lnTo>
                      <a:pt x="559" y="2092"/>
                    </a:lnTo>
                    <a:lnTo>
                      <a:pt x="539" y="2082"/>
                    </a:lnTo>
                    <a:lnTo>
                      <a:pt x="543" y="2102"/>
                    </a:lnTo>
                    <a:lnTo>
                      <a:pt x="567" y="2117"/>
                    </a:lnTo>
                    <a:lnTo>
                      <a:pt x="616" y="2054"/>
                    </a:lnTo>
                    <a:lnTo>
                      <a:pt x="645" y="2040"/>
                    </a:lnTo>
                    <a:lnTo>
                      <a:pt x="748" y="1944"/>
                    </a:lnTo>
                    <a:lnTo>
                      <a:pt x="797" y="1919"/>
                    </a:lnTo>
                    <a:lnTo>
                      <a:pt x="870" y="1894"/>
                    </a:lnTo>
                    <a:lnTo>
                      <a:pt x="920" y="1902"/>
                    </a:lnTo>
                    <a:lnTo>
                      <a:pt x="1003" y="1933"/>
                    </a:lnTo>
                    <a:lnTo>
                      <a:pt x="1056" y="1989"/>
                    </a:lnTo>
                    <a:lnTo>
                      <a:pt x="1101" y="1990"/>
                    </a:lnTo>
                    <a:lnTo>
                      <a:pt x="1146" y="2033"/>
                    </a:lnTo>
                    <a:lnTo>
                      <a:pt x="1250" y="2113"/>
                    </a:lnTo>
                    <a:lnTo>
                      <a:pt x="1427" y="2202"/>
                    </a:lnTo>
                    <a:lnTo>
                      <a:pt x="1543" y="2237"/>
                    </a:lnTo>
                    <a:lnTo>
                      <a:pt x="1571" y="2264"/>
                    </a:lnTo>
                    <a:lnTo>
                      <a:pt x="1606" y="2315"/>
                    </a:lnTo>
                    <a:lnTo>
                      <a:pt x="1628" y="2332"/>
                    </a:lnTo>
                    <a:lnTo>
                      <a:pt x="1643" y="2336"/>
                    </a:lnTo>
                    <a:lnTo>
                      <a:pt x="1640" y="2299"/>
                    </a:lnTo>
                    <a:lnTo>
                      <a:pt x="1664" y="2261"/>
                    </a:lnTo>
                    <a:lnTo>
                      <a:pt x="1677" y="2166"/>
                    </a:lnTo>
                    <a:lnTo>
                      <a:pt x="1665" y="2109"/>
                    </a:lnTo>
                    <a:lnTo>
                      <a:pt x="1679" y="2033"/>
                    </a:lnTo>
                    <a:lnTo>
                      <a:pt x="1785" y="1860"/>
                    </a:lnTo>
                    <a:lnTo>
                      <a:pt x="1895" y="1740"/>
                    </a:lnTo>
                    <a:lnTo>
                      <a:pt x="2020" y="1641"/>
                    </a:lnTo>
                    <a:lnTo>
                      <a:pt x="2073" y="1620"/>
                    </a:lnTo>
                    <a:lnTo>
                      <a:pt x="2117" y="1612"/>
                    </a:lnTo>
                    <a:lnTo>
                      <a:pt x="2135" y="1624"/>
                    </a:lnTo>
                    <a:lnTo>
                      <a:pt x="2142" y="1641"/>
                    </a:lnTo>
                    <a:lnTo>
                      <a:pt x="2178" y="1647"/>
                    </a:lnTo>
                    <a:lnTo>
                      <a:pt x="2269" y="1641"/>
                    </a:lnTo>
                    <a:lnTo>
                      <a:pt x="2314" y="1657"/>
                    </a:lnTo>
                    <a:lnTo>
                      <a:pt x="2319" y="1645"/>
                    </a:lnTo>
                    <a:lnTo>
                      <a:pt x="2301" y="1624"/>
                    </a:lnTo>
                    <a:lnTo>
                      <a:pt x="2294" y="1602"/>
                    </a:lnTo>
                    <a:lnTo>
                      <a:pt x="2311" y="1580"/>
                    </a:lnTo>
                    <a:lnTo>
                      <a:pt x="2347" y="1570"/>
                    </a:lnTo>
                    <a:lnTo>
                      <a:pt x="2356" y="1553"/>
                    </a:lnTo>
                    <a:lnTo>
                      <a:pt x="2399" y="1570"/>
                    </a:lnTo>
                    <a:lnTo>
                      <a:pt x="2371" y="1581"/>
                    </a:lnTo>
                    <a:lnTo>
                      <a:pt x="2351" y="1578"/>
                    </a:lnTo>
                    <a:lnTo>
                      <a:pt x="2350" y="1592"/>
                    </a:lnTo>
                    <a:lnTo>
                      <a:pt x="2376" y="1612"/>
                    </a:lnTo>
                    <a:lnTo>
                      <a:pt x="2410" y="1612"/>
                    </a:lnTo>
                    <a:lnTo>
                      <a:pt x="2438" y="1598"/>
                    </a:lnTo>
                    <a:lnTo>
                      <a:pt x="2446" y="1574"/>
                    </a:lnTo>
                    <a:lnTo>
                      <a:pt x="2470" y="1564"/>
                    </a:lnTo>
                    <a:lnTo>
                      <a:pt x="2473" y="1545"/>
                    </a:lnTo>
                    <a:lnTo>
                      <a:pt x="2500" y="1539"/>
                    </a:lnTo>
                    <a:lnTo>
                      <a:pt x="2498" y="1532"/>
                    </a:lnTo>
                    <a:lnTo>
                      <a:pt x="2481" y="1532"/>
                    </a:lnTo>
                    <a:lnTo>
                      <a:pt x="2480" y="1520"/>
                    </a:lnTo>
                    <a:lnTo>
                      <a:pt x="2487" y="1500"/>
                    </a:lnTo>
                    <a:lnTo>
                      <a:pt x="2527" y="1500"/>
                    </a:lnTo>
                    <a:lnTo>
                      <a:pt x="2609" y="1461"/>
                    </a:lnTo>
                    <a:lnTo>
                      <a:pt x="2641" y="1475"/>
                    </a:lnTo>
                    <a:lnTo>
                      <a:pt x="2657" y="1460"/>
                    </a:lnTo>
                    <a:lnTo>
                      <a:pt x="2689" y="1380"/>
                    </a:lnTo>
                    <a:lnTo>
                      <a:pt x="2757" y="1355"/>
                    </a:lnTo>
                    <a:lnTo>
                      <a:pt x="2788" y="1330"/>
                    </a:lnTo>
                    <a:lnTo>
                      <a:pt x="2788" y="1313"/>
                    </a:lnTo>
                    <a:lnTo>
                      <a:pt x="2722" y="1315"/>
                    </a:lnTo>
                    <a:lnTo>
                      <a:pt x="2634" y="1401"/>
                    </a:lnTo>
                    <a:lnTo>
                      <a:pt x="2562" y="1407"/>
                    </a:lnTo>
                    <a:lnTo>
                      <a:pt x="2546" y="1393"/>
                    </a:lnTo>
                    <a:lnTo>
                      <a:pt x="2549" y="1384"/>
                    </a:lnTo>
                    <a:lnTo>
                      <a:pt x="2527" y="1376"/>
                    </a:lnTo>
                    <a:lnTo>
                      <a:pt x="2531" y="1357"/>
                    </a:lnTo>
                    <a:lnTo>
                      <a:pt x="2595" y="1384"/>
                    </a:lnTo>
                    <a:lnTo>
                      <a:pt x="2545" y="1327"/>
                    </a:lnTo>
                    <a:lnTo>
                      <a:pt x="2500" y="1202"/>
                    </a:lnTo>
                    <a:lnTo>
                      <a:pt x="2500" y="1192"/>
                    </a:lnTo>
                    <a:lnTo>
                      <a:pt x="2537" y="1199"/>
                    </a:lnTo>
                    <a:lnTo>
                      <a:pt x="2546" y="1210"/>
                    </a:lnTo>
                    <a:lnTo>
                      <a:pt x="2542" y="1225"/>
                    </a:lnTo>
                    <a:lnTo>
                      <a:pt x="2552" y="1228"/>
                    </a:lnTo>
                    <a:lnTo>
                      <a:pt x="2563" y="1225"/>
                    </a:lnTo>
                    <a:lnTo>
                      <a:pt x="2563" y="1210"/>
                    </a:lnTo>
                    <a:lnTo>
                      <a:pt x="2549" y="1195"/>
                    </a:lnTo>
                    <a:lnTo>
                      <a:pt x="2470" y="1168"/>
                    </a:lnTo>
                    <a:lnTo>
                      <a:pt x="2429" y="1080"/>
                    </a:lnTo>
                    <a:lnTo>
                      <a:pt x="2441" y="996"/>
                    </a:lnTo>
                    <a:lnTo>
                      <a:pt x="2494" y="902"/>
                    </a:lnTo>
                    <a:lnTo>
                      <a:pt x="2496" y="858"/>
                    </a:lnTo>
                    <a:lnTo>
                      <a:pt x="2546" y="766"/>
                    </a:lnTo>
                    <a:lnTo>
                      <a:pt x="2527" y="712"/>
                    </a:lnTo>
                    <a:lnTo>
                      <a:pt x="2500" y="748"/>
                    </a:lnTo>
                    <a:lnTo>
                      <a:pt x="2473" y="807"/>
                    </a:lnTo>
                    <a:lnTo>
                      <a:pt x="2392" y="874"/>
                    </a:lnTo>
                    <a:lnTo>
                      <a:pt x="2371" y="914"/>
                    </a:lnTo>
                    <a:lnTo>
                      <a:pt x="2298" y="999"/>
                    </a:lnTo>
                    <a:lnTo>
                      <a:pt x="2209" y="1002"/>
                    </a:lnTo>
                    <a:lnTo>
                      <a:pt x="2131" y="996"/>
                    </a:lnTo>
                    <a:lnTo>
                      <a:pt x="2084" y="973"/>
                    </a:lnTo>
                    <a:lnTo>
                      <a:pt x="2070" y="950"/>
                    </a:lnTo>
                    <a:lnTo>
                      <a:pt x="2049" y="888"/>
                    </a:lnTo>
                    <a:lnTo>
                      <a:pt x="2015" y="897"/>
                    </a:lnTo>
                    <a:lnTo>
                      <a:pt x="2020" y="935"/>
                    </a:lnTo>
                    <a:lnTo>
                      <a:pt x="2000" y="948"/>
                    </a:lnTo>
                    <a:lnTo>
                      <a:pt x="1979" y="948"/>
                    </a:lnTo>
                    <a:lnTo>
                      <a:pt x="1989" y="907"/>
                    </a:lnTo>
                    <a:lnTo>
                      <a:pt x="2010" y="897"/>
                    </a:lnTo>
                    <a:lnTo>
                      <a:pt x="1928" y="882"/>
                    </a:lnTo>
                    <a:lnTo>
                      <a:pt x="1912" y="910"/>
                    </a:lnTo>
                    <a:lnTo>
                      <a:pt x="1895" y="914"/>
                    </a:lnTo>
                    <a:lnTo>
                      <a:pt x="1826" y="899"/>
                    </a:lnTo>
                    <a:lnTo>
                      <a:pt x="1805" y="882"/>
                    </a:lnTo>
                    <a:lnTo>
                      <a:pt x="1797" y="868"/>
                    </a:lnTo>
                    <a:lnTo>
                      <a:pt x="1805" y="854"/>
                    </a:lnTo>
                    <a:lnTo>
                      <a:pt x="1911" y="874"/>
                    </a:lnTo>
                    <a:lnTo>
                      <a:pt x="1749" y="816"/>
                    </a:lnTo>
                    <a:lnTo>
                      <a:pt x="1599" y="723"/>
                    </a:lnTo>
                    <a:lnTo>
                      <a:pt x="1530" y="668"/>
                    </a:lnTo>
                    <a:lnTo>
                      <a:pt x="1484" y="647"/>
                    </a:lnTo>
                    <a:lnTo>
                      <a:pt x="1408" y="550"/>
                    </a:lnTo>
                    <a:lnTo>
                      <a:pt x="1360" y="519"/>
                    </a:lnTo>
                    <a:lnTo>
                      <a:pt x="1314" y="440"/>
                    </a:lnTo>
                    <a:lnTo>
                      <a:pt x="1265" y="374"/>
                    </a:lnTo>
                    <a:lnTo>
                      <a:pt x="1236" y="306"/>
                    </a:lnTo>
                    <a:lnTo>
                      <a:pt x="1141" y="220"/>
                    </a:lnTo>
                    <a:lnTo>
                      <a:pt x="1079" y="121"/>
                    </a:lnTo>
                    <a:lnTo>
                      <a:pt x="1027" y="81"/>
                    </a:lnTo>
                    <a:lnTo>
                      <a:pt x="981" y="15"/>
                    </a:lnTo>
                    <a:lnTo>
                      <a:pt x="970" y="0"/>
                    </a:lnTo>
                    <a:lnTo>
                      <a:pt x="952" y="8"/>
                    </a:lnTo>
                    <a:lnTo>
                      <a:pt x="934" y="61"/>
                    </a:lnTo>
                    <a:lnTo>
                      <a:pt x="914" y="78"/>
                    </a:lnTo>
                    <a:lnTo>
                      <a:pt x="865" y="85"/>
                    </a:lnTo>
                    <a:lnTo>
                      <a:pt x="847" y="53"/>
                    </a:lnTo>
                    <a:lnTo>
                      <a:pt x="839" y="84"/>
                    </a:lnTo>
                    <a:lnTo>
                      <a:pt x="849" y="125"/>
                    </a:lnTo>
                    <a:lnTo>
                      <a:pt x="815" y="173"/>
                    </a:lnTo>
                    <a:lnTo>
                      <a:pt x="805" y="220"/>
                    </a:lnTo>
                    <a:lnTo>
                      <a:pt x="878" y="380"/>
                    </a:lnTo>
                    <a:lnTo>
                      <a:pt x="911" y="520"/>
                    </a:lnTo>
                    <a:lnTo>
                      <a:pt x="918" y="601"/>
                    </a:lnTo>
                    <a:lnTo>
                      <a:pt x="890" y="740"/>
                    </a:lnTo>
                    <a:lnTo>
                      <a:pt x="853" y="795"/>
                    </a:lnTo>
                    <a:lnTo>
                      <a:pt x="867" y="952"/>
                    </a:lnTo>
                    <a:lnTo>
                      <a:pt x="865" y="1009"/>
                    </a:lnTo>
                    <a:lnTo>
                      <a:pt x="839" y="1075"/>
                    </a:lnTo>
                    <a:lnTo>
                      <a:pt x="805" y="1096"/>
                    </a:lnTo>
                    <a:lnTo>
                      <a:pt x="780" y="1101"/>
                    </a:lnTo>
                    <a:lnTo>
                      <a:pt x="737" y="1125"/>
                    </a:lnTo>
                    <a:lnTo>
                      <a:pt x="720" y="1164"/>
                    </a:lnTo>
                    <a:lnTo>
                      <a:pt x="720" y="1188"/>
                    </a:lnTo>
                    <a:lnTo>
                      <a:pt x="744" y="1271"/>
                    </a:lnTo>
                    <a:lnTo>
                      <a:pt x="731" y="1305"/>
                    </a:lnTo>
                    <a:lnTo>
                      <a:pt x="766" y="1398"/>
                    </a:lnTo>
                    <a:lnTo>
                      <a:pt x="772" y="1435"/>
                    </a:lnTo>
                    <a:lnTo>
                      <a:pt x="711" y="1517"/>
                    </a:lnTo>
                    <a:lnTo>
                      <a:pt x="667" y="1551"/>
                    </a:lnTo>
                    <a:lnTo>
                      <a:pt x="635" y="1557"/>
                    </a:lnTo>
                    <a:lnTo>
                      <a:pt x="578" y="1530"/>
                    </a:lnTo>
                    <a:lnTo>
                      <a:pt x="571" y="1500"/>
                    </a:lnTo>
                    <a:lnTo>
                      <a:pt x="556" y="1500"/>
                    </a:lnTo>
                    <a:lnTo>
                      <a:pt x="521" y="1523"/>
                    </a:lnTo>
                    <a:lnTo>
                      <a:pt x="474" y="1523"/>
                    </a:lnTo>
                    <a:lnTo>
                      <a:pt x="400" y="1475"/>
                    </a:lnTo>
                    <a:lnTo>
                      <a:pt x="351" y="1419"/>
                    </a:lnTo>
                    <a:lnTo>
                      <a:pt x="320" y="1408"/>
                    </a:lnTo>
                    <a:lnTo>
                      <a:pt x="316" y="1428"/>
                    </a:lnTo>
                    <a:lnTo>
                      <a:pt x="267" y="1437"/>
                    </a:lnTo>
                    <a:lnTo>
                      <a:pt x="258" y="1510"/>
                    </a:lnTo>
                    <a:lnTo>
                      <a:pt x="311" y="1574"/>
                    </a:lnTo>
                    <a:lnTo>
                      <a:pt x="348" y="1648"/>
                    </a:lnTo>
                    <a:lnTo>
                      <a:pt x="344" y="1659"/>
                    </a:lnTo>
                    <a:lnTo>
                      <a:pt x="283" y="1708"/>
                    </a:lnTo>
                    <a:lnTo>
                      <a:pt x="273" y="1739"/>
                    </a:lnTo>
                    <a:lnTo>
                      <a:pt x="235" y="1774"/>
                    </a:lnTo>
                    <a:lnTo>
                      <a:pt x="234" y="1807"/>
                    </a:lnTo>
                    <a:lnTo>
                      <a:pt x="220" y="1802"/>
                    </a:lnTo>
                    <a:lnTo>
                      <a:pt x="196" y="1768"/>
                    </a:lnTo>
                    <a:lnTo>
                      <a:pt x="170" y="1812"/>
                    </a:lnTo>
                    <a:lnTo>
                      <a:pt x="121" y="1856"/>
                    </a:lnTo>
                    <a:lnTo>
                      <a:pt x="90" y="1856"/>
                    </a:lnTo>
                    <a:lnTo>
                      <a:pt x="34" y="1877"/>
                    </a:lnTo>
                    <a:lnTo>
                      <a:pt x="22" y="1913"/>
                    </a:lnTo>
                    <a:lnTo>
                      <a:pt x="32" y="2025"/>
                    </a:lnTo>
                    <a:lnTo>
                      <a:pt x="0" y="2082"/>
                    </a:lnTo>
                    <a:lnTo>
                      <a:pt x="5" y="2148"/>
                    </a:lnTo>
                    <a:lnTo>
                      <a:pt x="44" y="2176"/>
                    </a:lnTo>
                    <a:lnTo>
                      <a:pt x="60" y="2222"/>
                    </a:lnTo>
                    <a:lnTo>
                      <a:pt x="118" y="2237"/>
                    </a:lnTo>
                    <a:lnTo>
                      <a:pt x="143" y="2279"/>
                    </a:lnTo>
                    <a:lnTo>
                      <a:pt x="170" y="2368"/>
                    </a:lnTo>
                    <a:lnTo>
                      <a:pt x="161" y="2420"/>
                    </a:lnTo>
                    <a:lnTo>
                      <a:pt x="152" y="2431"/>
                    </a:lnTo>
                    <a:lnTo>
                      <a:pt x="129" y="2438"/>
                    </a:lnTo>
                    <a:lnTo>
                      <a:pt x="129" y="2468"/>
                    </a:lnTo>
                    <a:lnTo>
                      <a:pt x="90" y="2558"/>
                    </a:lnTo>
                    <a:lnTo>
                      <a:pt x="90" y="2583"/>
                    </a:lnTo>
                    <a:lnTo>
                      <a:pt x="121" y="2663"/>
                    </a:lnTo>
                    <a:lnTo>
                      <a:pt x="138" y="2681"/>
                    </a:lnTo>
                    <a:lnTo>
                      <a:pt x="173" y="2684"/>
                    </a:lnTo>
                    <a:lnTo>
                      <a:pt x="196" y="2706"/>
                    </a:lnTo>
                    <a:lnTo>
                      <a:pt x="234" y="2645"/>
                    </a:lnTo>
                    <a:lnTo>
                      <a:pt x="309" y="2621"/>
                    </a:lnTo>
                    <a:lnTo>
                      <a:pt x="302" y="2558"/>
                    </a:lnTo>
                    <a:lnTo>
                      <a:pt x="309" y="2528"/>
                    </a:lnTo>
                    <a:lnTo>
                      <a:pt x="382" y="2494"/>
                    </a:lnTo>
                    <a:lnTo>
                      <a:pt x="414" y="2431"/>
                    </a:lnTo>
                    <a:lnTo>
                      <a:pt x="428" y="2431"/>
                    </a:lnTo>
                    <a:lnTo>
                      <a:pt x="446" y="2448"/>
                    </a:lnTo>
                    <a:lnTo>
                      <a:pt x="428" y="2468"/>
                    </a:lnTo>
                    <a:lnTo>
                      <a:pt x="437" y="2481"/>
                    </a:lnTo>
                    <a:lnTo>
                      <a:pt x="474" y="2459"/>
                    </a:lnTo>
                    <a:lnTo>
                      <a:pt x="515" y="2476"/>
                    </a:lnTo>
                    <a:lnTo>
                      <a:pt x="577" y="2507"/>
                    </a:lnTo>
                    <a:lnTo>
                      <a:pt x="623" y="2479"/>
                    </a:lnTo>
                    <a:lnTo>
                      <a:pt x="635" y="2451"/>
                    </a:lnTo>
                    <a:lnTo>
                      <a:pt x="659" y="2451"/>
                    </a:lnTo>
                    <a:lnTo>
                      <a:pt x="642" y="2407"/>
                    </a:lnTo>
                    <a:lnTo>
                      <a:pt x="628" y="2392"/>
                    </a:lnTo>
                    <a:lnTo>
                      <a:pt x="559" y="2368"/>
                    </a:lnTo>
                    <a:lnTo>
                      <a:pt x="458" y="2227"/>
                    </a:lnTo>
                    <a:lnTo>
                      <a:pt x="436" y="2222"/>
                    </a:lnTo>
                    <a:lnTo>
                      <a:pt x="365" y="2237"/>
                    </a:lnTo>
                    <a:lnTo>
                      <a:pt x="297" y="2176"/>
                    </a:lnTo>
                    <a:lnTo>
                      <a:pt x="239" y="2146"/>
                    </a:lnTo>
                    <a:close/>
                  </a:path>
                </a:pathLst>
              </a:custGeom>
              <a:solidFill>
                <a:srgbClr val="FF5050"/>
              </a:solidFill>
              <a:ln w="0">
                <a:solidFill>
                  <a:srgbClr val="FF0000"/>
                </a:solidFill>
                <a:prstDash val="solid"/>
                <a:round/>
                <a:headEnd/>
                <a:tailEnd/>
              </a:ln>
            </p:spPr>
            <p:txBody>
              <a:bodyPr/>
              <a:lstStyle/>
              <a:p>
                <a:endParaRPr lang="ja-JP" altLang="en-US" sz="1400">
                  <a:latin typeface="+mn-ea"/>
                </a:endParaRPr>
              </a:p>
            </p:txBody>
          </p:sp>
          <p:sp>
            <p:nvSpPr>
              <p:cNvPr id="45" name="Freeform 6">
                <a:extLst>
                  <a:ext uri="{FF2B5EF4-FFF2-40B4-BE49-F238E27FC236}">
                    <a16:creationId xmlns:a16="http://schemas.microsoft.com/office/drawing/2014/main" id="{C6B0C485-03D2-483C-A808-C1B1CBBAD051}"/>
                  </a:ext>
                </a:extLst>
              </p:cNvPr>
              <p:cNvSpPr>
                <a:spLocks noChangeAspect="1"/>
              </p:cNvSpPr>
              <p:nvPr/>
            </p:nvSpPr>
            <p:spPr bwMode="auto">
              <a:xfrm>
                <a:off x="7469050" y="5087729"/>
                <a:ext cx="188175" cy="224699"/>
              </a:xfrm>
              <a:custGeom>
                <a:avLst/>
                <a:gdLst>
                  <a:gd name="T0" fmla="*/ 57 w 711"/>
                  <a:gd name="T1" fmla="*/ 641 h 849"/>
                  <a:gd name="T2" fmla="*/ 48 w 711"/>
                  <a:gd name="T3" fmla="*/ 606 h 849"/>
                  <a:gd name="T4" fmla="*/ 22 w 711"/>
                  <a:gd name="T5" fmla="*/ 589 h 849"/>
                  <a:gd name="T6" fmla="*/ 21 w 711"/>
                  <a:gd name="T7" fmla="*/ 526 h 849"/>
                  <a:gd name="T8" fmla="*/ 2 w 711"/>
                  <a:gd name="T9" fmla="*/ 532 h 849"/>
                  <a:gd name="T10" fmla="*/ 12 w 711"/>
                  <a:gd name="T11" fmla="*/ 489 h 849"/>
                  <a:gd name="T12" fmla="*/ 51 w 711"/>
                  <a:gd name="T13" fmla="*/ 422 h 849"/>
                  <a:gd name="T14" fmla="*/ 126 w 711"/>
                  <a:gd name="T15" fmla="*/ 437 h 849"/>
                  <a:gd name="T16" fmla="*/ 160 w 711"/>
                  <a:gd name="T17" fmla="*/ 423 h 849"/>
                  <a:gd name="T18" fmla="*/ 182 w 711"/>
                  <a:gd name="T19" fmla="*/ 423 h 849"/>
                  <a:gd name="T20" fmla="*/ 263 w 711"/>
                  <a:gd name="T21" fmla="*/ 420 h 849"/>
                  <a:gd name="T22" fmla="*/ 260 w 711"/>
                  <a:gd name="T23" fmla="*/ 342 h 849"/>
                  <a:gd name="T24" fmla="*/ 273 w 711"/>
                  <a:gd name="T25" fmla="*/ 282 h 849"/>
                  <a:gd name="T26" fmla="*/ 280 w 711"/>
                  <a:gd name="T27" fmla="*/ 109 h 849"/>
                  <a:gd name="T28" fmla="*/ 297 w 711"/>
                  <a:gd name="T29" fmla="*/ 75 h 849"/>
                  <a:gd name="T30" fmla="*/ 344 w 711"/>
                  <a:gd name="T31" fmla="*/ 81 h 849"/>
                  <a:gd name="T32" fmla="*/ 361 w 711"/>
                  <a:gd name="T33" fmla="*/ 119 h 849"/>
                  <a:gd name="T34" fmla="*/ 382 w 711"/>
                  <a:gd name="T35" fmla="*/ 95 h 849"/>
                  <a:gd name="T36" fmla="*/ 458 w 711"/>
                  <a:gd name="T37" fmla="*/ 4 h 849"/>
                  <a:gd name="T38" fmla="*/ 493 w 711"/>
                  <a:gd name="T39" fmla="*/ 28 h 849"/>
                  <a:gd name="T40" fmla="*/ 534 w 711"/>
                  <a:gd name="T41" fmla="*/ 0 h 849"/>
                  <a:gd name="T42" fmla="*/ 574 w 711"/>
                  <a:gd name="T43" fmla="*/ 8 h 849"/>
                  <a:gd name="T44" fmla="*/ 606 w 711"/>
                  <a:gd name="T45" fmla="*/ 38 h 849"/>
                  <a:gd name="T46" fmla="*/ 641 w 711"/>
                  <a:gd name="T47" fmla="*/ 24 h 849"/>
                  <a:gd name="T48" fmla="*/ 674 w 711"/>
                  <a:gd name="T49" fmla="*/ 56 h 849"/>
                  <a:gd name="T50" fmla="*/ 704 w 711"/>
                  <a:gd name="T51" fmla="*/ 119 h 849"/>
                  <a:gd name="T52" fmla="*/ 680 w 711"/>
                  <a:gd name="T53" fmla="*/ 208 h 849"/>
                  <a:gd name="T54" fmla="*/ 652 w 711"/>
                  <a:gd name="T55" fmla="*/ 269 h 849"/>
                  <a:gd name="T56" fmla="*/ 641 w 711"/>
                  <a:gd name="T57" fmla="*/ 322 h 849"/>
                  <a:gd name="T58" fmla="*/ 560 w 711"/>
                  <a:gd name="T59" fmla="*/ 378 h 849"/>
                  <a:gd name="T60" fmla="*/ 531 w 711"/>
                  <a:gd name="T61" fmla="*/ 424 h 849"/>
                  <a:gd name="T62" fmla="*/ 540 w 711"/>
                  <a:gd name="T63" fmla="*/ 449 h 849"/>
                  <a:gd name="T64" fmla="*/ 624 w 711"/>
                  <a:gd name="T65" fmla="*/ 542 h 849"/>
                  <a:gd name="T66" fmla="*/ 651 w 711"/>
                  <a:gd name="T67" fmla="*/ 634 h 849"/>
                  <a:gd name="T68" fmla="*/ 652 w 711"/>
                  <a:gd name="T69" fmla="*/ 769 h 849"/>
                  <a:gd name="T70" fmla="*/ 613 w 711"/>
                  <a:gd name="T71" fmla="*/ 800 h 849"/>
                  <a:gd name="T72" fmla="*/ 557 w 711"/>
                  <a:gd name="T73" fmla="*/ 814 h 849"/>
                  <a:gd name="T74" fmla="*/ 534 w 711"/>
                  <a:gd name="T75" fmla="*/ 783 h 849"/>
                  <a:gd name="T76" fmla="*/ 454 w 711"/>
                  <a:gd name="T77" fmla="*/ 790 h 849"/>
                  <a:gd name="T78" fmla="*/ 400 w 711"/>
                  <a:gd name="T79" fmla="*/ 776 h 849"/>
                  <a:gd name="T80" fmla="*/ 355 w 711"/>
                  <a:gd name="T81" fmla="*/ 688 h 849"/>
                  <a:gd name="T82" fmla="*/ 336 w 711"/>
                  <a:gd name="T83" fmla="*/ 706 h 849"/>
                  <a:gd name="T84" fmla="*/ 288 w 711"/>
                  <a:gd name="T85" fmla="*/ 727 h 849"/>
                  <a:gd name="T86" fmla="*/ 198 w 711"/>
                  <a:gd name="T87" fmla="*/ 787 h 849"/>
                  <a:gd name="T88" fmla="*/ 172 w 711"/>
                  <a:gd name="T89" fmla="*/ 849 h 849"/>
                  <a:gd name="T90" fmla="*/ 104 w 711"/>
                  <a:gd name="T91" fmla="*/ 783 h 849"/>
                  <a:gd name="T92" fmla="*/ 37 w 711"/>
                  <a:gd name="T93" fmla="*/ 789 h 849"/>
                  <a:gd name="T94" fmla="*/ 69 w 711"/>
                  <a:gd name="T95" fmla="*/ 687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1" h="849">
                    <a:moveTo>
                      <a:pt x="69" y="687"/>
                    </a:moveTo>
                    <a:lnTo>
                      <a:pt x="57" y="641"/>
                    </a:lnTo>
                    <a:lnTo>
                      <a:pt x="46" y="628"/>
                    </a:lnTo>
                    <a:lnTo>
                      <a:pt x="48" y="606"/>
                    </a:lnTo>
                    <a:lnTo>
                      <a:pt x="32" y="572"/>
                    </a:lnTo>
                    <a:lnTo>
                      <a:pt x="22" y="589"/>
                    </a:lnTo>
                    <a:lnTo>
                      <a:pt x="12" y="572"/>
                    </a:lnTo>
                    <a:lnTo>
                      <a:pt x="21" y="526"/>
                    </a:lnTo>
                    <a:lnTo>
                      <a:pt x="12" y="525"/>
                    </a:lnTo>
                    <a:lnTo>
                      <a:pt x="2" y="532"/>
                    </a:lnTo>
                    <a:lnTo>
                      <a:pt x="0" y="514"/>
                    </a:lnTo>
                    <a:lnTo>
                      <a:pt x="12" y="489"/>
                    </a:lnTo>
                    <a:lnTo>
                      <a:pt x="26" y="424"/>
                    </a:lnTo>
                    <a:lnTo>
                      <a:pt x="51" y="422"/>
                    </a:lnTo>
                    <a:lnTo>
                      <a:pt x="113" y="455"/>
                    </a:lnTo>
                    <a:lnTo>
                      <a:pt x="126" y="437"/>
                    </a:lnTo>
                    <a:lnTo>
                      <a:pt x="147" y="438"/>
                    </a:lnTo>
                    <a:lnTo>
                      <a:pt x="160" y="423"/>
                    </a:lnTo>
                    <a:lnTo>
                      <a:pt x="165" y="434"/>
                    </a:lnTo>
                    <a:lnTo>
                      <a:pt x="182" y="423"/>
                    </a:lnTo>
                    <a:lnTo>
                      <a:pt x="199" y="434"/>
                    </a:lnTo>
                    <a:lnTo>
                      <a:pt x="263" y="420"/>
                    </a:lnTo>
                    <a:lnTo>
                      <a:pt x="284" y="402"/>
                    </a:lnTo>
                    <a:lnTo>
                      <a:pt x="260" y="342"/>
                    </a:lnTo>
                    <a:lnTo>
                      <a:pt x="274" y="317"/>
                    </a:lnTo>
                    <a:lnTo>
                      <a:pt x="273" y="282"/>
                    </a:lnTo>
                    <a:lnTo>
                      <a:pt x="245" y="248"/>
                    </a:lnTo>
                    <a:lnTo>
                      <a:pt x="280" y="109"/>
                    </a:lnTo>
                    <a:lnTo>
                      <a:pt x="298" y="103"/>
                    </a:lnTo>
                    <a:lnTo>
                      <a:pt x="297" y="75"/>
                    </a:lnTo>
                    <a:lnTo>
                      <a:pt x="312" y="68"/>
                    </a:lnTo>
                    <a:lnTo>
                      <a:pt x="344" y="81"/>
                    </a:lnTo>
                    <a:lnTo>
                      <a:pt x="361" y="91"/>
                    </a:lnTo>
                    <a:lnTo>
                      <a:pt x="361" y="119"/>
                    </a:lnTo>
                    <a:lnTo>
                      <a:pt x="376" y="117"/>
                    </a:lnTo>
                    <a:lnTo>
                      <a:pt x="382" y="95"/>
                    </a:lnTo>
                    <a:lnTo>
                      <a:pt x="409" y="87"/>
                    </a:lnTo>
                    <a:lnTo>
                      <a:pt x="458" y="4"/>
                    </a:lnTo>
                    <a:lnTo>
                      <a:pt x="481" y="11"/>
                    </a:lnTo>
                    <a:lnTo>
                      <a:pt x="493" y="28"/>
                    </a:lnTo>
                    <a:lnTo>
                      <a:pt x="518" y="0"/>
                    </a:lnTo>
                    <a:lnTo>
                      <a:pt x="534" y="0"/>
                    </a:lnTo>
                    <a:lnTo>
                      <a:pt x="540" y="28"/>
                    </a:lnTo>
                    <a:lnTo>
                      <a:pt x="574" y="8"/>
                    </a:lnTo>
                    <a:lnTo>
                      <a:pt x="586" y="32"/>
                    </a:lnTo>
                    <a:lnTo>
                      <a:pt x="606" y="38"/>
                    </a:lnTo>
                    <a:lnTo>
                      <a:pt x="630" y="24"/>
                    </a:lnTo>
                    <a:lnTo>
                      <a:pt x="641" y="24"/>
                    </a:lnTo>
                    <a:lnTo>
                      <a:pt x="662" y="60"/>
                    </a:lnTo>
                    <a:lnTo>
                      <a:pt x="674" y="56"/>
                    </a:lnTo>
                    <a:lnTo>
                      <a:pt x="711" y="91"/>
                    </a:lnTo>
                    <a:lnTo>
                      <a:pt x="704" y="119"/>
                    </a:lnTo>
                    <a:lnTo>
                      <a:pt x="669" y="172"/>
                    </a:lnTo>
                    <a:lnTo>
                      <a:pt x="680" y="208"/>
                    </a:lnTo>
                    <a:lnTo>
                      <a:pt x="658" y="232"/>
                    </a:lnTo>
                    <a:lnTo>
                      <a:pt x="652" y="269"/>
                    </a:lnTo>
                    <a:lnTo>
                      <a:pt x="663" y="317"/>
                    </a:lnTo>
                    <a:lnTo>
                      <a:pt x="641" y="322"/>
                    </a:lnTo>
                    <a:lnTo>
                      <a:pt x="602" y="388"/>
                    </a:lnTo>
                    <a:lnTo>
                      <a:pt x="560" y="378"/>
                    </a:lnTo>
                    <a:lnTo>
                      <a:pt x="550" y="403"/>
                    </a:lnTo>
                    <a:lnTo>
                      <a:pt x="531" y="424"/>
                    </a:lnTo>
                    <a:lnTo>
                      <a:pt x="524" y="438"/>
                    </a:lnTo>
                    <a:lnTo>
                      <a:pt x="540" y="449"/>
                    </a:lnTo>
                    <a:lnTo>
                      <a:pt x="602" y="484"/>
                    </a:lnTo>
                    <a:lnTo>
                      <a:pt x="624" y="542"/>
                    </a:lnTo>
                    <a:lnTo>
                      <a:pt x="630" y="589"/>
                    </a:lnTo>
                    <a:lnTo>
                      <a:pt x="651" y="634"/>
                    </a:lnTo>
                    <a:lnTo>
                      <a:pt x="669" y="717"/>
                    </a:lnTo>
                    <a:lnTo>
                      <a:pt x="652" y="769"/>
                    </a:lnTo>
                    <a:lnTo>
                      <a:pt x="631" y="803"/>
                    </a:lnTo>
                    <a:lnTo>
                      <a:pt x="613" y="800"/>
                    </a:lnTo>
                    <a:lnTo>
                      <a:pt x="574" y="822"/>
                    </a:lnTo>
                    <a:lnTo>
                      <a:pt x="557" y="814"/>
                    </a:lnTo>
                    <a:lnTo>
                      <a:pt x="540" y="818"/>
                    </a:lnTo>
                    <a:lnTo>
                      <a:pt x="534" y="783"/>
                    </a:lnTo>
                    <a:lnTo>
                      <a:pt x="487" y="780"/>
                    </a:lnTo>
                    <a:lnTo>
                      <a:pt x="454" y="790"/>
                    </a:lnTo>
                    <a:lnTo>
                      <a:pt x="418" y="769"/>
                    </a:lnTo>
                    <a:lnTo>
                      <a:pt x="400" y="776"/>
                    </a:lnTo>
                    <a:lnTo>
                      <a:pt x="391" y="734"/>
                    </a:lnTo>
                    <a:lnTo>
                      <a:pt x="355" y="688"/>
                    </a:lnTo>
                    <a:lnTo>
                      <a:pt x="344" y="691"/>
                    </a:lnTo>
                    <a:lnTo>
                      <a:pt x="336" y="706"/>
                    </a:lnTo>
                    <a:lnTo>
                      <a:pt x="299" y="702"/>
                    </a:lnTo>
                    <a:lnTo>
                      <a:pt x="288" y="727"/>
                    </a:lnTo>
                    <a:lnTo>
                      <a:pt x="235" y="730"/>
                    </a:lnTo>
                    <a:lnTo>
                      <a:pt x="198" y="787"/>
                    </a:lnTo>
                    <a:lnTo>
                      <a:pt x="182" y="839"/>
                    </a:lnTo>
                    <a:lnTo>
                      <a:pt x="172" y="849"/>
                    </a:lnTo>
                    <a:lnTo>
                      <a:pt x="160" y="844"/>
                    </a:lnTo>
                    <a:lnTo>
                      <a:pt x="104" y="783"/>
                    </a:lnTo>
                    <a:lnTo>
                      <a:pt x="48" y="803"/>
                    </a:lnTo>
                    <a:lnTo>
                      <a:pt x="37" y="789"/>
                    </a:lnTo>
                    <a:lnTo>
                      <a:pt x="40" y="758"/>
                    </a:lnTo>
                    <a:lnTo>
                      <a:pt x="69" y="687"/>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6" name="Freeform 7">
                <a:extLst>
                  <a:ext uri="{FF2B5EF4-FFF2-40B4-BE49-F238E27FC236}">
                    <a16:creationId xmlns:a16="http://schemas.microsoft.com/office/drawing/2014/main" id="{92A22AE6-8672-4A50-80B3-789C083C3143}"/>
                  </a:ext>
                </a:extLst>
              </p:cNvPr>
              <p:cNvSpPr>
                <a:spLocks noChangeAspect="1"/>
              </p:cNvSpPr>
              <p:nvPr/>
            </p:nvSpPr>
            <p:spPr bwMode="auto">
              <a:xfrm>
                <a:off x="7516689" y="5270346"/>
                <a:ext cx="161179" cy="145300"/>
              </a:xfrm>
              <a:custGeom>
                <a:avLst/>
                <a:gdLst>
                  <a:gd name="T0" fmla="*/ 46 w 608"/>
                  <a:gd name="T1" fmla="*/ 225 h 551"/>
                  <a:gd name="T2" fmla="*/ 84 w 608"/>
                  <a:gd name="T3" fmla="*/ 229 h 551"/>
                  <a:gd name="T4" fmla="*/ 116 w 608"/>
                  <a:gd name="T5" fmla="*/ 222 h 551"/>
                  <a:gd name="T6" fmla="*/ 110 w 608"/>
                  <a:gd name="T7" fmla="*/ 270 h 551"/>
                  <a:gd name="T8" fmla="*/ 98 w 608"/>
                  <a:gd name="T9" fmla="*/ 374 h 551"/>
                  <a:gd name="T10" fmla="*/ 102 w 608"/>
                  <a:gd name="T11" fmla="*/ 444 h 551"/>
                  <a:gd name="T12" fmla="*/ 133 w 608"/>
                  <a:gd name="T13" fmla="*/ 405 h 551"/>
                  <a:gd name="T14" fmla="*/ 145 w 608"/>
                  <a:gd name="T15" fmla="*/ 338 h 551"/>
                  <a:gd name="T16" fmla="*/ 165 w 608"/>
                  <a:gd name="T17" fmla="*/ 290 h 551"/>
                  <a:gd name="T18" fmla="*/ 179 w 608"/>
                  <a:gd name="T19" fmla="*/ 410 h 551"/>
                  <a:gd name="T20" fmla="*/ 223 w 608"/>
                  <a:gd name="T21" fmla="*/ 409 h 551"/>
                  <a:gd name="T22" fmla="*/ 276 w 608"/>
                  <a:gd name="T23" fmla="*/ 398 h 551"/>
                  <a:gd name="T24" fmla="*/ 311 w 608"/>
                  <a:gd name="T25" fmla="*/ 403 h 551"/>
                  <a:gd name="T26" fmla="*/ 336 w 608"/>
                  <a:gd name="T27" fmla="*/ 434 h 551"/>
                  <a:gd name="T28" fmla="*/ 322 w 608"/>
                  <a:gd name="T29" fmla="*/ 483 h 551"/>
                  <a:gd name="T30" fmla="*/ 328 w 608"/>
                  <a:gd name="T31" fmla="*/ 458 h 551"/>
                  <a:gd name="T32" fmla="*/ 236 w 608"/>
                  <a:gd name="T33" fmla="*/ 514 h 551"/>
                  <a:gd name="T34" fmla="*/ 211 w 608"/>
                  <a:gd name="T35" fmla="*/ 491 h 551"/>
                  <a:gd name="T36" fmla="*/ 187 w 608"/>
                  <a:gd name="T37" fmla="*/ 512 h 551"/>
                  <a:gd name="T38" fmla="*/ 236 w 608"/>
                  <a:gd name="T39" fmla="*/ 551 h 551"/>
                  <a:gd name="T40" fmla="*/ 409 w 608"/>
                  <a:gd name="T41" fmla="*/ 441 h 551"/>
                  <a:gd name="T42" fmla="*/ 452 w 608"/>
                  <a:gd name="T43" fmla="*/ 377 h 551"/>
                  <a:gd name="T44" fmla="*/ 499 w 608"/>
                  <a:gd name="T45" fmla="*/ 350 h 551"/>
                  <a:gd name="T46" fmla="*/ 530 w 608"/>
                  <a:gd name="T47" fmla="*/ 304 h 551"/>
                  <a:gd name="T48" fmla="*/ 558 w 608"/>
                  <a:gd name="T49" fmla="*/ 249 h 551"/>
                  <a:gd name="T50" fmla="*/ 597 w 608"/>
                  <a:gd name="T51" fmla="*/ 214 h 551"/>
                  <a:gd name="T52" fmla="*/ 608 w 608"/>
                  <a:gd name="T53" fmla="*/ 175 h 551"/>
                  <a:gd name="T54" fmla="*/ 607 w 608"/>
                  <a:gd name="T55" fmla="*/ 140 h 551"/>
                  <a:gd name="T56" fmla="*/ 529 w 608"/>
                  <a:gd name="T57" fmla="*/ 124 h 551"/>
                  <a:gd name="T58" fmla="*/ 449 w 608"/>
                  <a:gd name="T59" fmla="*/ 115 h 551"/>
                  <a:gd name="T60" fmla="*/ 392 w 608"/>
                  <a:gd name="T61" fmla="*/ 134 h 551"/>
                  <a:gd name="T62" fmla="*/ 358 w 608"/>
                  <a:gd name="T63" fmla="*/ 130 h 551"/>
                  <a:gd name="T64" fmla="*/ 305 w 608"/>
                  <a:gd name="T65" fmla="*/ 92 h 551"/>
                  <a:gd name="T66" fmla="*/ 236 w 608"/>
                  <a:gd name="T67" fmla="*/ 81 h 551"/>
                  <a:gd name="T68" fmla="*/ 209 w 608"/>
                  <a:gd name="T69" fmla="*/ 46 h 551"/>
                  <a:gd name="T70" fmla="*/ 162 w 608"/>
                  <a:gd name="T71" fmla="*/ 3 h 551"/>
                  <a:gd name="T72" fmla="*/ 117 w 608"/>
                  <a:gd name="T73" fmla="*/ 14 h 551"/>
                  <a:gd name="T74" fmla="*/ 53 w 608"/>
                  <a:gd name="T75" fmla="*/ 42 h 551"/>
                  <a:gd name="T76" fmla="*/ 0 w 608"/>
                  <a:gd name="T77" fmla="*/ 15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8" h="551">
                    <a:moveTo>
                      <a:pt x="0" y="151"/>
                    </a:moveTo>
                    <a:lnTo>
                      <a:pt x="46" y="225"/>
                    </a:lnTo>
                    <a:lnTo>
                      <a:pt x="56" y="236"/>
                    </a:lnTo>
                    <a:lnTo>
                      <a:pt x="84" y="229"/>
                    </a:lnTo>
                    <a:lnTo>
                      <a:pt x="84" y="207"/>
                    </a:lnTo>
                    <a:lnTo>
                      <a:pt x="116" y="222"/>
                    </a:lnTo>
                    <a:lnTo>
                      <a:pt x="116" y="244"/>
                    </a:lnTo>
                    <a:lnTo>
                      <a:pt x="110" y="270"/>
                    </a:lnTo>
                    <a:lnTo>
                      <a:pt x="69" y="316"/>
                    </a:lnTo>
                    <a:lnTo>
                      <a:pt x="98" y="374"/>
                    </a:lnTo>
                    <a:lnTo>
                      <a:pt x="87" y="417"/>
                    </a:lnTo>
                    <a:lnTo>
                      <a:pt x="102" y="444"/>
                    </a:lnTo>
                    <a:lnTo>
                      <a:pt x="159" y="470"/>
                    </a:lnTo>
                    <a:lnTo>
                      <a:pt x="133" y="405"/>
                    </a:lnTo>
                    <a:lnTo>
                      <a:pt x="133" y="350"/>
                    </a:lnTo>
                    <a:lnTo>
                      <a:pt x="145" y="338"/>
                    </a:lnTo>
                    <a:lnTo>
                      <a:pt x="154" y="295"/>
                    </a:lnTo>
                    <a:lnTo>
                      <a:pt x="165" y="290"/>
                    </a:lnTo>
                    <a:lnTo>
                      <a:pt x="154" y="374"/>
                    </a:lnTo>
                    <a:lnTo>
                      <a:pt x="179" y="410"/>
                    </a:lnTo>
                    <a:lnTo>
                      <a:pt x="190" y="417"/>
                    </a:lnTo>
                    <a:lnTo>
                      <a:pt x="223" y="409"/>
                    </a:lnTo>
                    <a:lnTo>
                      <a:pt x="254" y="431"/>
                    </a:lnTo>
                    <a:lnTo>
                      <a:pt x="276" y="398"/>
                    </a:lnTo>
                    <a:lnTo>
                      <a:pt x="283" y="398"/>
                    </a:lnTo>
                    <a:lnTo>
                      <a:pt x="311" y="403"/>
                    </a:lnTo>
                    <a:lnTo>
                      <a:pt x="352" y="427"/>
                    </a:lnTo>
                    <a:lnTo>
                      <a:pt x="336" y="434"/>
                    </a:lnTo>
                    <a:lnTo>
                      <a:pt x="349" y="458"/>
                    </a:lnTo>
                    <a:lnTo>
                      <a:pt x="322" y="483"/>
                    </a:lnTo>
                    <a:lnTo>
                      <a:pt x="311" y="472"/>
                    </a:lnTo>
                    <a:lnTo>
                      <a:pt x="328" y="458"/>
                    </a:lnTo>
                    <a:lnTo>
                      <a:pt x="321" y="458"/>
                    </a:lnTo>
                    <a:lnTo>
                      <a:pt x="236" y="514"/>
                    </a:lnTo>
                    <a:lnTo>
                      <a:pt x="218" y="508"/>
                    </a:lnTo>
                    <a:lnTo>
                      <a:pt x="211" y="491"/>
                    </a:lnTo>
                    <a:lnTo>
                      <a:pt x="198" y="498"/>
                    </a:lnTo>
                    <a:lnTo>
                      <a:pt x="187" y="512"/>
                    </a:lnTo>
                    <a:lnTo>
                      <a:pt x="187" y="551"/>
                    </a:lnTo>
                    <a:lnTo>
                      <a:pt x="236" y="551"/>
                    </a:lnTo>
                    <a:lnTo>
                      <a:pt x="409" y="500"/>
                    </a:lnTo>
                    <a:lnTo>
                      <a:pt x="409" y="441"/>
                    </a:lnTo>
                    <a:lnTo>
                      <a:pt x="418" y="409"/>
                    </a:lnTo>
                    <a:lnTo>
                      <a:pt x="452" y="377"/>
                    </a:lnTo>
                    <a:lnTo>
                      <a:pt x="476" y="371"/>
                    </a:lnTo>
                    <a:lnTo>
                      <a:pt x="499" y="350"/>
                    </a:lnTo>
                    <a:lnTo>
                      <a:pt x="516" y="313"/>
                    </a:lnTo>
                    <a:lnTo>
                      <a:pt x="530" y="304"/>
                    </a:lnTo>
                    <a:lnTo>
                      <a:pt x="541" y="257"/>
                    </a:lnTo>
                    <a:lnTo>
                      <a:pt x="558" y="249"/>
                    </a:lnTo>
                    <a:lnTo>
                      <a:pt x="569" y="222"/>
                    </a:lnTo>
                    <a:lnTo>
                      <a:pt x="597" y="214"/>
                    </a:lnTo>
                    <a:lnTo>
                      <a:pt x="597" y="190"/>
                    </a:lnTo>
                    <a:lnTo>
                      <a:pt x="608" y="175"/>
                    </a:lnTo>
                    <a:lnTo>
                      <a:pt x="601" y="156"/>
                    </a:lnTo>
                    <a:lnTo>
                      <a:pt x="607" y="140"/>
                    </a:lnTo>
                    <a:lnTo>
                      <a:pt x="576" y="148"/>
                    </a:lnTo>
                    <a:lnTo>
                      <a:pt x="529" y="124"/>
                    </a:lnTo>
                    <a:lnTo>
                      <a:pt x="476" y="148"/>
                    </a:lnTo>
                    <a:lnTo>
                      <a:pt x="449" y="115"/>
                    </a:lnTo>
                    <a:lnTo>
                      <a:pt x="431" y="112"/>
                    </a:lnTo>
                    <a:lnTo>
                      <a:pt x="392" y="134"/>
                    </a:lnTo>
                    <a:lnTo>
                      <a:pt x="375" y="126"/>
                    </a:lnTo>
                    <a:lnTo>
                      <a:pt x="358" y="130"/>
                    </a:lnTo>
                    <a:lnTo>
                      <a:pt x="352" y="95"/>
                    </a:lnTo>
                    <a:lnTo>
                      <a:pt x="305" y="92"/>
                    </a:lnTo>
                    <a:lnTo>
                      <a:pt x="272" y="102"/>
                    </a:lnTo>
                    <a:lnTo>
                      <a:pt x="236" y="81"/>
                    </a:lnTo>
                    <a:lnTo>
                      <a:pt x="218" y="88"/>
                    </a:lnTo>
                    <a:lnTo>
                      <a:pt x="209" y="46"/>
                    </a:lnTo>
                    <a:lnTo>
                      <a:pt x="173" y="0"/>
                    </a:lnTo>
                    <a:lnTo>
                      <a:pt x="162" y="3"/>
                    </a:lnTo>
                    <a:lnTo>
                      <a:pt x="154" y="18"/>
                    </a:lnTo>
                    <a:lnTo>
                      <a:pt x="117" y="14"/>
                    </a:lnTo>
                    <a:lnTo>
                      <a:pt x="106" y="39"/>
                    </a:lnTo>
                    <a:lnTo>
                      <a:pt x="53" y="42"/>
                    </a:lnTo>
                    <a:lnTo>
                      <a:pt x="16" y="99"/>
                    </a:lnTo>
                    <a:lnTo>
                      <a:pt x="0" y="151"/>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7" name="Freeform 8">
                <a:extLst>
                  <a:ext uri="{FF2B5EF4-FFF2-40B4-BE49-F238E27FC236}">
                    <a16:creationId xmlns:a16="http://schemas.microsoft.com/office/drawing/2014/main" id="{A95D9244-2638-41F0-B3F0-0E441490DE68}"/>
                  </a:ext>
                </a:extLst>
              </p:cNvPr>
              <p:cNvSpPr>
                <a:spLocks noChangeAspect="1"/>
              </p:cNvSpPr>
              <p:nvPr/>
            </p:nvSpPr>
            <p:spPr bwMode="auto">
              <a:xfrm>
                <a:off x="7625465" y="5233029"/>
                <a:ext cx="228668" cy="182618"/>
              </a:xfrm>
              <a:custGeom>
                <a:avLst/>
                <a:gdLst>
                  <a:gd name="T0" fmla="*/ 764 w 865"/>
                  <a:gd name="T1" fmla="*/ 173 h 692"/>
                  <a:gd name="T2" fmla="*/ 789 w 865"/>
                  <a:gd name="T3" fmla="*/ 173 h 692"/>
                  <a:gd name="T4" fmla="*/ 804 w 865"/>
                  <a:gd name="T5" fmla="*/ 226 h 692"/>
                  <a:gd name="T6" fmla="*/ 797 w 865"/>
                  <a:gd name="T7" fmla="*/ 303 h 692"/>
                  <a:gd name="T8" fmla="*/ 854 w 865"/>
                  <a:gd name="T9" fmla="*/ 352 h 692"/>
                  <a:gd name="T10" fmla="*/ 837 w 865"/>
                  <a:gd name="T11" fmla="*/ 398 h 692"/>
                  <a:gd name="T12" fmla="*/ 844 w 865"/>
                  <a:gd name="T13" fmla="*/ 441 h 692"/>
                  <a:gd name="T14" fmla="*/ 864 w 865"/>
                  <a:gd name="T15" fmla="*/ 500 h 692"/>
                  <a:gd name="T16" fmla="*/ 797 w 865"/>
                  <a:gd name="T17" fmla="*/ 606 h 692"/>
                  <a:gd name="T18" fmla="*/ 778 w 865"/>
                  <a:gd name="T19" fmla="*/ 659 h 692"/>
                  <a:gd name="T20" fmla="*/ 723 w 865"/>
                  <a:gd name="T21" fmla="*/ 692 h 692"/>
                  <a:gd name="T22" fmla="*/ 684 w 865"/>
                  <a:gd name="T23" fmla="*/ 676 h 692"/>
                  <a:gd name="T24" fmla="*/ 665 w 865"/>
                  <a:gd name="T25" fmla="*/ 631 h 692"/>
                  <a:gd name="T26" fmla="*/ 676 w 865"/>
                  <a:gd name="T27" fmla="*/ 585 h 692"/>
                  <a:gd name="T28" fmla="*/ 684 w 865"/>
                  <a:gd name="T29" fmla="*/ 487 h 692"/>
                  <a:gd name="T30" fmla="*/ 694 w 865"/>
                  <a:gd name="T31" fmla="*/ 427 h 692"/>
                  <a:gd name="T32" fmla="*/ 741 w 865"/>
                  <a:gd name="T33" fmla="*/ 394 h 692"/>
                  <a:gd name="T34" fmla="*/ 656 w 865"/>
                  <a:gd name="T35" fmla="*/ 344 h 692"/>
                  <a:gd name="T36" fmla="*/ 588 w 865"/>
                  <a:gd name="T37" fmla="*/ 366 h 692"/>
                  <a:gd name="T38" fmla="*/ 543 w 865"/>
                  <a:gd name="T39" fmla="*/ 431 h 692"/>
                  <a:gd name="T40" fmla="*/ 554 w 865"/>
                  <a:gd name="T41" fmla="*/ 424 h 692"/>
                  <a:gd name="T42" fmla="*/ 465 w 865"/>
                  <a:gd name="T43" fmla="*/ 498 h 692"/>
                  <a:gd name="T44" fmla="*/ 380 w 865"/>
                  <a:gd name="T45" fmla="*/ 637 h 692"/>
                  <a:gd name="T46" fmla="*/ 401 w 865"/>
                  <a:gd name="T47" fmla="*/ 692 h 692"/>
                  <a:gd name="T48" fmla="*/ 297 w 865"/>
                  <a:gd name="T49" fmla="*/ 644 h 692"/>
                  <a:gd name="T50" fmla="*/ 182 w 865"/>
                  <a:gd name="T51" fmla="*/ 655 h 692"/>
                  <a:gd name="T52" fmla="*/ 167 w 865"/>
                  <a:gd name="T53" fmla="*/ 655 h 692"/>
                  <a:gd name="T54" fmla="*/ 82 w 865"/>
                  <a:gd name="T55" fmla="*/ 634 h 692"/>
                  <a:gd name="T56" fmla="*/ 101 w 865"/>
                  <a:gd name="T57" fmla="*/ 589 h 692"/>
                  <a:gd name="T58" fmla="*/ 71 w 865"/>
                  <a:gd name="T59" fmla="*/ 586 h 692"/>
                  <a:gd name="T60" fmla="*/ 90 w 865"/>
                  <a:gd name="T61" fmla="*/ 550 h 692"/>
                  <a:gd name="T62" fmla="*/ 46 w 865"/>
                  <a:gd name="T63" fmla="*/ 554 h 692"/>
                  <a:gd name="T64" fmla="*/ 67 w 865"/>
                  <a:gd name="T65" fmla="*/ 632 h 692"/>
                  <a:gd name="T66" fmla="*/ 0 w 865"/>
                  <a:gd name="T67" fmla="*/ 582 h 692"/>
                  <a:gd name="T68" fmla="*/ 43 w 865"/>
                  <a:gd name="T69" fmla="*/ 518 h 692"/>
                  <a:gd name="T70" fmla="*/ 90 w 865"/>
                  <a:gd name="T71" fmla="*/ 491 h 692"/>
                  <a:gd name="T72" fmla="*/ 121 w 865"/>
                  <a:gd name="T73" fmla="*/ 445 h 692"/>
                  <a:gd name="T74" fmla="*/ 149 w 865"/>
                  <a:gd name="T75" fmla="*/ 390 h 692"/>
                  <a:gd name="T76" fmla="*/ 188 w 865"/>
                  <a:gd name="T77" fmla="*/ 355 h 692"/>
                  <a:gd name="T78" fmla="*/ 199 w 865"/>
                  <a:gd name="T79" fmla="*/ 316 h 692"/>
                  <a:gd name="T80" fmla="*/ 198 w 865"/>
                  <a:gd name="T81" fmla="*/ 281 h 692"/>
                  <a:gd name="T82" fmla="*/ 227 w 865"/>
                  <a:gd name="T83" fmla="*/ 257 h 692"/>
                  <a:gd name="T84" fmla="*/ 256 w 865"/>
                  <a:gd name="T85" fmla="*/ 242 h 692"/>
                  <a:gd name="T86" fmla="*/ 320 w 865"/>
                  <a:gd name="T87" fmla="*/ 198 h 692"/>
                  <a:gd name="T88" fmla="*/ 355 w 865"/>
                  <a:gd name="T89" fmla="*/ 133 h 692"/>
                  <a:gd name="T90" fmla="*/ 368 w 865"/>
                  <a:gd name="T91" fmla="*/ 81 h 692"/>
                  <a:gd name="T92" fmla="*/ 393 w 865"/>
                  <a:gd name="T93" fmla="*/ 38 h 692"/>
                  <a:gd name="T94" fmla="*/ 421 w 865"/>
                  <a:gd name="T95" fmla="*/ 34 h 692"/>
                  <a:gd name="T96" fmla="*/ 411 w 865"/>
                  <a:gd name="T97" fmla="*/ 130 h 692"/>
                  <a:gd name="T98" fmla="*/ 405 w 865"/>
                  <a:gd name="T99" fmla="*/ 177 h 692"/>
                  <a:gd name="T100" fmla="*/ 430 w 865"/>
                  <a:gd name="T101" fmla="*/ 222 h 692"/>
                  <a:gd name="T102" fmla="*/ 488 w 865"/>
                  <a:gd name="T103" fmla="*/ 285 h 692"/>
                  <a:gd name="T104" fmla="*/ 524 w 865"/>
                  <a:gd name="T105" fmla="*/ 317 h 692"/>
                  <a:gd name="T106" fmla="*/ 559 w 865"/>
                  <a:gd name="T107" fmla="*/ 289 h 692"/>
                  <a:gd name="T108" fmla="*/ 557 w 865"/>
                  <a:gd name="T109" fmla="*/ 173 h 692"/>
                  <a:gd name="T110" fmla="*/ 609 w 865"/>
                  <a:gd name="T111" fmla="*/ 170 h 692"/>
                  <a:gd name="T112" fmla="*/ 642 w 865"/>
                  <a:gd name="T113" fmla="*/ 20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5" h="692">
                    <a:moveTo>
                      <a:pt x="751" y="183"/>
                    </a:moveTo>
                    <a:lnTo>
                      <a:pt x="764" y="173"/>
                    </a:lnTo>
                    <a:lnTo>
                      <a:pt x="772" y="177"/>
                    </a:lnTo>
                    <a:lnTo>
                      <a:pt x="789" y="173"/>
                    </a:lnTo>
                    <a:lnTo>
                      <a:pt x="804" y="183"/>
                    </a:lnTo>
                    <a:lnTo>
                      <a:pt x="804" y="226"/>
                    </a:lnTo>
                    <a:lnTo>
                      <a:pt x="784" y="270"/>
                    </a:lnTo>
                    <a:lnTo>
                      <a:pt x="797" y="303"/>
                    </a:lnTo>
                    <a:lnTo>
                      <a:pt x="828" y="344"/>
                    </a:lnTo>
                    <a:lnTo>
                      <a:pt x="854" y="352"/>
                    </a:lnTo>
                    <a:lnTo>
                      <a:pt x="844" y="363"/>
                    </a:lnTo>
                    <a:lnTo>
                      <a:pt x="837" y="398"/>
                    </a:lnTo>
                    <a:lnTo>
                      <a:pt x="853" y="411"/>
                    </a:lnTo>
                    <a:lnTo>
                      <a:pt x="844" y="441"/>
                    </a:lnTo>
                    <a:lnTo>
                      <a:pt x="865" y="479"/>
                    </a:lnTo>
                    <a:lnTo>
                      <a:pt x="864" y="500"/>
                    </a:lnTo>
                    <a:lnTo>
                      <a:pt x="811" y="589"/>
                    </a:lnTo>
                    <a:lnTo>
                      <a:pt x="797" y="606"/>
                    </a:lnTo>
                    <a:lnTo>
                      <a:pt x="789" y="653"/>
                    </a:lnTo>
                    <a:lnTo>
                      <a:pt x="778" y="659"/>
                    </a:lnTo>
                    <a:lnTo>
                      <a:pt x="769" y="644"/>
                    </a:lnTo>
                    <a:lnTo>
                      <a:pt x="723" y="692"/>
                    </a:lnTo>
                    <a:lnTo>
                      <a:pt x="702" y="691"/>
                    </a:lnTo>
                    <a:lnTo>
                      <a:pt x="684" y="676"/>
                    </a:lnTo>
                    <a:lnTo>
                      <a:pt x="680" y="642"/>
                    </a:lnTo>
                    <a:lnTo>
                      <a:pt x="665" y="631"/>
                    </a:lnTo>
                    <a:lnTo>
                      <a:pt x="660" y="602"/>
                    </a:lnTo>
                    <a:lnTo>
                      <a:pt x="676" y="585"/>
                    </a:lnTo>
                    <a:lnTo>
                      <a:pt x="672" y="550"/>
                    </a:lnTo>
                    <a:lnTo>
                      <a:pt x="684" y="487"/>
                    </a:lnTo>
                    <a:lnTo>
                      <a:pt x="683" y="438"/>
                    </a:lnTo>
                    <a:lnTo>
                      <a:pt x="694" y="427"/>
                    </a:lnTo>
                    <a:lnTo>
                      <a:pt x="744" y="419"/>
                    </a:lnTo>
                    <a:lnTo>
                      <a:pt x="741" y="394"/>
                    </a:lnTo>
                    <a:lnTo>
                      <a:pt x="709" y="364"/>
                    </a:lnTo>
                    <a:lnTo>
                      <a:pt x="656" y="344"/>
                    </a:lnTo>
                    <a:lnTo>
                      <a:pt x="628" y="344"/>
                    </a:lnTo>
                    <a:lnTo>
                      <a:pt x="588" y="366"/>
                    </a:lnTo>
                    <a:lnTo>
                      <a:pt x="531" y="424"/>
                    </a:lnTo>
                    <a:lnTo>
                      <a:pt x="543" y="431"/>
                    </a:lnTo>
                    <a:lnTo>
                      <a:pt x="543" y="427"/>
                    </a:lnTo>
                    <a:lnTo>
                      <a:pt x="554" y="424"/>
                    </a:lnTo>
                    <a:lnTo>
                      <a:pt x="545" y="447"/>
                    </a:lnTo>
                    <a:lnTo>
                      <a:pt x="465" y="498"/>
                    </a:lnTo>
                    <a:lnTo>
                      <a:pt x="444" y="550"/>
                    </a:lnTo>
                    <a:lnTo>
                      <a:pt x="380" y="637"/>
                    </a:lnTo>
                    <a:lnTo>
                      <a:pt x="380" y="669"/>
                    </a:lnTo>
                    <a:lnTo>
                      <a:pt x="401" y="692"/>
                    </a:lnTo>
                    <a:lnTo>
                      <a:pt x="396" y="692"/>
                    </a:lnTo>
                    <a:lnTo>
                      <a:pt x="297" y="644"/>
                    </a:lnTo>
                    <a:lnTo>
                      <a:pt x="265" y="642"/>
                    </a:lnTo>
                    <a:lnTo>
                      <a:pt x="182" y="655"/>
                    </a:lnTo>
                    <a:lnTo>
                      <a:pt x="170" y="644"/>
                    </a:lnTo>
                    <a:lnTo>
                      <a:pt x="167" y="655"/>
                    </a:lnTo>
                    <a:lnTo>
                      <a:pt x="133" y="641"/>
                    </a:lnTo>
                    <a:lnTo>
                      <a:pt x="82" y="634"/>
                    </a:lnTo>
                    <a:lnTo>
                      <a:pt x="71" y="624"/>
                    </a:lnTo>
                    <a:lnTo>
                      <a:pt x="101" y="589"/>
                    </a:lnTo>
                    <a:lnTo>
                      <a:pt x="71" y="599"/>
                    </a:lnTo>
                    <a:lnTo>
                      <a:pt x="71" y="586"/>
                    </a:lnTo>
                    <a:lnTo>
                      <a:pt x="101" y="551"/>
                    </a:lnTo>
                    <a:lnTo>
                      <a:pt x="90" y="550"/>
                    </a:lnTo>
                    <a:lnTo>
                      <a:pt x="58" y="568"/>
                    </a:lnTo>
                    <a:lnTo>
                      <a:pt x="46" y="554"/>
                    </a:lnTo>
                    <a:lnTo>
                      <a:pt x="39" y="585"/>
                    </a:lnTo>
                    <a:lnTo>
                      <a:pt x="67" y="632"/>
                    </a:lnTo>
                    <a:lnTo>
                      <a:pt x="0" y="641"/>
                    </a:lnTo>
                    <a:lnTo>
                      <a:pt x="0" y="582"/>
                    </a:lnTo>
                    <a:lnTo>
                      <a:pt x="9" y="550"/>
                    </a:lnTo>
                    <a:lnTo>
                      <a:pt x="43" y="518"/>
                    </a:lnTo>
                    <a:lnTo>
                      <a:pt x="67" y="512"/>
                    </a:lnTo>
                    <a:lnTo>
                      <a:pt x="90" y="491"/>
                    </a:lnTo>
                    <a:lnTo>
                      <a:pt x="107" y="454"/>
                    </a:lnTo>
                    <a:lnTo>
                      <a:pt x="121" y="445"/>
                    </a:lnTo>
                    <a:lnTo>
                      <a:pt x="132" y="398"/>
                    </a:lnTo>
                    <a:lnTo>
                      <a:pt x="149" y="390"/>
                    </a:lnTo>
                    <a:lnTo>
                      <a:pt x="160" y="363"/>
                    </a:lnTo>
                    <a:lnTo>
                      <a:pt x="188" y="355"/>
                    </a:lnTo>
                    <a:lnTo>
                      <a:pt x="188" y="331"/>
                    </a:lnTo>
                    <a:lnTo>
                      <a:pt x="199" y="316"/>
                    </a:lnTo>
                    <a:lnTo>
                      <a:pt x="192" y="297"/>
                    </a:lnTo>
                    <a:lnTo>
                      <a:pt x="198" y="281"/>
                    </a:lnTo>
                    <a:lnTo>
                      <a:pt x="221" y="275"/>
                    </a:lnTo>
                    <a:lnTo>
                      <a:pt x="227" y="257"/>
                    </a:lnTo>
                    <a:lnTo>
                      <a:pt x="249" y="256"/>
                    </a:lnTo>
                    <a:lnTo>
                      <a:pt x="256" y="242"/>
                    </a:lnTo>
                    <a:lnTo>
                      <a:pt x="309" y="223"/>
                    </a:lnTo>
                    <a:lnTo>
                      <a:pt x="320" y="198"/>
                    </a:lnTo>
                    <a:lnTo>
                      <a:pt x="366" y="173"/>
                    </a:lnTo>
                    <a:lnTo>
                      <a:pt x="355" y="133"/>
                    </a:lnTo>
                    <a:lnTo>
                      <a:pt x="376" y="122"/>
                    </a:lnTo>
                    <a:lnTo>
                      <a:pt x="368" y="81"/>
                    </a:lnTo>
                    <a:lnTo>
                      <a:pt x="370" y="49"/>
                    </a:lnTo>
                    <a:lnTo>
                      <a:pt x="393" y="38"/>
                    </a:lnTo>
                    <a:lnTo>
                      <a:pt x="401" y="0"/>
                    </a:lnTo>
                    <a:lnTo>
                      <a:pt x="421" y="34"/>
                    </a:lnTo>
                    <a:lnTo>
                      <a:pt x="428" y="89"/>
                    </a:lnTo>
                    <a:lnTo>
                      <a:pt x="411" y="130"/>
                    </a:lnTo>
                    <a:lnTo>
                      <a:pt x="421" y="152"/>
                    </a:lnTo>
                    <a:lnTo>
                      <a:pt x="405" y="177"/>
                    </a:lnTo>
                    <a:lnTo>
                      <a:pt x="421" y="218"/>
                    </a:lnTo>
                    <a:lnTo>
                      <a:pt x="430" y="222"/>
                    </a:lnTo>
                    <a:lnTo>
                      <a:pt x="465" y="215"/>
                    </a:lnTo>
                    <a:lnTo>
                      <a:pt x="488" y="285"/>
                    </a:lnTo>
                    <a:lnTo>
                      <a:pt x="504" y="309"/>
                    </a:lnTo>
                    <a:lnTo>
                      <a:pt x="524" y="317"/>
                    </a:lnTo>
                    <a:lnTo>
                      <a:pt x="549" y="309"/>
                    </a:lnTo>
                    <a:lnTo>
                      <a:pt x="559" y="289"/>
                    </a:lnTo>
                    <a:lnTo>
                      <a:pt x="552" y="211"/>
                    </a:lnTo>
                    <a:lnTo>
                      <a:pt x="557" y="173"/>
                    </a:lnTo>
                    <a:lnTo>
                      <a:pt x="588" y="140"/>
                    </a:lnTo>
                    <a:lnTo>
                      <a:pt x="609" y="170"/>
                    </a:lnTo>
                    <a:lnTo>
                      <a:pt x="635" y="177"/>
                    </a:lnTo>
                    <a:lnTo>
                      <a:pt x="642" y="205"/>
                    </a:lnTo>
                    <a:lnTo>
                      <a:pt x="751" y="183"/>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8" name="Freeform 9">
                <a:extLst>
                  <a:ext uri="{FF2B5EF4-FFF2-40B4-BE49-F238E27FC236}">
                    <a16:creationId xmlns:a16="http://schemas.microsoft.com/office/drawing/2014/main" id="{F9EF3548-E680-4BEA-BBB7-8557E088D047}"/>
                  </a:ext>
                </a:extLst>
              </p:cNvPr>
              <p:cNvSpPr>
                <a:spLocks noChangeAspect="1"/>
              </p:cNvSpPr>
              <p:nvPr/>
            </p:nvSpPr>
            <p:spPr bwMode="auto">
              <a:xfrm>
                <a:off x="7758061" y="4991656"/>
                <a:ext cx="170707" cy="184206"/>
              </a:xfrm>
              <a:custGeom>
                <a:avLst/>
                <a:gdLst>
                  <a:gd name="T0" fmla="*/ 230 w 645"/>
                  <a:gd name="T1" fmla="*/ 645 h 695"/>
                  <a:gd name="T2" fmla="*/ 347 w 645"/>
                  <a:gd name="T3" fmla="*/ 539 h 695"/>
                  <a:gd name="T4" fmla="*/ 454 w 645"/>
                  <a:gd name="T5" fmla="*/ 536 h 695"/>
                  <a:gd name="T6" fmla="*/ 527 w 645"/>
                  <a:gd name="T7" fmla="*/ 573 h 695"/>
                  <a:gd name="T8" fmla="*/ 619 w 645"/>
                  <a:gd name="T9" fmla="*/ 569 h 695"/>
                  <a:gd name="T10" fmla="*/ 645 w 645"/>
                  <a:gd name="T11" fmla="*/ 569 h 695"/>
                  <a:gd name="T12" fmla="*/ 616 w 645"/>
                  <a:gd name="T13" fmla="*/ 526 h 695"/>
                  <a:gd name="T14" fmla="*/ 570 w 645"/>
                  <a:gd name="T15" fmla="*/ 512 h 695"/>
                  <a:gd name="T16" fmla="*/ 475 w 645"/>
                  <a:gd name="T17" fmla="*/ 431 h 695"/>
                  <a:gd name="T18" fmla="*/ 514 w 645"/>
                  <a:gd name="T19" fmla="*/ 375 h 695"/>
                  <a:gd name="T20" fmla="*/ 537 w 645"/>
                  <a:gd name="T21" fmla="*/ 317 h 695"/>
                  <a:gd name="T22" fmla="*/ 513 w 645"/>
                  <a:gd name="T23" fmla="*/ 303 h 695"/>
                  <a:gd name="T24" fmla="*/ 486 w 645"/>
                  <a:gd name="T25" fmla="*/ 216 h 695"/>
                  <a:gd name="T26" fmla="*/ 492 w 645"/>
                  <a:gd name="T27" fmla="*/ 173 h 695"/>
                  <a:gd name="T28" fmla="*/ 500 w 645"/>
                  <a:gd name="T29" fmla="*/ 104 h 695"/>
                  <a:gd name="T30" fmla="*/ 413 w 645"/>
                  <a:gd name="T31" fmla="*/ 72 h 695"/>
                  <a:gd name="T32" fmla="*/ 355 w 645"/>
                  <a:gd name="T33" fmla="*/ 0 h 695"/>
                  <a:gd name="T34" fmla="*/ 337 w 645"/>
                  <a:gd name="T35" fmla="*/ 36 h 695"/>
                  <a:gd name="T36" fmla="*/ 293 w 645"/>
                  <a:gd name="T37" fmla="*/ 104 h 695"/>
                  <a:gd name="T38" fmla="*/ 251 w 645"/>
                  <a:gd name="T39" fmla="*/ 150 h 695"/>
                  <a:gd name="T40" fmla="*/ 209 w 645"/>
                  <a:gd name="T41" fmla="*/ 187 h 695"/>
                  <a:gd name="T42" fmla="*/ 173 w 645"/>
                  <a:gd name="T43" fmla="*/ 194 h 695"/>
                  <a:gd name="T44" fmla="*/ 54 w 645"/>
                  <a:gd name="T45" fmla="*/ 240 h 695"/>
                  <a:gd name="T46" fmla="*/ 28 w 645"/>
                  <a:gd name="T47" fmla="*/ 269 h 695"/>
                  <a:gd name="T48" fmla="*/ 0 w 645"/>
                  <a:gd name="T49" fmla="*/ 360 h 695"/>
                  <a:gd name="T50" fmla="*/ 31 w 645"/>
                  <a:gd name="T51" fmla="*/ 425 h 695"/>
                  <a:gd name="T52" fmla="*/ 106 w 645"/>
                  <a:gd name="T53" fmla="*/ 410 h 695"/>
                  <a:gd name="T54" fmla="*/ 125 w 645"/>
                  <a:gd name="T55" fmla="*/ 495 h 695"/>
                  <a:gd name="T56" fmla="*/ 109 w 645"/>
                  <a:gd name="T57" fmla="*/ 534 h 695"/>
                  <a:gd name="T58" fmla="*/ 118 w 645"/>
                  <a:gd name="T59" fmla="*/ 569 h 695"/>
                  <a:gd name="T60" fmla="*/ 84 w 645"/>
                  <a:gd name="T61" fmla="*/ 582 h 695"/>
                  <a:gd name="T62" fmla="*/ 100 w 645"/>
                  <a:gd name="T63" fmla="*/ 601 h 695"/>
                  <a:gd name="T64" fmla="*/ 125 w 645"/>
                  <a:gd name="T65" fmla="*/ 675 h 695"/>
                  <a:gd name="T66" fmla="*/ 174 w 645"/>
                  <a:gd name="T67" fmla="*/ 66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5" h="695">
                    <a:moveTo>
                      <a:pt x="206" y="674"/>
                    </a:moveTo>
                    <a:lnTo>
                      <a:pt x="230" y="645"/>
                    </a:lnTo>
                    <a:lnTo>
                      <a:pt x="332" y="601"/>
                    </a:lnTo>
                    <a:lnTo>
                      <a:pt x="347" y="539"/>
                    </a:lnTo>
                    <a:lnTo>
                      <a:pt x="378" y="513"/>
                    </a:lnTo>
                    <a:lnTo>
                      <a:pt x="454" y="536"/>
                    </a:lnTo>
                    <a:lnTo>
                      <a:pt x="491" y="534"/>
                    </a:lnTo>
                    <a:lnTo>
                      <a:pt x="527" y="573"/>
                    </a:lnTo>
                    <a:lnTo>
                      <a:pt x="587" y="557"/>
                    </a:lnTo>
                    <a:lnTo>
                      <a:pt x="619" y="569"/>
                    </a:lnTo>
                    <a:lnTo>
                      <a:pt x="636" y="562"/>
                    </a:lnTo>
                    <a:lnTo>
                      <a:pt x="645" y="569"/>
                    </a:lnTo>
                    <a:lnTo>
                      <a:pt x="638" y="545"/>
                    </a:lnTo>
                    <a:lnTo>
                      <a:pt x="616" y="526"/>
                    </a:lnTo>
                    <a:lnTo>
                      <a:pt x="587" y="526"/>
                    </a:lnTo>
                    <a:lnTo>
                      <a:pt x="570" y="512"/>
                    </a:lnTo>
                    <a:lnTo>
                      <a:pt x="528" y="499"/>
                    </a:lnTo>
                    <a:lnTo>
                      <a:pt x="475" y="431"/>
                    </a:lnTo>
                    <a:lnTo>
                      <a:pt x="475" y="413"/>
                    </a:lnTo>
                    <a:lnTo>
                      <a:pt x="514" y="375"/>
                    </a:lnTo>
                    <a:lnTo>
                      <a:pt x="524" y="347"/>
                    </a:lnTo>
                    <a:lnTo>
                      <a:pt x="537" y="317"/>
                    </a:lnTo>
                    <a:lnTo>
                      <a:pt x="530" y="300"/>
                    </a:lnTo>
                    <a:lnTo>
                      <a:pt x="513" y="303"/>
                    </a:lnTo>
                    <a:lnTo>
                      <a:pt x="470" y="269"/>
                    </a:lnTo>
                    <a:lnTo>
                      <a:pt x="486" y="216"/>
                    </a:lnTo>
                    <a:lnTo>
                      <a:pt x="481" y="194"/>
                    </a:lnTo>
                    <a:lnTo>
                      <a:pt x="492" y="173"/>
                    </a:lnTo>
                    <a:lnTo>
                      <a:pt x="479" y="131"/>
                    </a:lnTo>
                    <a:lnTo>
                      <a:pt x="500" y="104"/>
                    </a:lnTo>
                    <a:lnTo>
                      <a:pt x="425" y="86"/>
                    </a:lnTo>
                    <a:lnTo>
                      <a:pt x="413" y="72"/>
                    </a:lnTo>
                    <a:lnTo>
                      <a:pt x="386" y="61"/>
                    </a:lnTo>
                    <a:lnTo>
                      <a:pt x="355" y="0"/>
                    </a:lnTo>
                    <a:lnTo>
                      <a:pt x="344" y="7"/>
                    </a:lnTo>
                    <a:lnTo>
                      <a:pt x="337" y="36"/>
                    </a:lnTo>
                    <a:lnTo>
                      <a:pt x="286" y="49"/>
                    </a:lnTo>
                    <a:lnTo>
                      <a:pt x="293" y="104"/>
                    </a:lnTo>
                    <a:lnTo>
                      <a:pt x="261" y="104"/>
                    </a:lnTo>
                    <a:lnTo>
                      <a:pt x="251" y="150"/>
                    </a:lnTo>
                    <a:lnTo>
                      <a:pt x="212" y="163"/>
                    </a:lnTo>
                    <a:lnTo>
                      <a:pt x="209" y="187"/>
                    </a:lnTo>
                    <a:lnTo>
                      <a:pt x="185" y="198"/>
                    </a:lnTo>
                    <a:lnTo>
                      <a:pt x="173" y="194"/>
                    </a:lnTo>
                    <a:lnTo>
                      <a:pt x="139" y="205"/>
                    </a:lnTo>
                    <a:lnTo>
                      <a:pt x="54" y="240"/>
                    </a:lnTo>
                    <a:lnTo>
                      <a:pt x="51" y="261"/>
                    </a:lnTo>
                    <a:lnTo>
                      <a:pt x="28" y="269"/>
                    </a:lnTo>
                    <a:lnTo>
                      <a:pt x="5" y="317"/>
                    </a:lnTo>
                    <a:lnTo>
                      <a:pt x="0" y="360"/>
                    </a:lnTo>
                    <a:lnTo>
                      <a:pt x="8" y="410"/>
                    </a:lnTo>
                    <a:lnTo>
                      <a:pt x="31" y="425"/>
                    </a:lnTo>
                    <a:lnTo>
                      <a:pt x="46" y="420"/>
                    </a:lnTo>
                    <a:lnTo>
                      <a:pt x="106" y="410"/>
                    </a:lnTo>
                    <a:lnTo>
                      <a:pt x="125" y="431"/>
                    </a:lnTo>
                    <a:lnTo>
                      <a:pt x="125" y="495"/>
                    </a:lnTo>
                    <a:lnTo>
                      <a:pt x="109" y="508"/>
                    </a:lnTo>
                    <a:lnTo>
                      <a:pt x="109" y="534"/>
                    </a:lnTo>
                    <a:lnTo>
                      <a:pt x="125" y="550"/>
                    </a:lnTo>
                    <a:lnTo>
                      <a:pt x="118" y="569"/>
                    </a:lnTo>
                    <a:lnTo>
                      <a:pt x="110" y="582"/>
                    </a:lnTo>
                    <a:lnTo>
                      <a:pt x="84" y="582"/>
                    </a:lnTo>
                    <a:lnTo>
                      <a:pt x="82" y="586"/>
                    </a:lnTo>
                    <a:lnTo>
                      <a:pt x="100" y="601"/>
                    </a:lnTo>
                    <a:lnTo>
                      <a:pt x="123" y="607"/>
                    </a:lnTo>
                    <a:lnTo>
                      <a:pt x="125" y="675"/>
                    </a:lnTo>
                    <a:lnTo>
                      <a:pt x="153" y="695"/>
                    </a:lnTo>
                    <a:lnTo>
                      <a:pt x="174" y="667"/>
                    </a:lnTo>
                    <a:lnTo>
                      <a:pt x="206" y="674"/>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9" name="Freeform 10">
                <a:extLst>
                  <a:ext uri="{FF2B5EF4-FFF2-40B4-BE49-F238E27FC236}">
                    <a16:creationId xmlns:a16="http://schemas.microsoft.com/office/drawing/2014/main" id="{C7F5D762-CACD-4687-9F0D-D359F4960C39}"/>
                  </a:ext>
                </a:extLst>
              </p:cNvPr>
              <p:cNvSpPr>
                <a:spLocks noChangeAspect="1"/>
              </p:cNvSpPr>
              <p:nvPr/>
            </p:nvSpPr>
            <p:spPr bwMode="auto">
              <a:xfrm>
                <a:off x="7827138" y="5230647"/>
                <a:ext cx="113540" cy="95279"/>
              </a:xfrm>
              <a:custGeom>
                <a:avLst/>
                <a:gdLst>
                  <a:gd name="T0" fmla="*/ 355 w 429"/>
                  <a:gd name="T1" fmla="*/ 339 h 359"/>
                  <a:gd name="T2" fmla="*/ 358 w 429"/>
                  <a:gd name="T3" fmla="*/ 351 h 359"/>
                  <a:gd name="T4" fmla="*/ 377 w 429"/>
                  <a:gd name="T5" fmla="*/ 351 h 359"/>
                  <a:gd name="T6" fmla="*/ 379 w 429"/>
                  <a:gd name="T7" fmla="*/ 323 h 359"/>
                  <a:gd name="T8" fmla="*/ 404 w 429"/>
                  <a:gd name="T9" fmla="*/ 309 h 359"/>
                  <a:gd name="T10" fmla="*/ 404 w 429"/>
                  <a:gd name="T11" fmla="*/ 267 h 359"/>
                  <a:gd name="T12" fmla="*/ 384 w 429"/>
                  <a:gd name="T13" fmla="*/ 263 h 359"/>
                  <a:gd name="T14" fmla="*/ 377 w 429"/>
                  <a:gd name="T15" fmla="*/ 249 h 359"/>
                  <a:gd name="T16" fmla="*/ 365 w 429"/>
                  <a:gd name="T17" fmla="*/ 250 h 359"/>
                  <a:gd name="T18" fmla="*/ 366 w 429"/>
                  <a:gd name="T19" fmla="*/ 222 h 359"/>
                  <a:gd name="T20" fmla="*/ 355 w 429"/>
                  <a:gd name="T21" fmla="*/ 193 h 359"/>
                  <a:gd name="T22" fmla="*/ 384 w 429"/>
                  <a:gd name="T23" fmla="*/ 168 h 359"/>
                  <a:gd name="T24" fmla="*/ 365 w 429"/>
                  <a:gd name="T25" fmla="*/ 141 h 359"/>
                  <a:gd name="T26" fmla="*/ 409 w 429"/>
                  <a:gd name="T27" fmla="*/ 124 h 359"/>
                  <a:gd name="T28" fmla="*/ 429 w 429"/>
                  <a:gd name="T29" fmla="*/ 94 h 359"/>
                  <a:gd name="T30" fmla="*/ 382 w 429"/>
                  <a:gd name="T31" fmla="*/ 77 h 359"/>
                  <a:gd name="T32" fmla="*/ 324 w 429"/>
                  <a:gd name="T33" fmla="*/ 27 h 359"/>
                  <a:gd name="T34" fmla="*/ 287 w 429"/>
                  <a:gd name="T35" fmla="*/ 50 h 359"/>
                  <a:gd name="T36" fmla="*/ 277 w 429"/>
                  <a:gd name="T37" fmla="*/ 41 h 359"/>
                  <a:gd name="T38" fmla="*/ 273 w 429"/>
                  <a:gd name="T39" fmla="*/ 49 h 359"/>
                  <a:gd name="T40" fmla="*/ 296 w 429"/>
                  <a:gd name="T41" fmla="*/ 66 h 359"/>
                  <a:gd name="T42" fmla="*/ 295 w 429"/>
                  <a:gd name="T43" fmla="*/ 81 h 359"/>
                  <a:gd name="T44" fmla="*/ 276 w 429"/>
                  <a:gd name="T45" fmla="*/ 66 h 359"/>
                  <a:gd name="T46" fmla="*/ 284 w 429"/>
                  <a:gd name="T47" fmla="*/ 119 h 359"/>
                  <a:gd name="T48" fmla="*/ 239 w 429"/>
                  <a:gd name="T49" fmla="*/ 57 h 359"/>
                  <a:gd name="T50" fmla="*/ 195 w 429"/>
                  <a:gd name="T51" fmla="*/ 49 h 359"/>
                  <a:gd name="T52" fmla="*/ 172 w 429"/>
                  <a:gd name="T53" fmla="*/ 56 h 359"/>
                  <a:gd name="T54" fmla="*/ 128 w 429"/>
                  <a:gd name="T55" fmla="*/ 6 h 359"/>
                  <a:gd name="T56" fmla="*/ 104 w 429"/>
                  <a:gd name="T57" fmla="*/ 0 h 359"/>
                  <a:gd name="T58" fmla="*/ 108 w 429"/>
                  <a:gd name="T59" fmla="*/ 67 h 359"/>
                  <a:gd name="T60" fmla="*/ 99 w 429"/>
                  <a:gd name="T61" fmla="*/ 96 h 359"/>
                  <a:gd name="T62" fmla="*/ 64 w 429"/>
                  <a:gd name="T63" fmla="*/ 105 h 359"/>
                  <a:gd name="T64" fmla="*/ 36 w 429"/>
                  <a:gd name="T65" fmla="*/ 129 h 359"/>
                  <a:gd name="T66" fmla="*/ 5 w 429"/>
                  <a:gd name="T67" fmla="*/ 147 h 359"/>
                  <a:gd name="T68" fmla="*/ 0 w 429"/>
                  <a:gd name="T69" fmla="*/ 180 h 359"/>
                  <a:gd name="T70" fmla="*/ 8 w 429"/>
                  <a:gd name="T71" fmla="*/ 184 h 359"/>
                  <a:gd name="T72" fmla="*/ 25 w 429"/>
                  <a:gd name="T73" fmla="*/ 180 h 359"/>
                  <a:gd name="T74" fmla="*/ 40 w 429"/>
                  <a:gd name="T75" fmla="*/ 190 h 359"/>
                  <a:gd name="T76" fmla="*/ 40 w 429"/>
                  <a:gd name="T77" fmla="*/ 233 h 359"/>
                  <a:gd name="T78" fmla="*/ 20 w 429"/>
                  <a:gd name="T79" fmla="*/ 277 h 359"/>
                  <a:gd name="T80" fmla="*/ 33 w 429"/>
                  <a:gd name="T81" fmla="*/ 310 h 359"/>
                  <a:gd name="T82" fmla="*/ 64 w 429"/>
                  <a:gd name="T83" fmla="*/ 351 h 359"/>
                  <a:gd name="T84" fmla="*/ 90 w 429"/>
                  <a:gd name="T85" fmla="*/ 359 h 359"/>
                  <a:gd name="T86" fmla="*/ 121 w 429"/>
                  <a:gd name="T87" fmla="*/ 345 h 359"/>
                  <a:gd name="T88" fmla="*/ 115 w 429"/>
                  <a:gd name="T89" fmla="*/ 292 h 359"/>
                  <a:gd name="T90" fmla="*/ 124 w 429"/>
                  <a:gd name="T91" fmla="*/ 277 h 359"/>
                  <a:gd name="T92" fmla="*/ 196 w 429"/>
                  <a:gd name="T93" fmla="*/ 243 h 359"/>
                  <a:gd name="T94" fmla="*/ 237 w 429"/>
                  <a:gd name="T95" fmla="*/ 243 h 359"/>
                  <a:gd name="T96" fmla="*/ 317 w 429"/>
                  <a:gd name="T97" fmla="*/ 250 h 359"/>
                  <a:gd name="T98" fmla="*/ 347 w 429"/>
                  <a:gd name="T99" fmla="*/ 303 h 359"/>
                  <a:gd name="T100" fmla="*/ 342 w 429"/>
                  <a:gd name="T101" fmla="*/ 316 h 359"/>
                  <a:gd name="T102" fmla="*/ 355 w 429"/>
                  <a:gd name="T103" fmla="*/ 33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9" h="359">
                    <a:moveTo>
                      <a:pt x="355" y="339"/>
                    </a:moveTo>
                    <a:lnTo>
                      <a:pt x="358" y="351"/>
                    </a:lnTo>
                    <a:lnTo>
                      <a:pt x="377" y="351"/>
                    </a:lnTo>
                    <a:lnTo>
                      <a:pt x="379" y="323"/>
                    </a:lnTo>
                    <a:lnTo>
                      <a:pt x="404" y="309"/>
                    </a:lnTo>
                    <a:lnTo>
                      <a:pt x="404" y="267"/>
                    </a:lnTo>
                    <a:lnTo>
                      <a:pt x="384" y="263"/>
                    </a:lnTo>
                    <a:lnTo>
                      <a:pt x="377" y="249"/>
                    </a:lnTo>
                    <a:lnTo>
                      <a:pt x="365" y="250"/>
                    </a:lnTo>
                    <a:lnTo>
                      <a:pt x="366" y="222"/>
                    </a:lnTo>
                    <a:lnTo>
                      <a:pt x="355" y="193"/>
                    </a:lnTo>
                    <a:lnTo>
                      <a:pt x="384" y="168"/>
                    </a:lnTo>
                    <a:lnTo>
                      <a:pt x="365" y="141"/>
                    </a:lnTo>
                    <a:lnTo>
                      <a:pt x="409" y="124"/>
                    </a:lnTo>
                    <a:lnTo>
                      <a:pt x="429" y="94"/>
                    </a:lnTo>
                    <a:lnTo>
                      <a:pt x="382" y="77"/>
                    </a:lnTo>
                    <a:lnTo>
                      <a:pt x="324" y="27"/>
                    </a:lnTo>
                    <a:lnTo>
                      <a:pt x="287" y="50"/>
                    </a:lnTo>
                    <a:lnTo>
                      <a:pt x="277" y="41"/>
                    </a:lnTo>
                    <a:lnTo>
                      <a:pt x="273" y="49"/>
                    </a:lnTo>
                    <a:lnTo>
                      <a:pt x="296" y="66"/>
                    </a:lnTo>
                    <a:lnTo>
                      <a:pt x="295" y="81"/>
                    </a:lnTo>
                    <a:lnTo>
                      <a:pt x="276" y="66"/>
                    </a:lnTo>
                    <a:lnTo>
                      <a:pt x="284" y="119"/>
                    </a:lnTo>
                    <a:lnTo>
                      <a:pt x="239" y="57"/>
                    </a:lnTo>
                    <a:lnTo>
                      <a:pt x="195" y="49"/>
                    </a:lnTo>
                    <a:lnTo>
                      <a:pt x="172" y="56"/>
                    </a:lnTo>
                    <a:lnTo>
                      <a:pt x="128" y="6"/>
                    </a:lnTo>
                    <a:lnTo>
                      <a:pt x="104" y="0"/>
                    </a:lnTo>
                    <a:lnTo>
                      <a:pt x="108" y="67"/>
                    </a:lnTo>
                    <a:lnTo>
                      <a:pt x="99" y="96"/>
                    </a:lnTo>
                    <a:lnTo>
                      <a:pt x="64" y="105"/>
                    </a:lnTo>
                    <a:lnTo>
                      <a:pt x="36" y="129"/>
                    </a:lnTo>
                    <a:lnTo>
                      <a:pt x="5" y="147"/>
                    </a:lnTo>
                    <a:lnTo>
                      <a:pt x="0" y="180"/>
                    </a:lnTo>
                    <a:lnTo>
                      <a:pt x="8" y="184"/>
                    </a:lnTo>
                    <a:lnTo>
                      <a:pt x="25" y="180"/>
                    </a:lnTo>
                    <a:lnTo>
                      <a:pt x="40" y="190"/>
                    </a:lnTo>
                    <a:lnTo>
                      <a:pt x="40" y="233"/>
                    </a:lnTo>
                    <a:lnTo>
                      <a:pt x="20" y="277"/>
                    </a:lnTo>
                    <a:lnTo>
                      <a:pt x="33" y="310"/>
                    </a:lnTo>
                    <a:lnTo>
                      <a:pt x="64" y="351"/>
                    </a:lnTo>
                    <a:lnTo>
                      <a:pt x="90" y="359"/>
                    </a:lnTo>
                    <a:lnTo>
                      <a:pt x="121" y="345"/>
                    </a:lnTo>
                    <a:lnTo>
                      <a:pt x="115" y="292"/>
                    </a:lnTo>
                    <a:lnTo>
                      <a:pt x="124" y="277"/>
                    </a:lnTo>
                    <a:lnTo>
                      <a:pt x="196" y="243"/>
                    </a:lnTo>
                    <a:lnTo>
                      <a:pt x="237" y="243"/>
                    </a:lnTo>
                    <a:lnTo>
                      <a:pt x="317" y="250"/>
                    </a:lnTo>
                    <a:lnTo>
                      <a:pt x="347" y="303"/>
                    </a:lnTo>
                    <a:lnTo>
                      <a:pt x="342" y="316"/>
                    </a:lnTo>
                    <a:lnTo>
                      <a:pt x="355" y="339"/>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0" name="Freeform 11">
                <a:extLst>
                  <a:ext uri="{FF2B5EF4-FFF2-40B4-BE49-F238E27FC236}">
                    <a16:creationId xmlns:a16="http://schemas.microsoft.com/office/drawing/2014/main" id="{F61D2795-779B-46F8-ABC7-ECFA8B9A0B59}"/>
                  </a:ext>
                </a:extLst>
              </p:cNvPr>
              <p:cNvSpPr>
                <a:spLocks noChangeAspect="1"/>
              </p:cNvSpPr>
              <p:nvPr/>
            </p:nvSpPr>
            <p:spPr bwMode="auto">
              <a:xfrm>
                <a:off x="7798554" y="5127428"/>
                <a:ext cx="158797" cy="90515"/>
              </a:xfrm>
              <a:custGeom>
                <a:avLst/>
                <a:gdLst>
                  <a:gd name="T0" fmla="*/ 538 w 598"/>
                  <a:gd name="T1" fmla="*/ 310 h 341"/>
                  <a:gd name="T2" fmla="*/ 595 w 598"/>
                  <a:gd name="T3" fmla="*/ 326 h 341"/>
                  <a:gd name="T4" fmla="*/ 598 w 598"/>
                  <a:gd name="T5" fmla="*/ 271 h 341"/>
                  <a:gd name="T6" fmla="*/ 568 w 598"/>
                  <a:gd name="T7" fmla="*/ 225 h 341"/>
                  <a:gd name="T8" fmla="*/ 559 w 598"/>
                  <a:gd name="T9" fmla="*/ 172 h 341"/>
                  <a:gd name="T10" fmla="*/ 537 w 598"/>
                  <a:gd name="T11" fmla="*/ 153 h 341"/>
                  <a:gd name="T12" fmla="*/ 531 w 598"/>
                  <a:gd name="T13" fmla="*/ 132 h 341"/>
                  <a:gd name="T14" fmla="*/ 519 w 598"/>
                  <a:gd name="T15" fmla="*/ 133 h 341"/>
                  <a:gd name="T16" fmla="*/ 506 w 598"/>
                  <a:gd name="T17" fmla="*/ 99 h 341"/>
                  <a:gd name="T18" fmla="*/ 492 w 598"/>
                  <a:gd name="T19" fmla="*/ 56 h 341"/>
                  <a:gd name="T20" fmla="*/ 483 w 598"/>
                  <a:gd name="T21" fmla="*/ 49 h 341"/>
                  <a:gd name="T22" fmla="*/ 466 w 598"/>
                  <a:gd name="T23" fmla="*/ 56 h 341"/>
                  <a:gd name="T24" fmla="*/ 434 w 598"/>
                  <a:gd name="T25" fmla="*/ 44 h 341"/>
                  <a:gd name="T26" fmla="*/ 374 w 598"/>
                  <a:gd name="T27" fmla="*/ 60 h 341"/>
                  <a:gd name="T28" fmla="*/ 338 w 598"/>
                  <a:gd name="T29" fmla="*/ 21 h 341"/>
                  <a:gd name="T30" fmla="*/ 301 w 598"/>
                  <a:gd name="T31" fmla="*/ 23 h 341"/>
                  <a:gd name="T32" fmla="*/ 225 w 598"/>
                  <a:gd name="T33" fmla="*/ 0 h 341"/>
                  <a:gd name="T34" fmla="*/ 194 w 598"/>
                  <a:gd name="T35" fmla="*/ 26 h 341"/>
                  <a:gd name="T36" fmla="*/ 179 w 598"/>
                  <a:gd name="T37" fmla="*/ 88 h 341"/>
                  <a:gd name="T38" fmla="*/ 77 w 598"/>
                  <a:gd name="T39" fmla="*/ 132 h 341"/>
                  <a:gd name="T40" fmla="*/ 53 w 598"/>
                  <a:gd name="T41" fmla="*/ 161 h 341"/>
                  <a:gd name="T42" fmla="*/ 21 w 598"/>
                  <a:gd name="T43" fmla="*/ 154 h 341"/>
                  <a:gd name="T44" fmla="*/ 0 w 598"/>
                  <a:gd name="T45" fmla="*/ 182 h 341"/>
                  <a:gd name="T46" fmla="*/ 16 w 598"/>
                  <a:gd name="T47" fmla="*/ 229 h 341"/>
                  <a:gd name="T48" fmla="*/ 38 w 598"/>
                  <a:gd name="T49" fmla="*/ 242 h 341"/>
                  <a:gd name="T50" fmla="*/ 49 w 598"/>
                  <a:gd name="T51" fmla="*/ 263 h 341"/>
                  <a:gd name="T52" fmla="*/ 113 w 598"/>
                  <a:gd name="T53" fmla="*/ 274 h 341"/>
                  <a:gd name="T54" fmla="*/ 163 w 598"/>
                  <a:gd name="T55" fmla="*/ 246 h 341"/>
                  <a:gd name="T56" fmla="*/ 219 w 598"/>
                  <a:gd name="T57" fmla="*/ 263 h 341"/>
                  <a:gd name="T58" fmla="*/ 273 w 598"/>
                  <a:gd name="T59" fmla="*/ 288 h 341"/>
                  <a:gd name="T60" fmla="*/ 293 w 598"/>
                  <a:gd name="T61" fmla="*/ 285 h 341"/>
                  <a:gd name="T62" fmla="*/ 358 w 598"/>
                  <a:gd name="T63" fmla="*/ 341 h 341"/>
                  <a:gd name="T64" fmla="*/ 406 w 598"/>
                  <a:gd name="T65" fmla="*/ 323 h 341"/>
                  <a:gd name="T66" fmla="*/ 420 w 598"/>
                  <a:gd name="T67" fmla="*/ 310 h 341"/>
                  <a:gd name="T68" fmla="*/ 420 w 598"/>
                  <a:gd name="T69" fmla="*/ 335 h 341"/>
                  <a:gd name="T70" fmla="*/ 460 w 598"/>
                  <a:gd name="T71" fmla="*/ 335 h 341"/>
                  <a:gd name="T72" fmla="*/ 485 w 598"/>
                  <a:gd name="T73" fmla="*/ 310 h 341"/>
                  <a:gd name="T74" fmla="*/ 529 w 598"/>
                  <a:gd name="T75" fmla="*/ 321 h 341"/>
                  <a:gd name="T76" fmla="*/ 538 w 598"/>
                  <a:gd name="T77" fmla="*/ 31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8" h="341">
                    <a:moveTo>
                      <a:pt x="538" y="310"/>
                    </a:moveTo>
                    <a:lnTo>
                      <a:pt x="595" y="326"/>
                    </a:lnTo>
                    <a:lnTo>
                      <a:pt x="598" y="271"/>
                    </a:lnTo>
                    <a:lnTo>
                      <a:pt x="568" y="225"/>
                    </a:lnTo>
                    <a:lnTo>
                      <a:pt x="559" y="172"/>
                    </a:lnTo>
                    <a:lnTo>
                      <a:pt x="537" y="153"/>
                    </a:lnTo>
                    <a:lnTo>
                      <a:pt x="531" y="132"/>
                    </a:lnTo>
                    <a:lnTo>
                      <a:pt x="519" y="133"/>
                    </a:lnTo>
                    <a:lnTo>
                      <a:pt x="506" y="99"/>
                    </a:lnTo>
                    <a:lnTo>
                      <a:pt x="492" y="56"/>
                    </a:lnTo>
                    <a:lnTo>
                      <a:pt x="483" y="49"/>
                    </a:lnTo>
                    <a:lnTo>
                      <a:pt x="466" y="56"/>
                    </a:lnTo>
                    <a:lnTo>
                      <a:pt x="434" y="44"/>
                    </a:lnTo>
                    <a:lnTo>
                      <a:pt x="374" y="60"/>
                    </a:lnTo>
                    <a:lnTo>
                      <a:pt x="338" y="21"/>
                    </a:lnTo>
                    <a:lnTo>
                      <a:pt x="301" y="23"/>
                    </a:lnTo>
                    <a:lnTo>
                      <a:pt x="225" y="0"/>
                    </a:lnTo>
                    <a:lnTo>
                      <a:pt x="194" y="26"/>
                    </a:lnTo>
                    <a:lnTo>
                      <a:pt x="179" y="88"/>
                    </a:lnTo>
                    <a:lnTo>
                      <a:pt x="77" y="132"/>
                    </a:lnTo>
                    <a:lnTo>
                      <a:pt x="53" y="161"/>
                    </a:lnTo>
                    <a:lnTo>
                      <a:pt x="21" y="154"/>
                    </a:lnTo>
                    <a:lnTo>
                      <a:pt x="0" y="182"/>
                    </a:lnTo>
                    <a:lnTo>
                      <a:pt x="16" y="229"/>
                    </a:lnTo>
                    <a:lnTo>
                      <a:pt x="38" y="242"/>
                    </a:lnTo>
                    <a:lnTo>
                      <a:pt x="49" y="263"/>
                    </a:lnTo>
                    <a:lnTo>
                      <a:pt x="113" y="274"/>
                    </a:lnTo>
                    <a:lnTo>
                      <a:pt x="163" y="246"/>
                    </a:lnTo>
                    <a:lnTo>
                      <a:pt x="219" y="263"/>
                    </a:lnTo>
                    <a:lnTo>
                      <a:pt x="273" y="288"/>
                    </a:lnTo>
                    <a:lnTo>
                      <a:pt x="293" y="285"/>
                    </a:lnTo>
                    <a:lnTo>
                      <a:pt x="358" y="341"/>
                    </a:lnTo>
                    <a:lnTo>
                      <a:pt x="406" y="323"/>
                    </a:lnTo>
                    <a:lnTo>
                      <a:pt x="420" y="310"/>
                    </a:lnTo>
                    <a:lnTo>
                      <a:pt x="420" y="335"/>
                    </a:lnTo>
                    <a:lnTo>
                      <a:pt x="460" y="335"/>
                    </a:lnTo>
                    <a:lnTo>
                      <a:pt x="485" y="310"/>
                    </a:lnTo>
                    <a:lnTo>
                      <a:pt x="529" y="321"/>
                    </a:lnTo>
                    <a:lnTo>
                      <a:pt x="538" y="310"/>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1" name="Freeform 12">
                <a:extLst>
                  <a:ext uri="{FF2B5EF4-FFF2-40B4-BE49-F238E27FC236}">
                    <a16:creationId xmlns:a16="http://schemas.microsoft.com/office/drawing/2014/main" id="{E9E4D52A-451A-4A64-BF67-063F1274CA91}"/>
                  </a:ext>
                </a:extLst>
              </p:cNvPr>
              <p:cNvSpPr>
                <a:spLocks noChangeAspect="1"/>
              </p:cNvSpPr>
              <p:nvPr/>
            </p:nvSpPr>
            <p:spPr bwMode="auto">
              <a:xfrm>
                <a:off x="7935914" y="5158394"/>
                <a:ext cx="154033" cy="209613"/>
              </a:xfrm>
              <a:custGeom>
                <a:avLst/>
                <a:gdLst>
                  <a:gd name="T0" fmla="*/ 124 w 580"/>
                  <a:gd name="T1" fmla="*/ 267 h 794"/>
                  <a:gd name="T2" fmla="*/ 178 w 580"/>
                  <a:gd name="T3" fmla="*/ 376 h 794"/>
                  <a:gd name="T4" fmla="*/ 156 w 580"/>
                  <a:gd name="T5" fmla="*/ 401 h 794"/>
                  <a:gd name="T6" fmla="*/ 85 w 580"/>
                  <a:gd name="T7" fmla="*/ 430 h 794"/>
                  <a:gd name="T8" fmla="*/ 40 w 580"/>
                  <a:gd name="T9" fmla="*/ 518 h 794"/>
                  <a:gd name="T10" fmla="*/ 69 w 580"/>
                  <a:gd name="T11" fmla="*/ 574 h 794"/>
                  <a:gd name="T12" fmla="*/ 35 w 580"/>
                  <a:gd name="T13" fmla="*/ 613 h 794"/>
                  <a:gd name="T14" fmla="*/ 40 w 580"/>
                  <a:gd name="T15" fmla="*/ 674 h 794"/>
                  <a:gd name="T16" fmla="*/ 0 w 580"/>
                  <a:gd name="T17" fmla="*/ 746 h 794"/>
                  <a:gd name="T18" fmla="*/ 57 w 580"/>
                  <a:gd name="T19" fmla="*/ 794 h 794"/>
                  <a:gd name="T20" fmla="*/ 114 w 580"/>
                  <a:gd name="T21" fmla="*/ 769 h 794"/>
                  <a:gd name="T22" fmla="*/ 174 w 580"/>
                  <a:gd name="T23" fmla="*/ 688 h 794"/>
                  <a:gd name="T24" fmla="*/ 227 w 580"/>
                  <a:gd name="T25" fmla="*/ 646 h 794"/>
                  <a:gd name="T26" fmla="*/ 293 w 580"/>
                  <a:gd name="T27" fmla="*/ 626 h 794"/>
                  <a:gd name="T28" fmla="*/ 312 w 580"/>
                  <a:gd name="T29" fmla="*/ 612 h 794"/>
                  <a:gd name="T30" fmla="*/ 341 w 580"/>
                  <a:gd name="T31" fmla="*/ 585 h 794"/>
                  <a:gd name="T32" fmla="*/ 332 w 580"/>
                  <a:gd name="T33" fmla="*/ 501 h 794"/>
                  <a:gd name="T34" fmla="*/ 396 w 580"/>
                  <a:gd name="T35" fmla="*/ 337 h 794"/>
                  <a:gd name="T36" fmla="*/ 523 w 580"/>
                  <a:gd name="T37" fmla="*/ 279 h 794"/>
                  <a:gd name="T38" fmla="*/ 580 w 580"/>
                  <a:gd name="T39" fmla="*/ 274 h 794"/>
                  <a:gd name="T40" fmla="*/ 556 w 580"/>
                  <a:gd name="T41" fmla="*/ 249 h 794"/>
                  <a:gd name="T42" fmla="*/ 485 w 580"/>
                  <a:gd name="T43" fmla="*/ 177 h 794"/>
                  <a:gd name="T44" fmla="*/ 435 w 580"/>
                  <a:gd name="T45" fmla="*/ 155 h 794"/>
                  <a:gd name="T46" fmla="*/ 435 w 580"/>
                  <a:gd name="T47" fmla="*/ 138 h 794"/>
                  <a:gd name="T48" fmla="*/ 387 w 580"/>
                  <a:gd name="T49" fmla="*/ 120 h 794"/>
                  <a:gd name="T50" fmla="*/ 298 w 580"/>
                  <a:gd name="T51" fmla="*/ 147 h 794"/>
                  <a:gd name="T52" fmla="*/ 187 w 580"/>
                  <a:gd name="T53" fmla="*/ 147 h 794"/>
                  <a:gd name="T54" fmla="*/ 97 w 580"/>
                  <a:gd name="T55" fmla="*/ 98 h 794"/>
                  <a:gd name="T56" fmla="*/ 23 w 580"/>
                  <a:gd name="T57" fmla="*/ 0 h 794"/>
                  <a:gd name="T58" fmla="*/ 18 w 580"/>
                  <a:gd name="T59" fmla="*/ 37 h 794"/>
                  <a:gd name="T60" fmla="*/ 49 w 580"/>
                  <a:gd name="T61" fmla="*/ 109 h 794"/>
                  <a:gd name="T62" fmla="*/ 76 w 580"/>
                  <a:gd name="T63" fmla="*/ 210 h 794"/>
                  <a:gd name="T64" fmla="*/ 85 w 580"/>
                  <a:gd name="T65" fmla="*/ 267 h 794"/>
                  <a:gd name="T66" fmla="*/ 76 w 580"/>
                  <a:gd name="T67" fmla="*/ 30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0" h="794">
                    <a:moveTo>
                      <a:pt x="76" y="302"/>
                    </a:moveTo>
                    <a:lnTo>
                      <a:pt x="124" y="267"/>
                    </a:lnTo>
                    <a:lnTo>
                      <a:pt x="192" y="344"/>
                    </a:lnTo>
                    <a:lnTo>
                      <a:pt x="178" y="376"/>
                    </a:lnTo>
                    <a:lnTo>
                      <a:pt x="174" y="376"/>
                    </a:lnTo>
                    <a:lnTo>
                      <a:pt x="156" y="401"/>
                    </a:lnTo>
                    <a:lnTo>
                      <a:pt x="142" y="422"/>
                    </a:lnTo>
                    <a:lnTo>
                      <a:pt x="85" y="430"/>
                    </a:lnTo>
                    <a:lnTo>
                      <a:pt x="85" y="489"/>
                    </a:lnTo>
                    <a:lnTo>
                      <a:pt x="40" y="518"/>
                    </a:lnTo>
                    <a:lnTo>
                      <a:pt x="57" y="525"/>
                    </a:lnTo>
                    <a:lnTo>
                      <a:pt x="69" y="574"/>
                    </a:lnTo>
                    <a:lnTo>
                      <a:pt x="49" y="584"/>
                    </a:lnTo>
                    <a:lnTo>
                      <a:pt x="35" y="613"/>
                    </a:lnTo>
                    <a:lnTo>
                      <a:pt x="50" y="659"/>
                    </a:lnTo>
                    <a:lnTo>
                      <a:pt x="40" y="674"/>
                    </a:lnTo>
                    <a:lnTo>
                      <a:pt x="53" y="725"/>
                    </a:lnTo>
                    <a:lnTo>
                      <a:pt x="0" y="746"/>
                    </a:lnTo>
                    <a:lnTo>
                      <a:pt x="28" y="761"/>
                    </a:lnTo>
                    <a:lnTo>
                      <a:pt x="57" y="794"/>
                    </a:lnTo>
                    <a:lnTo>
                      <a:pt x="102" y="782"/>
                    </a:lnTo>
                    <a:lnTo>
                      <a:pt x="114" y="769"/>
                    </a:lnTo>
                    <a:lnTo>
                      <a:pt x="124" y="720"/>
                    </a:lnTo>
                    <a:lnTo>
                      <a:pt x="174" y="688"/>
                    </a:lnTo>
                    <a:lnTo>
                      <a:pt x="178" y="660"/>
                    </a:lnTo>
                    <a:lnTo>
                      <a:pt x="227" y="646"/>
                    </a:lnTo>
                    <a:lnTo>
                      <a:pt x="245" y="660"/>
                    </a:lnTo>
                    <a:lnTo>
                      <a:pt x="293" y="626"/>
                    </a:lnTo>
                    <a:lnTo>
                      <a:pt x="302" y="637"/>
                    </a:lnTo>
                    <a:lnTo>
                      <a:pt x="312" y="612"/>
                    </a:lnTo>
                    <a:lnTo>
                      <a:pt x="329" y="609"/>
                    </a:lnTo>
                    <a:lnTo>
                      <a:pt x="341" y="585"/>
                    </a:lnTo>
                    <a:lnTo>
                      <a:pt x="348" y="518"/>
                    </a:lnTo>
                    <a:lnTo>
                      <a:pt x="332" y="501"/>
                    </a:lnTo>
                    <a:lnTo>
                      <a:pt x="332" y="426"/>
                    </a:lnTo>
                    <a:lnTo>
                      <a:pt x="396" y="337"/>
                    </a:lnTo>
                    <a:lnTo>
                      <a:pt x="493" y="274"/>
                    </a:lnTo>
                    <a:lnTo>
                      <a:pt x="523" y="279"/>
                    </a:lnTo>
                    <a:lnTo>
                      <a:pt x="556" y="267"/>
                    </a:lnTo>
                    <a:lnTo>
                      <a:pt x="580" y="274"/>
                    </a:lnTo>
                    <a:lnTo>
                      <a:pt x="574" y="239"/>
                    </a:lnTo>
                    <a:lnTo>
                      <a:pt x="556" y="249"/>
                    </a:lnTo>
                    <a:lnTo>
                      <a:pt x="509" y="219"/>
                    </a:lnTo>
                    <a:lnTo>
                      <a:pt x="485" y="177"/>
                    </a:lnTo>
                    <a:lnTo>
                      <a:pt x="438" y="158"/>
                    </a:lnTo>
                    <a:lnTo>
                      <a:pt x="435" y="155"/>
                    </a:lnTo>
                    <a:lnTo>
                      <a:pt x="443" y="155"/>
                    </a:lnTo>
                    <a:lnTo>
                      <a:pt x="435" y="138"/>
                    </a:lnTo>
                    <a:lnTo>
                      <a:pt x="397" y="104"/>
                    </a:lnTo>
                    <a:lnTo>
                      <a:pt x="387" y="120"/>
                    </a:lnTo>
                    <a:lnTo>
                      <a:pt x="332" y="126"/>
                    </a:lnTo>
                    <a:lnTo>
                      <a:pt x="298" y="147"/>
                    </a:lnTo>
                    <a:lnTo>
                      <a:pt x="212" y="169"/>
                    </a:lnTo>
                    <a:lnTo>
                      <a:pt x="187" y="147"/>
                    </a:lnTo>
                    <a:lnTo>
                      <a:pt x="156" y="141"/>
                    </a:lnTo>
                    <a:lnTo>
                      <a:pt x="97" y="98"/>
                    </a:lnTo>
                    <a:lnTo>
                      <a:pt x="40" y="16"/>
                    </a:lnTo>
                    <a:lnTo>
                      <a:pt x="23" y="0"/>
                    </a:lnTo>
                    <a:lnTo>
                      <a:pt x="12" y="16"/>
                    </a:lnTo>
                    <a:lnTo>
                      <a:pt x="18" y="37"/>
                    </a:lnTo>
                    <a:lnTo>
                      <a:pt x="40" y="56"/>
                    </a:lnTo>
                    <a:lnTo>
                      <a:pt x="49" y="109"/>
                    </a:lnTo>
                    <a:lnTo>
                      <a:pt x="79" y="155"/>
                    </a:lnTo>
                    <a:lnTo>
                      <a:pt x="76" y="210"/>
                    </a:lnTo>
                    <a:lnTo>
                      <a:pt x="69" y="225"/>
                    </a:lnTo>
                    <a:lnTo>
                      <a:pt x="85" y="267"/>
                    </a:lnTo>
                    <a:lnTo>
                      <a:pt x="75" y="282"/>
                    </a:lnTo>
                    <a:lnTo>
                      <a:pt x="76" y="302"/>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2" name="Freeform 13">
                <a:extLst>
                  <a:ext uri="{FF2B5EF4-FFF2-40B4-BE49-F238E27FC236}">
                    <a16:creationId xmlns:a16="http://schemas.microsoft.com/office/drawing/2014/main" id="{B2AB007E-EBF4-478A-8BAF-AB5DC3A6C1E5}"/>
                  </a:ext>
                </a:extLst>
              </p:cNvPr>
              <p:cNvSpPr>
                <a:spLocks noChangeAspect="1"/>
              </p:cNvSpPr>
              <p:nvPr/>
            </p:nvSpPr>
            <p:spPr bwMode="auto">
              <a:xfrm>
                <a:off x="7928768" y="5013094"/>
                <a:ext cx="156415" cy="208025"/>
              </a:xfrm>
              <a:custGeom>
                <a:avLst/>
                <a:gdLst>
                  <a:gd name="T0" fmla="*/ 257 w 589"/>
                  <a:gd name="T1" fmla="*/ 346 h 785"/>
                  <a:gd name="T2" fmla="*/ 285 w 589"/>
                  <a:gd name="T3" fmla="*/ 279 h 785"/>
                  <a:gd name="T4" fmla="*/ 285 w 589"/>
                  <a:gd name="T5" fmla="*/ 153 h 785"/>
                  <a:gd name="T6" fmla="*/ 286 w 589"/>
                  <a:gd name="T7" fmla="*/ 116 h 785"/>
                  <a:gd name="T8" fmla="*/ 290 w 589"/>
                  <a:gd name="T9" fmla="*/ 5 h 785"/>
                  <a:gd name="T10" fmla="*/ 346 w 589"/>
                  <a:gd name="T11" fmla="*/ 42 h 785"/>
                  <a:gd name="T12" fmla="*/ 389 w 589"/>
                  <a:gd name="T13" fmla="*/ 97 h 785"/>
                  <a:gd name="T14" fmla="*/ 435 w 589"/>
                  <a:gd name="T15" fmla="*/ 56 h 785"/>
                  <a:gd name="T16" fmla="*/ 451 w 589"/>
                  <a:gd name="T17" fmla="*/ 5 h 785"/>
                  <a:gd name="T18" fmla="*/ 476 w 589"/>
                  <a:gd name="T19" fmla="*/ 19 h 785"/>
                  <a:gd name="T20" fmla="*/ 566 w 589"/>
                  <a:gd name="T21" fmla="*/ 63 h 785"/>
                  <a:gd name="T22" fmla="*/ 530 w 589"/>
                  <a:gd name="T23" fmla="*/ 153 h 785"/>
                  <a:gd name="T24" fmla="*/ 488 w 589"/>
                  <a:gd name="T25" fmla="*/ 247 h 785"/>
                  <a:gd name="T26" fmla="*/ 480 w 589"/>
                  <a:gd name="T27" fmla="*/ 374 h 785"/>
                  <a:gd name="T28" fmla="*/ 444 w 589"/>
                  <a:gd name="T29" fmla="*/ 420 h 785"/>
                  <a:gd name="T30" fmla="*/ 515 w 589"/>
                  <a:gd name="T31" fmla="*/ 668 h 785"/>
                  <a:gd name="T32" fmla="*/ 580 w 589"/>
                  <a:gd name="T33" fmla="*/ 785 h 785"/>
                  <a:gd name="T34" fmla="*/ 511 w 589"/>
                  <a:gd name="T35" fmla="*/ 706 h 785"/>
                  <a:gd name="T36" fmla="*/ 476 w 589"/>
                  <a:gd name="T37" fmla="*/ 668 h 785"/>
                  <a:gd name="T38" fmla="*/ 419 w 589"/>
                  <a:gd name="T39" fmla="*/ 530 h 785"/>
                  <a:gd name="T40" fmla="*/ 465 w 589"/>
                  <a:gd name="T41" fmla="*/ 657 h 785"/>
                  <a:gd name="T42" fmla="*/ 407 w 589"/>
                  <a:gd name="T43" fmla="*/ 628 h 785"/>
                  <a:gd name="T44" fmla="*/ 324 w 589"/>
                  <a:gd name="T45" fmla="*/ 518 h 785"/>
                  <a:gd name="T46" fmla="*/ 339 w 589"/>
                  <a:gd name="T47" fmla="*/ 583 h 785"/>
                  <a:gd name="T48" fmla="*/ 276 w 589"/>
                  <a:gd name="T49" fmla="*/ 565 h 785"/>
                  <a:gd name="T50" fmla="*/ 281 w 589"/>
                  <a:gd name="T51" fmla="*/ 594 h 785"/>
                  <a:gd name="T52" fmla="*/ 342 w 589"/>
                  <a:gd name="T53" fmla="*/ 617 h 785"/>
                  <a:gd name="T54" fmla="*/ 335 w 589"/>
                  <a:gd name="T55" fmla="*/ 628 h 785"/>
                  <a:gd name="T56" fmla="*/ 338 w 589"/>
                  <a:gd name="T57" fmla="*/ 657 h 785"/>
                  <a:gd name="T58" fmla="*/ 363 w 589"/>
                  <a:gd name="T59" fmla="*/ 649 h 785"/>
                  <a:gd name="T60" fmla="*/ 396 w 589"/>
                  <a:gd name="T61" fmla="*/ 658 h 785"/>
                  <a:gd name="T62" fmla="*/ 424 w 589"/>
                  <a:gd name="T63" fmla="*/ 652 h 785"/>
                  <a:gd name="T64" fmla="*/ 359 w 589"/>
                  <a:gd name="T65" fmla="*/ 674 h 785"/>
                  <a:gd name="T66" fmla="*/ 239 w 589"/>
                  <a:gd name="T67" fmla="*/ 717 h 785"/>
                  <a:gd name="T68" fmla="*/ 183 w 589"/>
                  <a:gd name="T69" fmla="*/ 689 h 785"/>
                  <a:gd name="T70" fmla="*/ 67 w 589"/>
                  <a:gd name="T71" fmla="*/ 564 h 785"/>
                  <a:gd name="T72" fmla="*/ 39 w 589"/>
                  <a:gd name="T73" fmla="*/ 564 h 785"/>
                  <a:gd name="T74" fmla="*/ 14 w 589"/>
                  <a:gd name="T75" fmla="*/ 531 h 785"/>
                  <a:gd name="T76" fmla="*/ 57 w 589"/>
                  <a:gd name="T77" fmla="*/ 462 h 785"/>
                  <a:gd name="T78" fmla="*/ 84 w 589"/>
                  <a:gd name="T79" fmla="*/ 411 h 785"/>
                  <a:gd name="T80" fmla="*/ 115 w 589"/>
                  <a:gd name="T81" fmla="*/ 424 h 785"/>
                  <a:gd name="T82" fmla="*/ 200 w 589"/>
                  <a:gd name="T83" fmla="*/ 370 h 785"/>
                  <a:gd name="T84" fmla="*/ 247 w 589"/>
                  <a:gd name="T85" fmla="*/ 351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9" h="785">
                    <a:moveTo>
                      <a:pt x="247" y="351"/>
                    </a:moveTo>
                    <a:lnTo>
                      <a:pt x="257" y="346"/>
                    </a:lnTo>
                    <a:lnTo>
                      <a:pt x="262" y="315"/>
                    </a:lnTo>
                    <a:lnTo>
                      <a:pt x="285" y="279"/>
                    </a:lnTo>
                    <a:lnTo>
                      <a:pt x="279" y="169"/>
                    </a:lnTo>
                    <a:lnTo>
                      <a:pt x="285" y="153"/>
                    </a:lnTo>
                    <a:lnTo>
                      <a:pt x="297" y="149"/>
                    </a:lnTo>
                    <a:lnTo>
                      <a:pt x="286" y="116"/>
                    </a:lnTo>
                    <a:lnTo>
                      <a:pt x="296" y="79"/>
                    </a:lnTo>
                    <a:lnTo>
                      <a:pt x="290" y="5"/>
                    </a:lnTo>
                    <a:lnTo>
                      <a:pt x="313" y="9"/>
                    </a:lnTo>
                    <a:lnTo>
                      <a:pt x="346" y="42"/>
                    </a:lnTo>
                    <a:lnTo>
                      <a:pt x="350" y="69"/>
                    </a:lnTo>
                    <a:lnTo>
                      <a:pt x="389" y="97"/>
                    </a:lnTo>
                    <a:lnTo>
                      <a:pt x="400" y="99"/>
                    </a:lnTo>
                    <a:lnTo>
                      <a:pt x="435" y="56"/>
                    </a:lnTo>
                    <a:lnTo>
                      <a:pt x="459" y="44"/>
                    </a:lnTo>
                    <a:lnTo>
                      <a:pt x="451" y="5"/>
                    </a:lnTo>
                    <a:lnTo>
                      <a:pt x="459" y="0"/>
                    </a:lnTo>
                    <a:lnTo>
                      <a:pt x="476" y="19"/>
                    </a:lnTo>
                    <a:lnTo>
                      <a:pt x="527" y="50"/>
                    </a:lnTo>
                    <a:lnTo>
                      <a:pt x="566" y="63"/>
                    </a:lnTo>
                    <a:lnTo>
                      <a:pt x="568" y="69"/>
                    </a:lnTo>
                    <a:lnTo>
                      <a:pt x="530" y="153"/>
                    </a:lnTo>
                    <a:lnTo>
                      <a:pt x="523" y="188"/>
                    </a:lnTo>
                    <a:lnTo>
                      <a:pt x="488" y="247"/>
                    </a:lnTo>
                    <a:lnTo>
                      <a:pt x="476" y="343"/>
                    </a:lnTo>
                    <a:lnTo>
                      <a:pt x="480" y="374"/>
                    </a:lnTo>
                    <a:lnTo>
                      <a:pt x="459" y="417"/>
                    </a:lnTo>
                    <a:lnTo>
                      <a:pt x="444" y="420"/>
                    </a:lnTo>
                    <a:lnTo>
                      <a:pt x="444" y="467"/>
                    </a:lnTo>
                    <a:lnTo>
                      <a:pt x="515" y="668"/>
                    </a:lnTo>
                    <a:lnTo>
                      <a:pt x="589" y="777"/>
                    </a:lnTo>
                    <a:lnTo>
                      <a:pt x="580" y="785"/>
                    </a:lnTo>
                    <a:lnTo>
                      <a:pt x="536" y="758"/>
                    </a:lnTo>
                    <a:lnTo>
                      <a:pt x="511" y="706"/>
                    </a:lnTo>
                    <a:lnTo>
                      <a:pt x="488" y="698"/>
                    </a:lnTo>
                    <a:lnTo>
                      <a:pt x="476" y="668"/>
                    </a:lnTo>
                    <a:lnTo>
                      <a:pt x="481" y="665"/>
                    </a:lnTo>
                    <a:lnTo>
                      <a:pt x="419" y="530"/>
                    </a:lnTo>
                    <a:lnTo>
                      <a:pt x="434" y="617"/>
                    </a:lnTo>
                    <a:lnTo>
                      <a:pt x="465" y="657"/>
                    </a:lnTo>
                    <a:lnTo>
                      <a:pt x="435" y="652"/>
                    </a:lnTo>
                    <a:lnTo>
                      <a:pt x="407" y="628"/>
                    </a:lnTo>
                    <a:lnTo>
                      <a:pt x="353" y="538"/>
                    </a:lnTo>
                    <a:lnTo>
                      <a:pt x="324" y="518"/>
                    </a:lnTo>
                    <a:lnTo>
                      <a:pt x="350" y="569"/>
                    </a:lnTo>
                    <a:lnTo>
                      <a:pt x="339" y="583"/>
                    </a:lnTo>
                    <a:lnTo>
                      <a:pt x="297" y="578"/>
                    </a:lnTo>
                    <a:lnTo>
                      <a:pt x="276" y="565"/>
                    </a:lnTo>
                    <a:lnTo>
                      <a:pt x="268" y="569"/>
                    </a:lnTo>
                    <a:lnTo>
                      <a:pt x="281" y="594"/>
                    </a:lnTo>
                    <a:lnTo>
                      <a:pt x="339" y="608"/>
                    </a:lnTo>
                    <a:lnTo>
                      <a:pt x="342" y="617"/>
                    </a:lnTo>
                    <a:lnTo>
                      <a:pt x="332" y="614"/>
                    </a:lnTo>
                    <a:lnTo>
                      <a:pt x="335" y="628"/>
                    </a:lnTo>
                    <a:lnTo>
                      <a:pt x="327" y="646"/>
                    </a:lnTo>
                    <a:lnTo>
                      <a:pt x="338" y="657"/>
                    </a:lnTo>
                    <a:lnTo>
                      <a:pt x="346" y="635"/>
                    </a:lnTo>
                    <a:lnTo>
                      <a:pt x="363" y="649"/>
                    </a:lnTo>
                    <a:lnTo>
                      <a:pt x="378" y="646"/>
                    </a:lnTo>
                    <a:lnTo>
                      <a:pt x="396" y="658"/>
                    </a:lnTo>
                    <a:lnTo>
                      <a:pt x="419" y="646"/>
                    </a:lnTo>
                    <a:lnTo>
                      <a:pt x="424" y="652"/>
                    </a:lnTo>
                    <a:lnTo>
                      <a:pt x="414" y="668"/>
                    </a:lnTo>
                    <a:lnTo>
                      <a:pt x="359" y="674"/>
                    </a:lnTo>
                    <a:lnTo>
                      <a:pt x="325" y="695"/>
                    </a:lnTo>
                    <a:lnTo>
                      <a:pt x="239" y="717"/>
                    </a:lnTo>
                    <a:lnTo>
                      <a:pt x="214" y="695"/>
                    </a:lnTo>
                    <a:lnTo>
                      <a:pt x="183" y="689"/>
                    </a:lnTo>
                    <a:lnTo>
                      <a:pt x="124" y="646"/>
                    </a:lnTo>
                    <a:lnTo>
                      <a:pt x="67" y="564"/>
                    </a:lnTo>
                    <a:lnTo>
                      <a:pt x="50" y="548"/>
                    </a:lnTo>
                    <a:lnTo>
                      <a:pt x="39" y="564"/>
                    </a:lnTo>
                    <a:lnTo>
                      <a:pt x="27" y="565"/>
                    </a:lnTo>
                    <a:lnTo>
                      <a:pt x="14" y="531"/>
                    </a:lnTo>
                    <a:lnTo>
                      <a:pt x="0" y="488"/>
                    </a:lnTo>
                    <a:lnTo>
                      <a:pt x="57" y="462"/>
                    </a:lnTo>
                    <a:lnTo>
                      <a:pt x="76" y="453"/>
                    </a:lnTo>
                    <a:lnTo>
                      <a:pt x="84" y="411"/>
                    </a:lnTo>
                    <a:lnTo>
                      <a:pt x="105" y="404"/>
                    </a:lnTo>
                    <a:lnTo>
                      <a:pt x="115" y="424"/>
                    </a:lnTo>
                    <a:lnTo>
                      <a:pt x="141" y="374"/>
                    </a:lnTo>
                    <a:lnTo>
                      <a:pt x="200" y="370"/>
                    </a:lnTo>
                    <a:lnTo>
                      <a:pt x="225" y="343"/>
                    </a:lnTo>
                    <a:lnTo>
                      <a:pt x="247" y="351"/>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3" name="Freeform 14">
                <a:extLst>
                  <a:ext uri="{FF2B5EF4-FFF2-40B4-BE49-F238E27FC236}">
                    <a16:creationId xmlns:a16="http://schemas.microsoft.com/office/drawing/2014/main" id="{EF2DD697-5A9D-4711-8183-FC8D66C57F50}"/>
                  </a:ext>
                </a:extLst>
              </p:cNvPr>
              <p:cNvSpPr>
                <a:spLocks noChangeAspect="1"/>
              </p:cNvSpPr>
              <p:nvPr/>
            </p:nvSpPr>
            <p:spPr bwMode="auto">
              <a:xfrm>
                <a:off x="7882717" y="4978158"/>
                <a:ext cx="124656" cy="164356"/>
              </a:xfrm>
              <a:custGeom>
                <a:avLst/>
                <a:gdLst>
                  <a:gd name="T0" fmla="*/ 248 w 472"/>
                  <a:gd name="T1" fmla="*/ 35 h 621"/>
                  <a:gd name="T2" fmla="*/ 244 w 472"/>
                  <a:gd name="T3" fmla="*/ 18 h 621"/>
                  <a:gd name="T4" fmla="*/ 258 w 472"/>
                  <a:gd name="T5" fmla="*/ 4 h 621"/>
                  <a:gd name="T6" fmla="*/ 309 w 472"/>
                  <a:gd name="T7" fmla="*/ 0 h 621"/>
                  <a:gd name="T8" fmla="*/ 366 w 472"/>
                  <a:gd name="T9" fmla="*/ 13 h 621"/>
                  <a:gd name="T10" fmla="*/ 416 w 472"/>
                  <a:gd name="T11" fmla="*/ 48 h 621"/>
                  <a:gd name="T12" fmla="*/ 450 w 472"/>
                  <a:gd name="T13" fmla="*/ 81 h 621"/>
                  <a:gd name="T14" fmla="*/ 460 w 472"/>
                  <a:gd name="T15" fmla="*/ 70 h 621"/>
                  <a:gd name="T16" fmla="*/ 465 w 472"/>
                  <a:gd name="T17" fmla="*/ 138 h 621"/>
                  <a:gd name="T18" fmla="*/ 471 w 472"/>
                  <a:gd name="T19" fmla="*/ 212 h 621"/>
                  <a:gd name="T20" fmla="*/ 461 w 472"/>
                  <a:gd name="T21" fmla="*/ 249 h 621"/>
                  <a:gd name="T22" fmla="*/ 472 w 472"/>
                  <a:gd name="T23" fmla="*/ 282 h 621"/>
                  <a:gd name="T24" fmla="*/ 460 w 472"/>
                  <a:gd name="T25" fmla="*/ 286 h 621"/>
                  <a:gd name="T26" fmla="*/ 454 w 472"/>
                  <a:gd name="T27" fmla="*/ 302 h 621"/>
                  <a:gd name="T28" fmla="*/ 460 w 472"/>
                  <a:gd name="T29" fmla="*/ 412 h 621"/>
                  <a:gd name="T30" fmla="*/ 437 w 472"/>
                  <a:gd name="T31" fmla="*/ 448 h 621"/>
                  <a:gd name="T32" fmla="*/ 432 w 472"/>
                  <a:gd name="T33" fmla="*/ 479 h 621"/>
                  <a:gd name="T34" fmla="*/ 422 w 472"/>
                  <a:gd name="T35" fmla="*/ 484 h 621"/>
                  <a:gd name="T36" fmla="*/ 400 w 472"/>
                  <a:gd name="T37" fmla="*/ 476 h 621"/>
                  <a:gd name="T38" fmla="*/ 375 w 472"/>
                  <a:gd name="T39" fmla="*/ 503 h 621"/>
                  <a:gd name="T40" fmla="*/ 316 w 472"/>
                  <a:gd name="T41" fmla="*/ 507 h 621"/>
                  <a:gd name="T42" fmla="*/ 290 w 472"/>
                  <a:gd name="T43" fmla="*/ 557 h 621"/>
                  <a:gd name="T44" fmla="*/ 280 w 472"/>
                  <a:gd name="T45" fmla="*/ 537 h 621"/>
                  <a:gd name="T46" fmla="*/ 259 w 472"/>
                  <a:gd name="T47" fmla="*/ 544 h 621"/>
                  <a:gd name="T48" fmla="*/ 251 w 472"/>
                  <a:gd name="T49" fmla="*/ 586 h 621"/>
                  <a:gd name="T50" fmla="*/ 232 w 472"/>
                  <a:gd name="T51" fmla="*/ 595 h 621"/>
                  <a:gd name="T52" fmla="*/ 175 w 472"/>
                  <a:gd name="T53" fmla="*/ 621 h 621"/>
                  <a:gd name="T54" fmla="*/ 168 w 472"/>
                  <a:gd name="T55" fmla="*/ 597 h 621"/>
                  <a:gd name="T56" fmla="*/ 146 w 472"/>
                  <a:gd name="T57" fmla="*/ 578 h 621"/>
                  <a:gd name="T58" fmla="*/ 117 w 472"/>
                  <a:gd name="T59" fmla="*/ 578 h 621"/>
                  <a:gd name="T60" fmla="*/ 100 w 472"/>
                  <a:gd name="T61" fmla="*/ 564 h 621"/>
                  <a:gd name="T62" fmla="*/ 58 w 472"/>
                  <a:gd name="T63" fmla="*/ 551 h 621"/>
                  <a:gd name="T64" fmla="*/ 5 w 472"/>
                  <a:gd name="T65" fmla="*/ 483 h 621"/>
                  <a:gd name="T66" fmla="*/ 5 w 472"/>
                  <a:gd name="T67" fmla="*/ 465 h 621"/>
                  <a:gd name="T68" fmla="*/ 44 w 472"/>
                  <a:gd name="T69" fmla="*/ 427 h 621"/>
                  <a:gd name="T70" fmla="*/ 54 w 472"/>
                  <a:gd name="T71" fmla="*/ 399 h 621"/>
                  <a:gd name="T72" fmla="*/ 67 w 472"/>
                  <a:gd name="T73" fmla="*/ 369 h 621"/>
                  <a:gd name="T74" fmla="*/ 60 w 472"/>
                  <a:gd name="T75" fmla="*/ 352 h 621"/>
                  <a:gd name="T76" fmla="*/ 43 w 472"/>
                  <a:gd name="T77" fmla="*/ 355 h 621"/>
                  <a:gd name="T78" fmla="*/ 0 w 472"/>
                  <a:gd name="T79" fmla="*/ 321 h 621"/>
                  <a:gd name="T80" fmla="*/ 16 w 472"/>
                  <a:gd name="T81" fmla="*/ 268 h 621"/>
                  <a:gd name="T82" fmla="*/ 11 w 472"/>
                  <a:gd name="T83" fmla="*/ 246 h 621"/>
                  <a:gd name="T84" fmla="*/ 22 w 472"/>
                  <a:gd name="T85" fmla="*/ 225 h 621"/>
                  <a:gd name="T86" fmla="*/ 9 w 472"/>
                  <a:gd name="T87" fmla="*/ 183 h 621"/>
                  <a:gd name="T88" fmla="*/ 30 w 472"/>
                  <a:gd name="T89" fmla="*/ 156 h 621"/>
                  <a:gd name="T90" fmla="*/ 64 w 472"/>
                  <a:gd name="T91" fmla="*/ 122 h 621"/>
                  <a:gd name="T92" fmla="*/ 117 w 472"/>
                  <a:gd name="T93" fmla="*/ 95 h 621"/>
                  <a:gd name="T94" fmla="*/ 185 w 472"/>
                  <a:gd name="T95" fmla="*/ 50 h 621"/>
                  <a:gd name="T96" fmla="*/ 248 w 472"/>
                  <a:gd name="T97" fmla="*/ 35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2" h="621">
                    <a:moveTo>
                      <a:pt x="248" y="35"/>
                    </a:moveTo>
                    <a:lnTo>
                      <a:pt x="244" y="18"/>
                    </a:lnTo>
                    <a:lnTo>
                      <a:pt x="258" y="4"/>
                    </a:lnTo>
                    <a:lnTo>
                      <a:pt x="309" y="0"/>
                    </a:lnTo>
                    <a:lnTo>
                      <a:pt x="366" y="13"/>
                    </a:lnTo>
                    <a:lnTo>
                      <a:pt x="416" y="48"/>
                    </a:lnTo>
                    <a:lnTo>
                      <a:pt x="450" y="81"/>
                    </a:lnTo>
                    <a:lnTo>
                      <a:pt x="460" y="70"/>
                    </a:lnTo>
                    <a:lnTo>
                      <a:pt x="465" y="138"/>
                    </a:lnTo>
                    <a:lnTo>
                      <a:pt x="471" y="212"/>
                    </a:lnTo>
                    <a:lnTo>
                      <a:pt x="461" y="249"/>
                    </a:lnTo>
                    <a:lnTo>
                      <a:pt x="472" y="282"/>
                    </a:lnTo>
                    <a:lnTo>
                      <a:pt x="460" y="286"/>
                    </a:lnTo>
                    <a:lnTo>
                      <a:pt x="454" y="302"/>
                    </a:lnTo>
                    <a:lnTo>
                      <a:pt x="460" y="412"/>
                    </a:lnTo>
                    <a:lnTo>
                      <a:pt x="437" y="448"/>
                    </a:lnTo>
                    <a:lnTo>
                      <a:pt x="432" y="479"/>
                    </a:lnTo>
                    <a:lnTo>
                      <a:pt x="422" y="484"/>
                    </a:lnTo>
                    <a:lnTo>
                      <a:pt x="400" y="476"/>
                    </a:lnTo>
                    <a:lnTo>
                      <a:pt x="375" y="503"/>
                    </a:lnTo>
                    <a:lnTo>
                      <a:pt x="316" y="507"/>
                    </a:lnTo>
                    <a:lnTo>
                      <a:pt x="290" y="557"/>
                    </a:lnTo>
                    <a:lnTo>
                      <a:pt x="280" y="537"/>
                    </a:lnTo>
                    <a:lnTo>
                      <a:pt x="259" y="544"/>
                    </a:lnTo>
                    <a:lnTo>
                      <a:pt x="251" y="586"/>
                    </a:lnTo>
                    <a:lnTo>
                      <a:pt x="232" y="595"/>
                    </a:lnTo>
                    <a:lnTo>
                      <a:pt x="175" y="621"/>
                    </a:lnTo>
                    <a:lnTo>
                      <a:pt x="168" y="597"/>
                    </a:lnTo>
                    <a:lnTo>
                      <a:pt x="146" y="578"/>
                    </a:lnTo>
                    <a:lnTo>
                      <a:pt x="117" y="578"/>
                    </a:lnTo>
                    <a:lnTo>
                      <a:pt x="100" y="564"/>
                    </a:lnTo>
                    <a:lnTo>
                      <a:pt x="58" y="551"/>
                    </a:lnTo>
                    <a:lnTo>
                      <a:pt x="5" y="483"/>
                    </a:lnTo>
                    <a:lnTo>
                      <a:pt x="5" y="465"/>
                    </a:lnTo>
                    <a:lnTo>
                      <a:pt x="44" y="427"/>
                    </a:lnTo>
                    <a:lnTo>
                      <a:pt x="54" y="399"/>
                    </a:lnTo>
                    <a:lnTo>
                      <a:pt x="67" y="369"/>
                    </a:lnTo>
                    <a:lnTo>
                      <a:pt x="60" y="352"/>
                    </a:lnTo>
                    <a:lnTo>
                      <a:pt x="43" y="355"/>
                    </a:lnTo>
                    <a:lnTo>
                      <a:pt x="0" y="321"/>
                    </a:lnTo>
                    <a:lnTo>
                      <a:pt x="16" y="268"/>
                    </a:lnTo>
                    <a:lnTo>
                      <a:pt x="11" y="246"/>
                    </a:lnTo>
                    <a:lnTo>
                      <a:pt x="22" y="225"/>
                    </a:lnTo>
                    <a:lnTo>
                      <a:pt x="9" y="183"/>
                    </a:lnTo>
                    <a:lnTo>
                      <a:pt x="30" y="156"/>
                    </a:lnTo>
                    <a:lnTo>
                      <a:pt x="64" y="122"/>
                    </a:lnTo>
                    <a:lnTo>
                      <a:pt x="117" y="95"/>
                    </a:lnTo>
                    <a:lnTo>
                      <a:pt x="185" y="50"/>
                    </a:lnTo>
                    <a:lnTo>
                      <a:pt x="248" y="35"/>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4" name="Freeform 15">
                <a:extLst>
                  <a:ext uri="{FF2B5EF4-FFF2-40B4-BE49-F238E27FC236}">
                    <a16:creationId xmlns:a16="http://schemas.microsoft.com/office/drawing/2014/main" id="{CF66C982-6240-47FB-8DD2-BD7A338201DF}"/>
                  </a:ext>
                </a:extLst>
              </p:cNvPr>
              <p:cNvSpPr>
                <a:spLocks noChangeAspect="1"/>
              </p:cNvSpPr>
              <p:nvPr/>
            </p:nvSpPr>
            <p:spPr bwMode="auto">
              <a:xfrm>
                <a:off x="7828726" y="5192535"/>
                <a:ext cx="130214" cy="69871"/>
              </a:xfrm>
              <a:custGeom>
                <a:avLst/>
                <a:gdLst>
                  <a:gd name="T0" fmla="*/ 377 w 491"/>
                  <a:gd name="T1" fmla="*/ 222 h 264"/>
                  <a:gd name="T2" fmla="*/ 424 w 491"/>
                  <a:gd name="T3" fmla="*/ 239 h 264"/>
                  <a:gd name="T4" fmla="*/ 410 w 491"/>
                  <a:gd name="T5" fmla="*/ 190 h 264"/>
                  <a:gd name="T6" fmla="*/ 429 w 491"/>
                  <a:gd name="T7" fmla="*/ 151 h 264"/>
                  <a:gd name="T8" fmla="*/ 441 w 491"/>
                  <a:gd name="T9" fmla="*/ 159 h 264"/>
                  <a:gd name="T10" fmla="*/ 466 w 491"/>
                  <a:gd name="T11" fmla="*/ 149 h 264"/>
                  <a:gd name="T12" fmla="*/ 482 w 491"/>
                  <a:gd name="T13" fmla="*/ 172 h 264"/>
                  <a:gd name="T14" fmla="*/ 481 w 491"/>
                  <a:gd name="T15" fmla="*/ 152 h 264"/>
                  <a:gd name="T16" fmla="*/ 491 w 491"/>
                  <a:gd name="T17" fmla="*/ 137 h 264"/>
                  <a:gd name="T18" fmla="*/ 475 w 491"/>
                  <a:gd name="T19" fmla="*/ 95 h 264"/>
                  <a:gd name="T20" fmla="*/ 482 w 491"/>
                  <a:gd name="T21" fmla="*/ 80 h 264"/>
                  <a:gd name="T22" fmla="*/ 425 w 491"/>
                  <a:gd name="T23" fmla="*/ 64 h 264"/>
                  <a:gd name="T24" fmla="*/ 416 w 491"/>
                  <a:gd name="T25" fmla="*/ 75 h 264"/>
                  <a:gd name="T26" fmla="*/ 372 w 491"/>
                  <a:gd name="T27" fmla="*/ 64 h 264"/>
                  <a:gd name="T28" fmla="*/ 347 w 491"/>
                  <a:gd name="T29" fmla="*/ 89 h 264"/>
                  <a:gd name="T30" fmla="*/ 307 w 491"/>
                  <a:gd name="T31" fmla="*/ 89 h 264"/>
                  <a:gd name="T32" fmla="*/ 307 w 491"/>
                  <a:gd name="T33" fmla="*/ 64 h 264"/>
                  <a:gd name="T34" fmla="*/ 293 w 491"/>
                  <a:gd name="T35" fmla="*/ 77 h 264"/>
                  <a:gd name="T36" fmla="*/ 245 w 491"/>
                  <a:gd name="T37" fmla="*/ 95 h 264"/>
                  <a:gd name="T38" fmla="*/ 180 w 491"/>
                  <a:gd name="T39" fmla="*/ 39 h 264"/>
                  <a:gd name="T40" fmla="*/ 160 w 491"/>
                  <a:gd name="T41" fmla="*/ 42 h 264"/>
                  <a:gd name="T42" fmla="*/ 106 w 491"/>
                  <a:gd name="T43" fmla="*/ 17 h 264"/>
                  <a:gd name="T44" fmla="*/ 50 w 491"/>
                  <a:gd name="T45" fmla="*/ 0 h 264"/>
                  <a:gd name="T46" fmla="*/ 0 w 491"/>
                  <a:gd name="T47" fmla="*/ 28 h 264"/>
                  <a:gd name="T48" fmla="*/ 29 w 491"/>
                  <a:gd name="T49" fmla="*/ 95 h 264"/>
                  <a:gd name="T50" fmla="*/ 99 w 491"/>
                  <a:gd name="T51" fmla="*/ 145 h 264"/>
                  <a:gd name="T52" fmla="*/ 123 w 491"/>
                  <a:gd name="T53" fmla="*/ 151 h 264"/>
                  <a:gd name="T54" fmla="*/ 167 w 491"/>
                  <a:gd name="T55" fmla="*/ 201 h 264"/>
                  <a:gd name="T56" fmla="*/ 190 w 491"/>
                  <a:gd name="T57" fmla="*/ 194 h 264"/>
                  <a:gd name="T58" fmla="*/ 234 w 491"/>
                  <a:gd name="T59" fmla="*/ 202 h 264"/>
                  <a:gd name="T60" fmla="*/ 279 w 491"/>
                  <a:gd name="T61" fmla="*/ 264 h 264"/>
                  <a:gd name="T62" fmla="*/ 271 w 491"/>
                  <a:gd name="T63" fmla="*/ 211 h 264"/>
                  <a:gd name="T64" fmla="*/ 290 w 491"/>
                  <a:gd name="T65" fmla="*/ 226 h 264"/>
                  <a:gd name="T66" fmla="*/ 291 w 491"/>
                  <a:gd name="T67" fmla="*/ 211 h 264"/>
                  <a:gd name="T68" fmla="*/ 268 w 491"/>
                  <a:gd name="T69" fmla="*/ 194 h 264"/>
                  <a:gd name="T70" fmla="*/ 272 w 491"/>
                  <a:gd name="T71" fmla="*/ 186 h 264"/>
                  <a:gd name="T72" fmla="*/ 282 w 491"/>
                  <a:gd name="T73" fmla="*/ 195 h 264"/>
                  <a:gd name="T74" fmla="*/ 319 w 491"/>
                  <a:gd name="T75" fmla="*/ 172 h 264"/>
                  <a:gd name="T76" fmla="*/ 377 w 491"/>
                  <a:gd name="T77" fmla="*/ 22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1" h="264">
                    <a:moveTo>
                      <a:pt x="377" y="222"/>
                    </a:moveTo>
                    <a:lnTo>
                      <a:pt x="424" y="239"/>
                    </a:lnTo>
                    <a:lnTo>
                      <a:pt x="410" y="190"/>
                    </a:lnTo>
                    <a:lnTo>
                      <a:pt x="429" y="151"/>
                    </a:lnTo>
                    <a:lnTo>
                      <a:pt x="441" y="159"/>
                    </a:lnTo>
                    <a:lnTo>
                      <a:pt x="466" y="149"/>
                    </a:lnTo>
                    <a:lnTo>
                      <a:pt x="482" y="172"/>
                    </a:lnTo>
                    <a:lnTo>
                      <a:pt x="481" y="152"/>
                    </a:lnTo>
                    <a:lnTo>
                      <a:pt x="491" y="137"/>
                    </a:lnTo>
                    <a:lnTo>
                      <a:pt x="475" y="95"/>
                    </a:lnTo>
                    <a:lnTo>
                      <a:pt x="482" y="80"/>
                    </a:lnTo>
                    <a:lnTo>
                      <a:pt x="425" y="64"/>
                    </a:lnTo>
                    <a:lnTo>
                      <a:pt x="416" y="75"/>
                    </a:lnTo>
                    <a:lnTo>
                      <a:pt x="372" y="64"/>
                    </a:lnTo>
                    <a:lnTo>
                      <a:pt x="347" y="89"/>
                    </a:lnTo>
                    <a:lnTo>
                      <a:pt x="307" y="89"/>
                    </a:lnTo>
                    <a:lnTo>
                      <a:pt x="307" y="64"/>
                    </a:lnTo>
                    <a:lnTo>
                      <a:pt x="293" y="77"/>
                    </a:lnTo>
                    <a:lnTo>
                      <a:pt x="245" y="95"/>
                    </a:lnTo>
                    <a:lnTo>
                      <a:pt x="180" y="39"/>
                    </a:lnTo>
                    <a:lnTo>
                      <a:pt x="160" y="42"/>
                    </a:lnTo>
                    <a:lnTo>
                      <a:pt x="106" y="17"/>
                    </a:lnTo>
                    <a:lnTo>
                      <a:pt x="50" y="0"/>
                    </a:lnTo>
                    <a:lnTo>
                      <a:pt x="0" y="28"/>
                    </a:lnTo>
                    <a:lnTo>
                      <a:pt x="29" y="95"/>
                    </a:lnTo>
                    <a:lnTo>
                      <a:pt x="99" y="145"/>
                    </a:lnTo>
                    <a:lnTo>
                      <a:pt x="123" y="151"/>
                    </a:lnTo>
                    <a:lnTo>
                      <a:pt x="167" y="201"/>
                    </a:lnTo>
                    <a:lnTo>
                      <a:pt x="190" y="194"/>
                    </a:lnTo>
                    <a:lnTo>
                      <a:pt x="234" y="202"/>
                    </a:lnTo>
                    <a:lnTo>
                      <a:pt x="279" y="264"/>
                    </a:lnTo>
                    <a:lnTo>
                      <a:pt x="271" y="211"/>
                    </a:lnTo>
                    <a:lnTo>
                      <a:pt x="290" y="226"/>
                    </a:lnTo>
                    <a:lnTo>
                      <a:pt x="291" y="211"/>
                    </a:lnTo>
                    <a:lnTo>
                      <a:pt x="268" y="194"/>
                    </a:lnTo>
                    <a:lnTo>
                      <a:pt x="272" y="186"/>
                    </a:lnTo>
                    <a:lnTo>
                      <a:pt x="282" y="195"/>
                    </a:lnTo>
                    <a:lnTo>
                      <a:pt x="319" y="172"/>
                    </a:lnTo>
                    <a:lnTo>
                      <a:pt x="377" y="222"/>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5" name="Freeform 16">
                <a:extLst>
                  <a:ext uri="{FF2B5EF4-FFF2-40B4-BE49-F238E27FC236}">
                    <a16:creationId xmlns:a16="http://schemas.microsoft.com/office/drawing/2014/main" id="{268D5EBD-42E1-4F4F-AD32-E61304FF3C40}"/>
                  </a:ext>
                </a:extLst>
              </p:cNvPr>
              <p:cNvSpPr>
                <a:spLocks noChangeAspect="1"/>
              </p:cNvSpPr>
              <p:nvPr/>
            </p:nvSpPr>
            <p:spPr bwMode="auto">
              <a:xfrm>
                <a:off x="7852545" y="5481548"/>
                <a:ext cx="7146" cy="9528"/>
              </a:xfrm>
              <a:custGeom>
                <a:avLst/>
                <a:gdLst>
                  <a:gd name="T0" fmla="*/ 0 w 27"/>
                  <a:gd name="T1" fmla="*/ 35 h 35"/>
                  <a:gd name="T2" fmla="*/ 0 w 27"/>
                  <a:gd name="T3" fmla="*/ 0 h 35"/>
                  <a:gd name="T4" fmla="*/ 23 w 27"/>
                  <a:gd name="T5" fmla="*/ 0 h 35"/>
                  <a:gd name="T6" fmla="*/ 27 w 27"/>
                  <a:gd name="T7" fmla="*/ 22 h 35"/>
                  <a:gd name="T8" fmla="*/ 0 w 27"/>
                  <a:gd name="T9" fmla="*/ 35 h 35"/>
                </a:gdLst>
                <a:ahLst/>
                <a:cxnLst>
                  <a:cxn ang="0">
                    <a:pos x="T0" y="T1"/>
                  </a:cxn>
                  <a:cxn ang="0">
                    <a:pos x="T2" y="T3"/>
                  </a:cxn>
                  <a:cxn ang="0">
                    <a:pos x="T4" y="T5"/>
                  </a:cxn>
                  <a:cxn ang="0">
                    <a:pos x="T6" y="T7"/>
                  </a:cxn>
                  <a:cxn ang="0">
                    <a:pos x="T8" y="T9"/>
                  </a:cxn>
                </a:cxnLst>
                <a:rect l="0" t="0" r="r" b="b"/>
                <a:pathLst>
                  <a:path w="27" h="35">
                    <a:moveTo>
                      <a:pt x="0" y="35"/>
                    </a:moveTo>
                    <a:lnTo>
                      <a:pt x="0" y="0"/>
                    </a:lnTo>
                    <a:lnTo>
                      <a:pt x="23" y="0"/>
                    </a:lnTo>
                    <a:lnTo>
                      <a:pt x="27" y="22"/>
                    </a:lnTo>
                    <a:lnTo>
                      <a:pt x="0" y="35"/>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6" name="Freeform 17">
                <a:extLst>
                  <a:ext uri="{FF2B5EF4-FFF2-40B4-BE49-F238E27FC236}">
                    <a16:creationId xmlns:a16="http://schemas.microsoft.com/office/drawing/2014/main" id="{4555FB1A-1E0E-4620-A946-BAEEF0FD8079}"/>
                  </a:ext>
                </a:extLst>
              </p:cNvPr>
              <p:cNvSpPr>
                <a:spLocks noChangeAspect="1"/>
              </p:cNvSpPr>
              <p:nvPr/>
            </p:nvSpPr>
            <p:spPr bwMode="auto">
              <a:xfrm>
                <a:off x="7870807" y="5444230"/>
                <a:ext cx="7940" cy="17468"/>
              </a:xfrm>
              <a:custGeom>
                <a:avLst/>
                <a:gdLst>
                  <a:gd name="T0" fmla="*/ 14 w 29"/>
                  <a:gd name="T1" fmla="*/ 66 h 66"/>
                  <a:gd name="T2" fmla="*/ 29 w 29"/>
                  <a:gd name="T3" fmla="*/ 12 h 66"/>
                  <a:gd name="T4" fmla="*/ 21 w 29"/>
                  <a:gd name="T5" fmla="*/ 0 h 66"/>
                  <a:gd name="T6" fmla="*/ 10 w 29"/>
                  <a:gd name="T7" fmla="*/ 18 h 66"/>
                  <a:gd name="T8" fmla="*/ 0 w 29"/>
                  <a:gd name="T9" fmla="*/ 43 h 66"/>
                  <a:gd name="T10" fmla="*/ 14 w 29"/>
                  <a:gd name="T11" fmla="*/ 66 h 66"/>
                </a:gdLst>
                <a:ahLst/>
                <a:cxnLst>
                  <a:cxn ang="0">
                    <a:pos x="T0" y="T1"/>
                  </a:cxn>
                  <a:cxn ang="0">
                    <a:pos x="T2" y="T3"/>
                  </a:cxn>
                  <a:cxn ang="0">
                    <a:pos x="T4" y="T5"/>
                  </a:cxn>
                  <a:cxn ang="0">
                    <a:pos x="T6" y="T7"/>
                  </a:cxn>
                  <a:cxn ang="0">
                    <a:pos x="T8" y="T9"/>
                  </a:cxn>
                  <a:cxn ang="0">
                    <a:pos x="T10" y="T11"/>
                  </a:cxn>
                </a:cxnLst>
                <a:rect l="0" t="0" r="r" b="b"/>
                <a:pathLst>
                  <a:path w="29" h="66">
                    <a:moveTo>
                      <a:pt x="14" y="66"/>
                    </a:moveTo>
                    <a:lnTo>
                      <a:pt x="29" y="12"/>
                    </a:lnTo>
                    <a:lnTo>
                      <a:pt x="21" y="0"/>
                    </a:lnTo>
                    <a:lnTo>
                      <a:pt x="10" y="18"/>
                    </a:lnTo>
                    <a:lnTo>
                      <a:pt x="0" y="43"/>
                    </a:lnTo>
                    <a:lnTo>
                      <a:pt x="14" y="66"/>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7" name="Freeform 18">
                <a:extLst>
                  <a:ext uri="{FF2B5EF4-FFF2-40B4-BE49-F238E27FC236}">
                    <a16:creationId xmlns:a16="http://schemas.microsoft.com/office/drawing/2014/main" id="{848CAAF1-D3A5-4A81-92BA-8DA924C56FCF}"/>
                  </a:ext>
                </a:extLst>
              </p:cNvPr>
              <p:cNvSpPr>
                <a:spLocks noChangeAspect="1"/>
              </p:cNvSpPr>
              <p:nvPr/>
            </p:nvSpPr>
            <p:spPr bwMode="auto">
              <a:xfrm>
                <a:off x="7885893" y="5383093"/>
                <a:ext cx="14292" cy="19850"/>
              </a:xfrm>
              <a:custGeom>
                <a:avLst/>
                <a:gdLst>
                  <a:gd name="T0" fmla="*/ 0 w 54"/>
                  <a:gd name="T1" fmla="*/ 57 h 76"/>
                  <a:gd name="T2" fmla="*/ 25 w 54"/>
                  <a:gd name="T3" fmla="*/ 76 h 76"/>
                  <a:gd name="T4" fmla="*/ 54 w 54"/>
                  <a:gd name="T5" fmla="*/ 73 h 76"/>
                  <a:gd name="T6" fmla="*/ 53 w 54"/>
                  <a:gd name="T7" fmla="*/ 43 h 76"/>
                  <a:gd name="T8" fmla="*/ 46 w 54"/>
                  <a:gd name="T9" fmla="*/ 14 h 76"/>
                  <a:gd name="T10" fmla="*/ 17 w 54"/>
                  <a:gd name="T11" fmla="*/ 0 h 76"/>
                  <a:gd name="T12" fmla="*/ 0 w 54"/>
                  <a:gd name="T13" fmla="*/ 7 h 76"/>
                  <a:gd name="T14" fmla="*/ 0 w 54"/>
                  <a:gd name="T15" fmla="*/ 57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6">
                    <a:moveTo>
                      <a:pt x="0" y="57"/>
                    </a:moveTo>
                    <a:lnTo>
                      <a:pt x="25" y="76"/>
                    </a:lnTo>
                    <a:lnTo>
                      <a:pt x="54" y="73"/>
                    </a:lnTo>
                    <a:lnTo>
                      <a:pt x="53" y="43"/>
                    </a:lnTo>
                    <a:lnTo>
                      <a:pt x="46" y="14"/>
                    </a:lnTo>
                    <a:lnTo>
                      <a:pt x="17" y="0"/>
                    </a:lnTo>
                    <a:lnTo>
                      <a:pt x="0" y="7"/>
                    </a:lnTo>
                    <a:lnTo>
                      <a:pt x="0" y="57"/>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8" name="Freeform 19">
                <a:extLst>
                  <a:ext uri="{FF2B5EF4-FFF2-40B4-BE49-F238E27FC236}">
                    <a16:creationId xmlns:a16="http://schemas.microsoft.com/office/drawing/2014/main" id="{9E4F22D3-9EAB-4F90-AEB6-98452FEE456F}"/>
                  </a:ext>
                </a:extLst>
              </p:cNvPr>
              <p:cNvSpPr>
                <a:spLocks noChangeAspect="1"/>
              </p:cNvSpPr>
              <p:nvPr/>
            </p:nvSpPr>
            <p:spPr bwMode="auto">
              <a:xfrm>
                <a:off x="6929139" y="5510131"/>
                <a:ext cx="242166" cy="192146"/>
              </a:xfrm>
              <a:custGeom>
                <a:avLst/>
                <a:gdLst>
                  <a:gd name="T0" fmla="*/ 843 w 914"/>
                  <a:gd name="T1" fmla="*/ 420 h 725"/>
                  <a:gd name="T2" fmla="*/ 869 w 914"/>
                  <a:gd name="T3" fmla="*/ 334 h 725"/>
                  <a:gd name="T4" fmla="*/ 882 w 914"/>
                  <a:gd name="T5" fmla="*/ 235 h 725"/>
                  <a:gd name="T6" fmla="*/ 853 w 914"/>
                  <a:gd name="T7" fmla="*/ 193 h 725"/>
                  <a:gd name="T8" fmla="*/ 864 w 914"/>
                  <a:gd name="T9" fmla="*/ 152 h 725"/>
                  <a:gd name="T10" fmla="*/ 796 w 914"/>
                  <a:gd name="T11" fmla="*/ 62 h 725"/>
                  <a:gd name="T12" fmla="*/ 745 w 914"/>
                  <a:gd name="T13" fmla="*/ 65 h 725"/>
                  <a:gd name="T14" fmla="*/ 701 w 914"/>
                  <a:gd name="T15" fmla="*/ 44 h 725"/>
                  <a:gd name="T16" fmla="*/ 606 w 914"/>
                  <a:gd name="T17" fmla="*/ 5 h 725"/>
                  <a:gd name="T18" fmla="*/ 539 w 914"/>
                  <a:gd name="T19" fmla="*/ 0 h 725"/>
                  <a:gd name="T20" fmla="*/ 465 w 914"/>
                  <a:gd name="T21" fmla="*/ 23 h 725"/>
                  <a:gd name="T22" fmla="*/ 402 w 914"/>
                  <a:gd name="T23" fmla="*/ 25 h 725"/>
                  <a:gd name="T24" fmla="*/ 348 w 914"/>
                  <a:gd name="T25" fmla="*/ 44 h 725"/>
                  <a:gd name="T26" fmla="*/ 281 w 914"/>
                  <a:gd name="T27" fmla="*/ 126 h 725"/>
                  <a:gd name="T28" fmla="*/ 234 w 914"/>
                  <a:gd name="T29" fmla="*/ 238 h 725"/>
                  <a:gd name="T30" fmla="*/ 138 w 914"/>
                  <a:gd name="T31" fmla="*/ 238 h 725"/>
                  <a:gd name="T32" fmla="*/ 174 w 914"/>
                  <a:gd name="T33" fmla="*/ 319 h 725"/>
                  <a:gd name="T34" fmla="*/ 111 w 914"/>
                  <a:gd name="T35" fmla="*/ 365 h 725"/>
                  <a:gd name="T36" fmla="*/ 72 w 914"/>
                  <a:gd name="T37" fmla="*/ 413 h 725"/>
                  <a:gd name="T38" fmla="*/ 51 w 914"/>
                  <a:gd name="T39" fmla="*/ 439 h 725"/>
                  <a:gd name="T40" fmla="*/ 23 w 914"/>
                  <a:gd name="T41" fmla="*/ 409 h 725"/>
                  <a:gd name="T42" fmla="*/ 16 w 914"/>
                  <a:gd name="T43" fmla="*/ 441 h 725"/>
                  <a:gd name="T44" fmla="*/ 29 w 914"/>
                  <a:gd name="T45" fmla="*/ 493 h 725"/>
                  <a:gd name="T46" fmla="*/ 43 w 914"/>
                  <a:gd name="T47" fmla="*/ 561 h 725"/>
                  <a:gd name="T48" fmla="*/ 51 w 914"/>
                  <a:gd name="T49" fmla="*/ 581 h 725"/>
                  <a:gd name="T50" fmla="*/ 0 w 914"/>
                  <a:gd name="T51" fmla="*/ 666 h 725"/>
                  <a:gd name="T52" fmla="*/ 43 w 914"/>
                  <a:gd name="T53" fmla="*/ 665 h 725"/>
                  <a:gd name="T54" fmla="*/ 125 w 914"/>
                  <a:gd name="T55" fmla="*/ 676 h 725"/>
                  <a:gd name="T56" fmla="*/ 138 w 914"/>
                  <a:gd name="T57" fmla="*/ 676 h 725"/>
                  <a:gd name="T58" fmla="*/ 179 w 914"/>
                  <a:gd name="T59" fmla="*/ 705 h 725"/>
                  <a:gd name="T60" fmla="*/ 204 w 914"/>
                  <a:gd name="T61" fmla="*/ 687 h 725"/>
                  <a:gd name="T62" fmla="*/ 184 w 914"/>
                  <a:gd name="T63" fmla="*/ 633 h 725"/>
                  <a:gd name="T64" fmla="*/ 203 w 914"/>
                  <a:gd name="T65" fmla="*/ 585 h 725"/>
                  <a:gd name="T66" fmla="*/ 220 w 914"/>
                  <a:gd name="T67" fmla="*/ 529 h 725"/>
                  <a:gd name="T68" fmla="*/ 294 w 914"/>
                  <a:gd name="T69" fmla="*/ 487 h 725"/>
                  <a:gd name="T70" fmla="*/ 334 w 914"/>
                  <a:gd name="T71" fmla="*/ 448 h 725"/>
                  <a:gd name="T72" fmla="*/ 349 w 914"/>
                  <a:gd name="T73" fmla="*/ 400 h 725"/>
                  <a:gd name="T74" fmla="*/ 363 w 914"/>
                  <a:gd name="T75" fmla="*/ 334 h 725"/>
                  <a:gd name="T76" fmla="*/ 468 w 914"/>
                  <a:gd name="T77" fmla="*/ 281 h 725"/>
                  <a:gd name="T78" fmla="*/ 421 w 914"/>
                  <a:gd name="T79" fmla="*/ 280 h 725"/>
                  <a:gd name="T80" fmla="*/ 535 w 914"/>
                  <a:gd name="T81" fmla="*/ 208 h 725"/>
                  <a:gd name="T82" fmla="*/ 600 w 914"/>
                  <a:gd name="T83" fmla="*/ 226 h 725"/>
                  <a:gd name="T84" fmla="*/ 738 w 914"/>
                  <a:gd name="T85" fmla="*/ 291 h 725"/>
                  <a:gd name="T86" fmla="*/ 814 w 914"/>
                  <a:gd name="T87" fmla="*/ 39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4" h="725">
                    <a:moveTo>
                      <a:pt x="814" y="395"/>
                    </a:moveTo>
                    <a:lnTo>
                      <a:pt x="843" y="420"/>
                    </a:lnTo>
                    <a:lnTo>
                      <a:pt x="858" y="390"/>
                    </a:lnTo>
                    <a:lnTo>
                      <a:pt x="869" y="334"/>
                    </a:lnTo>
                    <a:lnTo>
                      <a:pt x="914" y="238"/>
                    </a:lnTo>
                    <a:lnTo>
                      <a:pt x="882" y="235"/>
                    </a:lnTo>
                    <a:lnTo>
                      <a:pt x="869" y="225"/>
                    </a:lnTo>
                    <a:lnTo>
                      <a:pt x="853" y="193"/>
                    </a:lnTo>
                    <a:lnTo>
                      <a:pt x="867" y="166"/>
                    </a:lnTo>
                    <a:lnTo>
                      <a:pt x="864" y="152"/>
                    </a:lnTo>
                    <a:lnTo>
                      <a:pt x="807" y="139"/>
                    </a:lnTo>
                    <a:lnTo>
                      <a:pt x="796" y="62"/>
                    </a:lnTo>
                    <a:lnTo>
                      <a:pt x="768" y="44"/>
                    </a:lnTo>
                    <a:lnTo>
                      <a:pt x="745" y="65"/>
                    </a:lnTo>
                    <a:lnTo>
                      <a:pt x="722" y="67"/>
                    </a:lnTo>
                    <a:lnTo>
                      <a:pt x="701" y="44"/>
                    </a:lnTo>
                    <a:lnTo>
                      <a:pt x="665" y="44"/>
                    </a:lnTo>
                    <a:lnTo>
                      <a:pt x="606" y="5"/>
                    </a:lnTo>
                    <a:lnTo>
                      <a:pt x="567" y="13"/>
                    </a:lnTo>
                    <a:lnTo>
                      <a:pt x="539" y="0"/>
                    </a:lnTo>
                    <a:lnTo>
                      <a:pt x="501" y="31"/>
                    </a:lnTo>
                    <a:lnTo>
                      <a:pt x="465" y="23"/>
                    </a:lnTo>
                    <a:lnTo>
                      <a:pt x="415" y="35"/>
                    </a:lnTo>
                    <a:lnTo>
                      <a:pt x="402" y="25"/>
                    </a:lnTo>
                    <a:lnTo>
                      <a:pt x="375" y="48"/>
                    </a:lnTo>
                    <a:lnTo>
                      <a:pt x="348" y="44"/>
                    </a:lnTo>
                    <a:lnTo>
                      <a:pt x="326" y="85"/>
                    </a:lnTo>
                    <a:lnTo>
                      <a:pt x="281" y="126"/>
                    </a:lnTo>
                    <a:lnTo>
                      <a:pt x="270" y="172"/>
                    </a:lnTo>
                    <a:lnTo>
                      <a:pt x="234" y="238"/>
                    </a:lnTo>
                    <a:lnTo>
                      <a:pt x="143" y="228"/>
                    </a:lnTo>
                    <a:lnTo>
                      <a:pt x="138" y="238"/>
                    </a:lnTo>
                    <a:lnTo>
                      <a:pt x="143" y="275"/>
                    </a:lnTo>
                    <a:lnTo>
                      <a:pt x="174" y="319"/>
                    </a:lnTo>
                    <a:lnTo>
                      <a:pt x="171" y="341"/>
                    </a:lnTo>
                    <a:lnTo>
                      <a:pt x="111" y="365"/>
                    </a:lnTo>
                    <a:lnTo>
                      <a:pt x="97" y="390"/>
                    </a:lnTo>
                    <a:lnTo>
                      <a:pt x="72" y="413"/>
                    </a:lnTo>
                    <a:lnTo>
                      <a:pt x="61" y="440"/>
                    </a:lnTo>
                    <a:lnTo>
                      <a:pt x="51" y="439"/>
                    </a:lnTo>
                    <a:lnTo>
                      <a:pt x="40" y="413"/>
                    </a:lnTo>
                    <a:lnTo>
                      <a:pt x="23" y="409"/>
                    </a:lnTo>
                    <a:lnTo>
                      <a:pt x="18" y="416"/>
                    </a:lnTo>
                    <a:lnTo>
                      <a:pt x="16" y="441"/>
                    </a:lnTo>
                    <a:lnTo>
                      <a:pt x="43" y="475"/>
                    </a:lnTo>
                    <a:lnTo>
                      <a:pt x="29" y="493"/>
                    </a:lnTo>
                    <a:lnTo>
                      <a:pt x="47" y="546"/>
                    </a:lnTo>
                    <a:lnTo>
                      <a:pt x="43" y="561"/>
                    </a:lnTo>
                    <a:lnTo>
                      <a:pt x="22" y="574"/>
                    </a:lnTo>
                    <a:lnTo>
                      <a:pt x="51" y="581"/>
                    </a:lnTo>
                    <a:lnTo>
                      <a:pt x="33" y="633"/>
                    </a:lnTo>
                    <a:lnTo>
                      <a:pt x="0" y="666"/>
                    </a:lnTo>
                    <a:lnTo>
                      <a:pt x="5" y="684"/>
                    </a:lnTo>
                    <a:lnTo>
                      <a:pt x="43" y="665"/>
                    </a:lnTo>
                    <a:lnTo>
                      <a:pt x="83" y="697"/>
                    </a:lnTo>
                    <a:lnTo>
                      <a:pt x="125" y="676"/>
                    </a:lnTo>
                    <a:lnTo>
                      <a:pt x="133" y="687"/>
                    </a:lnTo>
                    <a:lnTo>
                      <a:pt x="138" y="676"/>
                    </a:lnTo>
                    <a:lnTo>
                      <a:pt x="182" y="684"/>
                    </a:lnTo>
                    <a:lnTo>
                      <a:pt x="179" y="705"/>
                    </a:lnTo>
                    <a:lnTo>
                      <a:pt x="211" y="725"/>
                    </a:lnTo>
                    <a:lnTo>
                      <a:pt x="204" y="687"/>
                    </a:lnTo>
                    <a:lnTo>
                      <a:pt x="186" y="656"/>
                    </a:lnTo>
                    <a:lnTo>
                      <a:pt x="184" y="633"/>
                    </a:lnTo>
                    <a:lnTo>
                      <a:pt x="203" y="633"/>
                    </a:lnTo>
                    <a:lnTo>
                      <a:pt x="203" y="585"/>
                    </a:lnTo>
                    <a:lnTo>
                      <a:pt x="214" y="570"/>
                    </a:lnTo>
                    <a:lnTo>
                      <a:pt x="220" y="529"/>
                    </a:lnTo>
                    <a:lnTo>
                      <a:pt x="257" y="518"/>
                    </a:lnTo>
                    <a:lnTo>
                      <a:pt x="294" y="487"/>
                    </a:lnTo>
                    <a:lnTo>
                      <a:pt x="319" y="444"/>
                    </a:lnTo>
                    <a:lnTo>
                      <a:pt x="334" y="448"/>
                    </a:lnTo>
                    <a:lnTo>
                      <a:pt x="333" y="432"/>
                    </a:lnTo>
                    <a:lnTo>
                      <a:pt x="349" y="400"/>
                    </a:lnTo>
                    <a:lnTo>
                      <a:pt x="348" y="337"/>
                    </a:lnTo>
                    <a:lnTo>
                      <a:pt x="363" y="334"/>
                    </a:lnTo>
                    <a:lnTo>
                      <a:pt x="361" y="314"/>
                    </a:lnTo>
                    <a:lnTo>
                      <a:pt x="468" y="281"/>
                    </a:lnTo>
                    <a:lnTo>
                      <a:pt x="428" y="291"/>
                    </a:lnTo>
                    <a:lnTo>
                      <a:pt x="421" y="280"/>
                    </a:lnTo>
                    <a:lnTo>
                      <a:pt x="532" y="250"/>
                    </a:lnTo>
                    <a:lnTo>
                      <a:pt x="535" y="208"/>
                    </a:lnTo>
                    <a:lnTo>
                      <a:pt x="535" y="235"/>
                    </a:lnTo>
                    <a:lnTo>
                      <a:pt x="600" y="226"/>
                    </a:lnTo>
                    <a:lnTo>
                      <a:pt x="708" y="250"/>
                    </a:lnTo>
                    <a:lnTo>
                      <a:pt x="738" y="291"/>
                    </a:lnTo>
                    <a:lnTo>
                      <a:pt x="776" y="312"/>
                    </a:lnTo>
                    <a:lnTo>
                      <a:pt x="814" y="395"/>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9" name="Freeform 20">
                <a:extLst>
                  <a:ext uri="{FF2B5EF4-FFF2-40B4-BE49-F238E27FC236}">
                    <a16:creationId xmlns:a16="http://schemas.microsoft.com/office/drawing/2014/main" id="{A35DFC23-0D02-46BD-9E9C-16E2099F7381}"/>
                  </a:ext>
                </a:extLst>
              </p:cNvPr>
              <p:cNvSpPr>
                <a:spLocks noChangeAspect="1"/>
              </p:cNvSpPr>
              <p:nvPr/>
            </p:nvSpPr>
            <p:spPr bwMode="auto">
              <a:xfrm>
                <a:off x="7089524" y="5455346"/>
                <a:ext cx="149270" cy="117511"/>
              </a:xfrm>
              <a:custGeom>
                <a:avLst/>
                <a:gdLst>
                  <a:gd name="T0" fmla="*/ 539 w 563"/>
                  <a:gd name="T1" fmla="*/ 271 h 444"/>
                  <a:gd name="T2" fmla="*/ 548 w 563"/>
                  <a:gd name="T3" fmla="*/ 258 h 444"/>
                  <a:gd name="T4" fmla="*/ 514 w 563"/>
                  <a:gd name="T5" fmla="*/ 259 h 444"/>
                  <a:gd name="T6" fmla="*/ 513 w 563"/>
                  <a:gd name="T7" fmla="*/ 241 h 444"/>
                  <a:gd name="T8" fmla="*/ 539 w 563"/>
                  <a:gd name="T9" fmla="*/ 231 h 444"/>
                  <a:gd name="T10" fmla="*/ 548 w 563"/>
                  <a:gd name="T11" fmla="*/ 213 h 444"/>
                  <a:gd name="T12" fmla="*/ 517 w 563"/>
                  <a:gd name="T13" fmla="*/ 149 h 444"/>
                  <a:gd name="T14" fmla="*/ 509 w 563"/>
                  <a:gd name="T15" fmla="*/ 162 h 444"/>
                  <a:gd name="T16" fmla="*/ 495 w 563"/>
                  <a:gd name="T17" fmla="*/ 149 h 444"/>
                  <a:gd name="T18" fmla="*/ 502 w 563"/>
                  <a:gd name="T19" fmla="*/ 114 h 444"/>
                  <a:gd name="T20" fmla="*/ 489 w 563"/>
                  <a:gd name="T21" fmla="*/ 99 h 444"/>
                  <a:gd name="T22" fmla="*/ 503 w 563"/>
                  <a:gd name="T23" fmla="*/ 99 h 444"/>
                  <a:gd name="T24" fmla="*/ 521 w 563"/>
                  <a:gd name="T25" fmla="*/ 51 h 444"/>
                  <a:gd name="T26" fmla="*/ 502 w 563"/>
                  <a:gd name="T27" fmla="*/ 39 h 444"/>
                  <a:gd name="T28" fmla="*/ 509 w 563"/>
                  <a:gd name="T29" fmla="*/ 0 h 444"/>
                  <a:gd name="T30" fmla="*/ 421 w 563"/>
                  <a:gd name="T31" fmla="*/ 21 h 444"/>
                  <a:gd name="T32" fmla="*/ 411 w 563"/>
                  <a:gd name="T33" fmla="*/ 47 h 444"/>
                  <a:gd name="T34" fmla="*/ 404 w 563"/>
                  <a:gd name="T35" fmla="*/ 50 h 444"/>
                  <a:gd name="T36" fmla="*/ 358 w 563"/>
                  <a:gd name="T37" fmla="*/ 35 h 444"/>
                  <a:gd name="T38" fmla="*/ 270 w 563"/>
                  <a:gd name="T39" fmla="*/ 42 h 444"/>
                  <a:gd name="T40" fmla="*/ 252 w 563"/>
                  <a:gd name="T41" fmla="*/ 64 h 444"/>
                  <a:gd name="T42" fmla="*/ 209 w 563"/>
                  <a:gd name="T43" fmla="*/ 77 h 444"/>
                  <a:gd name="T44" fmla="*/ 184 w 563"/>
                  <a:gd name="T45" fmla="*/ 99 h 444"/>
                  <a:gd name="T46" fmla="*/ 162 w 563"/>
                  <a:gd name="T47" fmla="*/ 99 h 444"/>
                  <a:gd name="T48" fmla="*/ 145 w 563"/>
                  <a:gd name="T49" fmla="*/ 70 h 444"/>
                  <a:gd name="T50" fmla="*/ 127 w 563"/>
                  <a:gd name="T51" fmla="*/ 85 h 444"/>
                  <a:gd name="T52" fmla="*/ 110 w 563"/>
                  <a:gd name="T53" fmla="*/ 75 h 444"/>
                  <a:gd name="T54" fmla="*/ 6 w 563"/>
                  <a:gd name="T55" fmla="*/ 131 h 444"/>
                  <a:gd name="T56" fmla="*/ 13 w 563"/>
                  <a:gd name="T57" fmla="*/ 153 h 444"/>
                  <a:gd name="T58" fmla="*/ 0 w 563"/>
                  <a:gd name="T59" fmla="*/ 211 h 444"/>
                  <a:gd name="T60" fmla="*/ 59 w 563"/>
                  <a:gd name="T61" fmla="*/ 250 h 444"/>
                  <a:gd name="T62" fmla="*/ 95 w 563"/>
                  <a:gd name="T63" fmla="*/ 250 h 444"/>
                  <a:gd name="T64" fmla="*/ 116 w 563"/>
                  <a:gd name="T65" fmla="*/ 273 h 444"/>
                  <a:gd name="T66" fmla="*/ 139 w 563"/>
                  <a:gd name="T67" fmla="*/ 271 h 444"/>
                  <a:gd name="T68" fmla="*/ 162 w 563"/>
                  <a:gd name="T69" fmla="*/ 250 h 444"/>
                  <a:gd name="T70" fmla="*/ 190 w 563"/>
                  <a:gd name="T71" fmla="*/ 268 h 444"/>
                  <a:gd name="T72" fmla="*/ 201 w 563"/>
                  <a:gd name="T73" fmla="*/ 345 h 444"/>
                  <a:gd name="T74" fmla="*/ 258 w 563"/>
                  <a:gd name="T75" fmla="*/ 358 h 444"/>
                  <a:gd name="T76" fmla="*/ 261 w 563"/>
                  <a:gd name="T77" fmla="*/ 372 h 444"/>
                  <a:gd name="T78" fmla="*/ 247 w 563"/>
                  <a:gd name="T79" fmla="*/ 399 h 444"/>
                  <a:gd name="T80" fmla="*/ 263 w 563"/>
                  <a:gd name="T81" fmla="*/ 431 h 444"/>
                  <a:gd name="T82" fmla="*/ 276 w 563"/>
                  <a:gd name="T83" fmla="*/ 441 h 444"/>
                  <a:gd name="T84" fmla="*/ 308 w 563"/>
                  <a:gd name="T85" fmla="*/ 444 h 444"/>
                  <a:gd name="T86" fmla="*/ 323 w 563"/>
                  <a:gd name="T87" fmla="*/ 444 h 444"/>
                  <a:gd name="T88" fmla="*/ 323 w 563"/>
                  <a:gd name="T89" fmla="*/ 428 h 444"/>
                  <a:gd name="T90" fmla="*/ 358 w 563"/>
                  <a:gd name="T91" fmla="*/ 423 h 444"/>
                  <a:gd name="T92" fmla="*/ 372 w 563"/>
                  <a:gd name="T93" fmla="*/ 384 h 444"/>
                  <a:gd name="T94" fmla="*/ 431 w 563"/>
                  <a:gd name="T95" fmla="*/ 365 h 444"/>
                  <a:gd name="T96" fmla="*/ 466 w 563"/>
                  <a:gd name="T97" fmla="*/ 321 h 444"/>
                  <a:gd name="T98" fmla="*/ 563 w 563"/>
                  <a:gd name="T99" fmla="*/ 279 h 444"/>
                  <a:gd name="T100" fmla="*/ 539 w 563"/>
                  <a:gd name="T101" fmla="*/ 27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 h="444">
                    <a:moveTo>
                      <a:pt x="539" y="271"/>
                    </a:moveTo>
                    <a:lnTo>
                      <a:pt x="548" y="258"/>
                    </a:lnTo>
                    <a:lnTo>
                      <a:pt x="514" y="259"/>
                    </a:lnTo>
                    <a:lnTo>
                      <a:pt x="513" y="241"/>
                    </a:lnTo>
                    <a:lnTo>
                      <a:pt x="539" y="231"/>
                    </a:lnTo>
                    <a:lnTo>
                      <a:pt x="548" y="213"/>
                    </a:lnTo>
                    <a:lnTo>
                      <a:pt x="517" y="149"/>
                    </a:lnTo>
                    <a:lnTo>
                      <a:pt x="509" y="162"/>
                    </a:lnTo>
                    <a:lnTo>
                      <a:pt x="495" y="149"/>
                    </a:lnTo>
                    <a:lnTo>
                      <a:pt x="502" y="114"/>
                    </a:lnTo>
                    <a:lnTo>
                      <a:pt x="489" y="99"/>
                    </a:lnTo>
                    <a:lnTo>
                      <a:pt x="503" y="99"/>
                    </a:lnTo>
                    <a:lnTo>
                      <a:pt x="521" y="51"/>
                    </a:lnTo>
                    <a:lnTo>
                      <a:pt x="502" y="39"/>
                    </a:lnTo>
                    <a:lnTo>
                      <a:pt x="509" y="0"/>
                    </a:lnTo>
                    <a:lnTo>
                      <a:pt x="421" y="21"/>
                    </a:lnTo>
                    <a:lnTo>
                      <a:pt x="411" y="47"/>
                    </a:lnTo>
                    <a:lnTo>
                      <a:pt x="404" y="50"/>
                    </a:lnTo>
                    <a:lnTo>
                      <a:pt x="358" y="35"/>
                    </a:lnTo>
                    <a:lnTo>
                      <a:pt x="270" y="42"/>
                    </a:lnTo>
                    <a:lnTo>
                      <a:pt x="252" y="64"/>
                    </a:lnTo>
                    <a:lnTo>
                      <a:pt x="209" y="77"/>
                    </a:lnTo>
                    <a:lnTo>
                      <a:pt x="184" y="99"/>
                    </a:lnTo>
                    <a:lnTo>
                      <a:pt x="162" y="99"/>
                    </a:lnTo>
                    <a:lnTo>
                      <a:pt x="145" y="70"/>
                    </a:lnTo>
                    <a:lnTo>
                      <a:pt x="127" y="85"/>
                    </a:lnTo>
                    <a:lnTo>
                      <a:pt x="110" y="75"/>
                    </a:lnTo>
                    <a:lnTo>
                      <a:pt x="6" y="131"/>
                    </a:lnTo>
                    <a:lnTo>
                      <a:pt x="13" y="153"/>
                    </a:lnTo>
                    <a:lnTo>
                      <a:pt x="0" y="211"/>
                    </a:lnTo>
                    <a:lnTo>
                      <a:pt x="59" y="250"/>
                    </a:lnTo>
                    <a:lnTo>
                      <a:pt x="95" y="250"/>
                    </a:lnTo>
                    <a:lnTo>
                      <a:pt x="116" y="273"/>
                    </a:lnTo>
                    <a:lnTo>
                      <a:pt x="139" y="271"/>
                    </a:lnTo>
                    <a:lnTo>
                      <a:pt x="162" y="250"/>
                    </a:lnTo>
                    <a:lnTo>
                      <a:pt x="190" y="268"/>
                    </a:lnTo>
                    <a:lnTo>
                      <a:pt x="201" y="345"/>
                    </a:lnTo>
                    <a:lnTo>
                      <a:pt x="258" y="358"/>
                    </a:lnTo>
                    <a:lnTo>
                      <a:pt x="261" y="372"/>
                    </a:lnTo>
                    <a:lnTo>
                      <a:pt x="247" y="399"/>
                    </a:lnTo>
                    <a:lnTo>
                      <a:pt x="263" y="431"/>
                    </a:lnTo>
                    <a:lnTo>
                      <a:pt x="276" y="441"/>
                    </a:lnTo>
                    <a:lnTo>
                      <a:pt x="308" y="444"/>
                    </a:lnTo>
                    <a:lnTo>
                      <a:pt x="323" y="444"/>
                    </a:lnTo>
                    <a:lnTo>
                      <a:pt x="323" y="428"/>
                    </a:lnTo>
                    <a:lnTo>
                      <a:pt x="358" y="423"/>
                    </a:lnTo>
                    <a:lnTo>
                      <a:pt x="372" y="384"/>
                    </a:lnTo>
                    <a:lnTo>
                      <a:pt x="431" y="365"/>
                    </a:lnTo>
                    <a:lnTo>
                      <a:pt x="466" y="321"/>
                    </a:lnTo>
                    <a:lnTo>
                      <a:pt x="563" y="279"/>
                    </a:lnTo>
                    <a:lnTo>
                      <a:pt x="539" y="271"/>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0" name="Freeform 21">
                <a:extLst>
                  <a:ext uri="{FF2B5EF4-FFF2-40B4-BE49-F238E27FC236}">
                    <a16:creationId xmlns:a16="http://schemas.microsoft.com/office/drawing/2014/main" id="{BDBF5D05-28E3-45EE-8AA6-0BB4678EB250}"/>
                  </a:ext>
                </a:extLst>
              </p:cNvPr>
              <p:cNvSpPr>
                <a:spLocks noChangeAspect="1"/>
              </p:cNvSpPr>
              <p:nvPr/>
            </p:nvSpPr>
            <p:spPr bwMode="auto">
              <a:xfrm>
                <a:off x="6853710" y="5458522"/>
                <a:ext cx="239784" cy="206437"/>
              </a:xfrm>
              <a:custGeom>
                <a:avLst/>
                <a:gdLst>
                  <a:gd name="T0" fmla="*/ 396 w 904"/>
                  <a:gd name="T1" fmla="*/ 561 h 781"/>
                  <a:gd name="T2" fmla="*/ 459 w 904"/>
                  <a:gd name="T3" fmla="*/ 515 h 781"/>
                  <a:gd name="T4" fmla="*/ 423 w 904"/>
                  <a:gd name="T5" fmla="*/ 434 h 781"/>
                  <a:gd name="T6" fmla="*/ 519 w 904"/>
                  <a:gd name="T7" fmla="*/ 434 h 781"/>
                  <a:gd name="T8" fmla="*/ 566 w 904"/>
                  <a:gd name="T9" fmla="*/ 322 h 781"/>
                  <a:gd name="T10" fmla="*/ 633 w 904"/>
                  <a:gd name="T11" fmla="*/ 240 h 781"/>
                  <a:gd name="T12" fmla="*/ 687 w 904"/>
                  <a:gd name="T13" fmla="*/ 221 h 781"/>
                  <a:gd name="T14" fmla="*/ 750 w 904"/>
                  <a:gd name="T15" fmla="*/ 219 h 781"/>
                  <a:gd name="T16" fmla="*/ 824 w 904"/>
                  <a:gd name="T17" fmla="*/ 196 h 781"/>
                  <a:gd name="T18" fmla="*/ 891 w 904"/>
                  <a:gd name="T19" fmla="*/ 201 h 781"/>
                  <a:gd name="T20" fmla="*/ 897 w 904"/>
                  <a:gd name="T21" fmla="*/ 121 h 781"/>
                  <a:gd name="T22" fmla="*/ 820 w 904"/>
                  <a:gd name="T23" fmla="*/ 127 h 781"/>
                  <a:gd name="T24" fmla="*/ 630 w 904"/>
                  <a:gd name="T25" fmla="*/ 139 h 781"/>
                  <a:gd name="T26" fmla="*/ 580 w 904"/>
                  <a:gd name="T27" fmla="*/ 121 h 781"/>
                  <a:gd name="T28" fmla="*/ 531 w 904"/>
                  <a:gd name="T29" fmla="*/ 4 h 781"/>
                  <a:gd name="T30" fmla="*/ 489 w 904"/>
                  <a:gd name="T31" fmla="*/ 12 h 781"/>
                  <a:gd name="T32" fmla="*/ 499 w 904"/>
                  <a:gd name="T33" fmla="*/ 40 h 781"/>
                  <a:gd name="T34" fmla="*/ 403 w 904"/>
                  <a:gd name="T35" fmla="*/ 134 h 781"/>
                  <a:gd name="T36" fmla="*/ 374 w 904"/>
                  <a:gd name="T37" fmla="*/ 170 h 781"/>
                  <a:gd name="T38" fmla="*/ 374 w 904"/>
                  <a:gd name="T39" fmla="*/ 216 h 781"/>
                  <a:gd name="T40" fmla="*/ 303 w 904"/>
                  <a:gd name="T41" fmla="*/ 293 h 781"/>
                  <a:gd name="T42" fmla="*/ 198 w 904"/>
                  <a:gd name="T43" fmla="*/ 374 h 781"/>
                  <a:gd name="T44" fmla="*/ 124 w 904"/>
                  <a:gd name="T45" fmla="*/ 411 h 781"/>
                  <a:gd name="T46" fmla="*/ 70 w 904"/>
                  <a:gd name="T47" fmla="*/ 424 h 781"/>
                  <a:gd name="T48" fmla="*/ 56 w 904"/>
                  <a:gd name="T49" fmla="*/ 428 h 781"/>
                  <a:gd name="T50" fmla="*/ 0 w 904"/>
                  <a:gd name="T51" fmla="*/ 469 h 781"/>
                  <a:gd name="T52" fmla="*/ 60 w 904"/>
                  <a:gd name="T53" fmla="*/ 456 h 781"/>
                  <a:gd name="T54" fmla="*/ 184 w 904"/>
                  <a:gd name="T55" fmla="*/ 399 h 781"/>
                  <a:gd name="T56" fmla="*/ 215 w 904"/>
                  <a:gd name="T57" fmla="*/ 424 h 781"/>
                  <a:gd name="T58" fmla="*/ 198 w 904"/>
                  <a:gd name="T59" fmla="*/ 446 h 781"/>
                  <a:gd name="T60" fmla="*/ 211 w 904"/>
                  <a:gd name="T61" fmla="*/ 466 h 781"/>
                  <a:gd name="T62" fmla="*/ 184 w 904"/>
                  <a:gd name="T63" fmla="*/ 499 h 781"/>
                  <a:gd name="T64" fmla="*/ 215 w 904"/>
                  <a:gd name="T65" fmla="*/ 508 h 781"/>
                  <a:gd name="T66" fmla="*/ 233 w 904"/>
                  <a:gd name="T67" fmla="*/ 540 h 781"/>
                  <a:gd name="T68" fmla="*/ 257 w 904"/>
                  <a:gd name="T69" fmla="*/ 555 h 781"/>
                  <a:gd name="T70" fmla="*/ 229 w 904"/>
                  <a:gd name="T71" fmla="*/ 596 h 781"/>
                  <a:gd name="T72" fmla="*/ 190 w 904"/>
                  <a:gd name="T73" fmla="*/ 591 h 781"/>
                  <a:gd name="T74" fmla="*/ 215 w 904"/>
                  <a:gd name="T75" fmla="*/ 603 h 781"/>
                  <a:gd name="T76" fmla="*/ 211 w 904"/>
                  <a:gd name="T77" fmla="*/ 630 h 781"/>
                  <a:gd name="T78" fmla="*/ 215 w 904"/>
                  <a:gd name="T79" fmla="*/ 637 h 781"/>
                  <a:gd name="T80" fmla="*/ 184 w 904"/>
                  <a:gd name="T81" fmla="*/ 671 h 781"/>
                  <a:gd name="T82" fmla="*/ 184 w 904"/>
                  <a:gd name="T83" fmla="*/ 697 h 781"/>
                  <a:gd name="T84" fmla="*/ 215 w 904"/>
                  <a:gd name="T85" fmla="*/ 689 h 781"/>
                  <a:gd name="T86" fmla="*/ 251 w 904"/>
                  <a:gd name="T87" fmla="*/ 742 h 781"/>
                  <a:gd name="T88" fmla="*/ 223 w 904"/>
                  <a:gd name="T89" fmla="*/ 730 h 781"/>
                  <a:gd name="T90" fmla="*/ 223 w 904"/>
                  <a:gd name="T91" fmla="*/ 749 h 781"/>
                  <a:gd name="T92" fmla="*/ 223 w 904"/>
                  <a:gd name="T93" fmla="*/ 781 h 781"/>
                  <a:gd name="T94" fmla="*/ 241 w 904"/>
                  <a:gd name="T95" fmla="*/ 757 h 781"/>
                  <a:gd name="T96" fmla="*/ 290 w 904"/>
                  <a:gd name="T97" fmla="*/ 749 h 781"/>
                  <a:gd name="T98" fmla="*/ 280 w 904"/>
                  <a:gd name="T99" fmla="*/ 771 h 781"/>
                  <a:gd name="T100" fmla="*/ 328 w 904"/>
                  <a:gd name="T101" fmla="*/ 757 h 781"/>
                  <a:gd name="T102" fmla="*/ 314 w 904"/>
                  <a:gd name="T103" fmla="*/ 689 h 781"/>
                  <a:gd name="T104" fmla="*/ 301 w 904"/>
                  <a:gd name="T105" fmla="*/ 637 h 781"/>
                  <a:gd name="T106" fmla="*/ 308 w 904"/>
                  <a:gd name="T107" fmla="*/ 605 h 781"/>
                  <a:gd name="T108" fmla="*/ 336 w 904"/>
                  <a:gd name="T109" fmla="*/ 635 h 781"/>
                  <a:gd name="T110" fmla="*/ 357 w 904"/>
                  <a:gd name="T111" fmla="*/ 609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4" h="781">
                    <a:moveTo>
                      <a:pt x="382" y="586"/>
                    </a:moveTo>
                    <a:lnTo>
                      <a:pt x="396" y="561"/>
                    </a:lnTo>
                    <a:lnTo>
                      <a:pt x="456" y="537"/>
                    </a:lnTo>
                    <a:lnTo>
                      <a:pt x="459" y="515"/>
                    </a:lnTo>
                    <a:lnTo>
                      <a:pt x="428" y="471"/>
                    </a:lnTo>
                    <a:lnTo>
                      <a:pt x="423" y="434"/>
                    </a:lnTo>
                    <a:lnTo>
                      <a:pt x="428" y="424"/>
                    </a:lnTo>
                    <a:lnTo>
                      <a:pt x="519" y="434"/>
                    </a:lnTo>
                    <a:lnTo>
                      <a:pt x="555" y="368"/>
                    </a:lnTo>
                    <a:lnTo>
                      <a:pt x="566" y="322"/>
                    </a:lnTo>
                    <a:lnTo>
                      <a:pt x="611" y="281"/>
                    </a:lnTo>
                    <a:lnTo>
                      <a:pt x="633" y="240"/>
                    </a:lnTo>
                    <a:lnTo>
                      <a:pt x="660" y="244"/>
                    </a:lnTo>
                    <a:lnTo>
                      <a:pt x="687" y="221"/>
                    </a:lnTo>
                    <a:lnTo>
                      <a:pt x="700" y="231"/>
                    </a:lnTo>
                    <a:lnTo>
                      <a:pt x="750" y="219"/>
                    </a:lnTo>
                    <a:lnTo>
                      <a:pt x="786" y="227"/>
                    </a:lnTo>
                    <a:lnTo>
                      <a:pt x="824" y="196"/>
                    </a:lnTo>
                    <a:lnTo>
                      <a:pt x="852" y="209"/>
                    </a:lnTo>
                    <a:lnTo>
                      <a:pt x="891" y="201"/>
                    </a:lnTo>
                    <a:lnTo>
                      <a:pt x="904" y="143"/>
                    </a:lnTo>
                    <a:lnTo>
                      <a:pt x="897" y="121"/>
                    </a:lnTo>
                    <a:lnTo>
                      <a:pt x="858" y="89"/>
                    </a:lnTo>
                    <a:lnTo>
                      <a:pt x="820" y="127"/>
                    </a:lnTo>
                    <a:lnTo>
                      <a:pt x="721" y="111"/>
                    </a:lnTo>
                    <a:lnTo>
                      <a:pt x="630" y="139"/>
                    </a:lnTo>
                    <a:lnTo>
                      <a:pt x="601" y="139"/>
                    </a:lnTo>
                    <a:lnTo>
                      <a:pt x="580" y="121"/>
                    </a:lnTo>
                    <a:lnTo>
                      <a:pt x="566" y="69"/>
                    </a:lnTo>
                    <a:lnTo>
                      <a:pt x="531" y="4"/>
                    </a:lnTo>
                    <a:lnTo>
                      <a:pt x="519" y="0"/>
                    </a:lnTo>
                    <a:lnTo>
                      <a:pt x="489" y="12"/>
                    </a:lnTo>
                    <a:lnTo>
                      <a:pt x="501" y="25"/>
                    </a:lnTo>
                    <a:lnTo>
                      <a:pt x="499" y="40"/>
                    </a:lnTo>
                    <a:lnTo>
                      <a:pt x="428" y="79"/>
                    </a:lnTo>
                    <a:lnTo>
                      <a:pt x="403" y="134"/>
                    </a:lnTo>
                    <a:lnTo>
                      <a:pt x="374" y="143"/>
                    </a:lnTo>
                    <a:lnTo>
                      <a:pt x="374" y="170"/>
                    </a:lnTo>
                    <a:lnTo>
                      <a:pt x="368" y="189"/>
                    </a:lnTo>
                    <a:lnTo>
                      <a:pt x="374" y="216"/>
                    </a:lnTo>
                    <a:lnTo>
                      <a:pt x="363" y="259"/>
                    </a:lnTo>
                    <a:lnTo>
                      <a:pt x="303" y="293"/>
                    </a:lnTo>
                    <a:lnTo>
                      <a:pt x="264" y="309"/>
                    </a:lnTo>
                    <a:lnTo>
                      <a:pt x="198" y="374"/>
                    </a:lnTo>
                    <a:lnTo>
                      <a:pt x="131" y="395"/>
                    </a:lnTo>
                    <a:lnTo>
                      <a:pt x="124" y="411"/>
                    </a:lnTo>
                    <a:lnTo>
                      <a:pt x="75" y="418"/>
                    </a:lnTo>
                    <a:lnTo>
                      <a:pt x="70" y="424"/>
                    </a:lnTo>
                    <a:lnTo>
                      <a:pt x="73" y="431"/>
                    </a:lnTo>
                    <a:lnTo>
                      <a:pt x="56" y="428"/>
                    </a:lnTo>
                    <a:lnTo>
                      <a:pt x="3" y="456"/>
                    </a:lnTo>
                    <a:lnTo>
                      <a:pt x="0" y="469"/>
                    </a:lnTo>
                    <a:lnTo>
                      <a:pt x="36" y="452"/>
                    </a:lnTo>
                    <a:lnTo>
                      <a:pt x="60" y="456"/>
                    </a:lnTo>
                    <a:lnTo>
                      <a:pt x="142" y="409"/>
                    </a:lnTo>
                    <a:lnTo>
                      <a:pt x="184" y="399"/>
                    </a:lnTo>
                    <a:lnTo>
                      <a:pt x="211" y="415"/>
                    </a:lnTo>
                    <a:lnTo>
                      <a:pt x="215" y="424"/>
                    </a:lnTo>
                    <a:lnTo>
                      <a:pt x="191" y="434"/>
                    </a:lnTo>
                    <a:lnTo>
                      <a:pt x="198" y="446"/>
                    </a:lnTo>
                    <a:lnTo>
                      <a:pt x="190" y="471"/>
                    </a:lnTo>
                    <a:lnTo>
                      <a:pt x="211" y="466"/>
                    </a:lnTo>
                    <a:lnTo>
                      <a:pt x="204" y="485"/>
                    </a:lnTo>
                    <a:lnTo>
                      <a:pt x="184" y="499"/>
                    </a:lnTo>
                    <a:lnTo>
                      <a:pt x="204" y="512"/>
                    </a:lnTo>
                    <a:lnTo>
                      <a:pt x="215" y="508"/>
                    </a:lnTo>
                    <a:lnTo>
                      <a:pt x="257" y="517"/>
                    </a:lnTo>
                    <a:lnTo>
                      <a:pt x="233" y="540"/>
                    </a:lnTo>
                    <a:lnTo>
                      <a:pt x="257" y="545"/>
                    </a:lnTo>
                    <a:lnTo>
                      <a:pt x="257" y="555"/>
                    </a:lnTo>
                    <a:lnTo>
                      <a:pt x="268" y="569"/>
                    </a:lnTo>
                    <a:lnTo>
                      <a:pt x="229" y="596"/>
                    </a:lnTo>
                    <a:lnTo>
                      <a:pt x="187" y="576"/>
                    </a:lnTo>
                    <a:lnTo>
                      <a:pt x="190" y="591"/>
                    </a:lnTo>
                    <a:lnTo>
                      <a:pt x="191" y="584"/>
                    </a:lnTo>
                    <a:lnTo>
                      <a:pt x="215" y="603"/>
                    </a:lnTo>
                    <a:lnTo>
                      <a:pt x="198" y="616"/>
                    </a:lnTo>
                    <a:lnTo>
                      <a:pt x="211" y="630"/>
                    </a:lnTo>
                    <a:lnTo>
                      <a:pt x="244" y="636"/>
                    </a:lnTo>
                    <a:lnTo>
                      <a:pt x="215" y="637"/>
                    </a:lnTo>
                    <a:lnTo>
                      <a:pt x="220" y="678"/>
                    </a:lnTo>
                    <a:lnTo>
                      <a:pt x="184" y="671"/>
                    </a:lnTo>
                    <a:lnTo>
                      <a:pt x="167" y="697"/>
                    </a:lnTo>
                    <a:lnTo>
                      <a:pt x="184" y="697"/>
                    </a:lnTo>
                    <a:lnTo>
                      <a:pt x="190" y="688"/>
                    </a:lnTo>
                    <a:lnTo>
                      <a:pt x="215" y="689"/>
                    </a:lnTo>
                    <a:lnTo>
                      <a:pt x="233" y="718"/>
                    </a:lnTo>
                    <a:lnTo>
                      <a:pt x="251" y="742"/>
                    </a:lnTo>
                    <a:lnTo>
                      <a:pt x="234" y="742"/>
                    </a:lnTo>
                    <a:lnTo>
                      <a:pt x="223" y="730"/>
                    </a:lnTo>
                    <a:lnTo>
                      <a:pt x="215" y="732"/>
                    </a:lnTo>
                    <a:lnTo>
                      <a:pt x="223" y="749"/>
                    </a:lnTo>
                    <a:lnTo>
                      <a:pt x="215" y="755"/>
                    </a:lnTo>
                    <a:lnTo>
                      <a:pt x="223" y="781"/>
                    </a:lnTo>
                    <a:lnTo>
                      <a:pt x="240" y="777"/>
                    </a:lnTo>
                    <a:lnTo>
                      <a:pt x="241" y="757"/>
                    </a:lnTo>
                    <a:lnTo>
                      <a:pt x="280" y="749"/>
                    </a:lnTo>
                    <a:lnTo>
                      <a:pt x="290" y="749"/>
                    </a:lnTo>
                    <a:lnTo>
                      <a:pt x="275" y="762"/>
                    </a:lnTo>
                    <a:lnTo>
                      <a:pt x="280" y="771"/>
                    </a:lnTo>
                    <a:lnTo>
                      <a:pt x="307" y="770"/>
                    </a:lnTo>
                    <a:lnTo>
                      <a:pt x="328" y="757"/>
                    </a:lnTo>
                    <a:lnTo>
                      <a:pt x="332" y="742"/>
                    </a:lnTo>
                    <a:lnTo>
                      <a:pt x="314" y="689"/>
                    </a:lnTo>
                    <a:lnTo>
                      <a:pt x="328" y="671"/>
                    </a:lnTo>
                    <a:lnTo>
                      <a:pt x="301" y="637"/>
                    </a:lnTo>
                    <a:lnTo>
                      <a:pt x="303" y="612"/>
                    </a:lnTo>
                    <a:lnTo>
                      <a:pt x="308" y="605"/>
                    </a:lnTo>
                    <a:lnTo>
                      <a:pt x="325" y="609"/>
                    </a:lnTo>
                    <a:lnTo>
                      <a:pt x="336" y="635"/>
                    </a:lnTo>
                    <a:lnTo>
                      <a:pt x="346" y="636"/>
                    </a:lnTo>
                    <a:lnTo>
                      <a:pt x="357" y="609"/>
                    </a:lnTo>
                    <a:lnTo>
                      <a:pt x="382" y="586"/>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1" name="Freeform 22">
                <a:extLst>
                  <a:ext uri="{FF2B5EF4-FFF2-40B4-BE49-F238E27FC236}">
                    <a16:creationId xmlns:a16="http://schemas.microsoft.com/office/drawing/2014/main" id="{08EA514D-3BA0-4E30-8262-841E0D6EE76A}"/>
                  </a:ext>
                </a:extLst>
              </p:cNvPr>
              <p:cNvSpPr>
                <a:spLocks noChangeAspect="1"/>
              </p:cNvSpPr>
              <p:nvPr/>
            </p:nvSpPr>
            <p:spPr bwMode="auto">
              <a:xfrm>
                <a:off x="6992658" y="5432320"/>
                <a:ext cx="15880" cy="17468"/>
              </a:xfrm>
              <a:custGeom>
                <a:avLst/>
                <a:gdLst>
                  <a:gd name="T0" fmla="*/ 22 w 61"/>
                  <a:gd name="T1" fmla="*/ 0 h 65"/>
                  <a:gd name="T2" fmla="*/ 50 w 61"/>
                  <a:gd name="T3" fmla="*/ 0 h 65"/>
                  <a:gd name="T4" fmla="*/ 61 w 61"/>
                  <a:gd name="T5" fmla="*/ 46 h 65"/>
                  <a:gd name="T6" fmla="*/ 50 w 61"/>
                  <a:gd name="T7" fmla="*/ 58 h 65"/>
                  <a:gd name="T8" fmla="*/ 11 w 61"/>
                  <a:gd name="T9" fmla="*/ 65 h 65"/>
                  <a:gd name="T10" fmla="*/ 0 w 61"/>
                  <a:gd name="T11" fmla="*/ 51 h 65"/>
                  <a:gd name="T12" fmla="*/ 24 w 61"/>
                  <a:gd name="T13" fmla="*/ 36 h 65"/>
                  <a:gd name="T14" fmla="*/ 14 w 61"/>
                  <a:gd name="T15" fmla="*/ 19 h 65"/>
                  <a:gd name="T16" fmla="*/ 22 w 61"/>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5">
                    <a:moveTo>
                      <a:pt x="22" y="0"/>
                    </a:moveTo>
                    <a:lnTo>
                      <a:pt x="50" y="0"/>
                    </a:lnTo>
                    <a:lnTo>
                      <a:pt x="61" y="46"/>
                    </a:lnTo>
                    <a:lnTo>
                      <a:pt x="50" y="58"/>
                    </a:lnTo>
                    <a:lnTo>
                      <a:pt x="11" y="65"/>
                    </a:lnTo>
                    <a:lnTo>
                      <a:pt x="0" y="51"/>
                    </a:lnTo>
                    <a:lnTo>
                      <a:pt x="24" y="36"/>
                    </a:lnTo>
                    <a:lnTo>
                      <a:pt x="14" y="19"/>
                    </a:lnTo>
                    <a:lnTo>
                      <a:pt x="22" y="0"/>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2" name="Freeform 23">
                <a:extLst>
                  <a:ext uri="{FF2B5EF4-FFF2-40B4-BE49-F238E27FC236}">
                    <a16:creationId xmlns:a16="http://schemas.microsoft.com/office/drawing/2014/main" id="{B9CBE1F4-ABAA-4425-A31E-D64F71B7C803}"/>
                  </a:ext>
                </a:extLst>
              </p:cNvPr>
              <p:cNvSpPr>
                <a:spLocks noChangeAspect="1"/>
              </p:cNvSpPr>
              <p:nvPr/>
            </p:nvSpPr>
            <p:spPr bwMode="auto">
              <a:xfrm>
                <a:off x="7001391" y="5449788"/>
                <a:ext cx="14292" cy="14292"/>
              </a:xfrm>
              <a:custGeom>
                <a:avLst/>
                <a:gdLst>
                  <a:gd name="T0" fmla="*/ 24 w 55"/>
                  <a:gd name="T1" fmla="*/ 0 h 55"/>
                  <a:gd name="T2" fmla="*/ 55 w 55"/>
                  <a:gd name="T3" fmla="*/ 19 h 55"/>
                  <a:gd name="T4" fmla="*/ 6 w 55"/>
                  <a:gd name="T5" fmla="*/ 55 h 55"/>
                  <a:gd name="T6" fmla="*/ 0 w 55"/>
                  <a:gd name="T7" fmla="*/ 31 h 55"/>
                  <a:gd name="T8" fmla="*/ 6 w 55"/>
                  <a:gd name="T9" fmla="*/ 23 h 55"/>
                  <a:gd name="T10" fmla="*/ 10 w 55"/>
                  <a:gd name="T11" fmla="*/ 27 h 55"/>
                  <a:gd name="T12" fmla="*/ 9 w 55"/>
                  <a:gd name="T13" fmla="*/ 9 h 55"/>
                  <a:gd name="T14" fmla="*/ 24 w 55"/>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5">
                    <a:moveTo>
                      <a:pt x="24" y="0"/>
                    </a:moveTo>
                    <a:lnTo>
                      <a:pt x="55" y="19"/>
                    </a:lnTo>
                    <a:lnTo>
                      <a:pt x="6" y="55"/>
                    </a:lnTo>
                    <a:lnTo>
                      <a:pt x="0" y="31"/>
                    </a:lnTo>
                    <a:lnTo>
                      <a:pt x="6" y="23"/>
                    </a:lnTo>
                    <a:lnTo>
                      <a:pt x="10" y="27"/>
                    </a:lnTo>
                    <a:lnTo>
                      <a:pt x="9" y="9"/>
                    </a:lnTo>
                    <a:lnTo>
                      <a:pt x="24" y="0"/>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3" name="Freeform 24">
                <a:extLst>
                  <a:ext uri="{FF2B5EF4-FFF2-40B4-BE49-F238E27FC236}">
                    <a16:creationId xmlns:a16="http://schemas.microsoft.com/office/drawing/2014/main" id="{ACFFB2EA-0E3B-46A3-A778-4F097D8D9EEB}"/>
                  </a:ext>
                </a:extLst>
              </p:cNvPr>
              <p:cNvSpPr>
                <a:spLocks noChangeAspect="1"/>
              </p:cNvSpPr>
              <p:nvPr/>
            </p:nvSpPr>
            <p:spPr bwMode="auto">
              <a:xfrm>
                <a:off x="7010125" y="5442642"/>
                <a:ext cx="8734" cy="7940"/>
              </a:xfrm>
              <a:custGeom>
                <a:avLst/>
                <a:gdLst>
                  <a:gd name="T0" fmla="*/ 9 w 32"/>
                  <a:gd name="T1" fmla="*/ 26 h 31"/>
                  <a:gd name="T2" fmla="*/ 28 w 32"/>
                  <a:gd name="T3" fmla="*/ 31 h 31"/>
                  <a:gd name="T4" fmla="*/ 27 w 32"/>
                  <a:gd name="T5" fmla="*/ 25 h 31"/>
                  <a:gd name="T6" fmla="*/ 32 w 32"/>
                  <a:gd name="T7" fmla="*/ 24 h 31"/>
                  <a:gd name="T8" fmla="*/ 14 w 32"/>
                  <a:gd name="T9" fmla="*/ 0 h 31"/>
                  <a:gd name="T10" fmla="*/ 0 w 32"/>
                  <a:gd name="T11" fmla="*/ 6 h 31"/>
                  <a:gd name="T12" fmla="*/ 9 w 32"/>
                  <a:gd name="T13" fmla="*/ 26 h 31"/>
                </a:gdLst>
                <a:ahLst/>
                <a:cxnLst>
                  <a:cxn ang="0">
                    <a:pos x="T0" y="T1"/>
                  </a:cxn>
                  <a:cxn ang="0">
                    <a:pos x="T2" y="T3"/>
                  </a:cxn>
                  <a:cxn ang="0">
                    <a:pos x="T4" y="T5"/>
                  </a:cxn>
                  <a:cxn ang="0">
                    <a:pos x="T6" y="T7"/>
                  </a:cxn>
                  <a:cxn ang="0">
                    <a:pos x="T8" y="T9"/>
                  </a:cxn>
                  <a:cxn ang="0">
                    <a:pos x="T10" y="T11"/>
                  </a:cxn>
                  <a:cxn ang="0">
                    <a:pos x="T12" y="T13"/>
                  </a:cxn>
                </a:cxnLst>
                <a:rect l="0" t="0" r="r" b="b"/>
                <a:pathLst>
                  <a:path w="32" h="31">
                    <a:moveTo>
                      <a:pt x="9" y="26"/>
                    </a:moveTo>
                    <a:lnTo>
                      <a:pt x="28" y="31"/>
                    </a:lnTo>
                    <a:lnTo>
                      <a:pt x="27" y="25"/>
                    </a:lnTo>
                    <a:lnTo>
                      <a:pt x="32" y="24"/>
                    </a:lnTo>
                    <a:lnTo>
                      <a:pt x="14" y="0"/>
                    </a:lnTo>
                    <a:lnTo>
                      <a:pt x="0" y="6"/>
                    </a:lnTo>
                    <a:lnTo>
                      <a:pt x="9" y="26"/>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4" name="Freeform 25">
                <a:extLst>
                  <a:ext uri="{FF2B5EF4-FFF2-40B4-BE49-F238E27FC236}">
                    <a16:creationId xmlns:a16="http://schemas.microsoft.com/office/drawing/2014/main" id="{40C1D275-D1C5-4CB8-A524-E5CD79B1FB1A}"/>
                  </a:ext>
                </a:extLst>
              </p:cNvPr>
              <p:cNvSpPr>
                <a:spLocks noChangeAspect="1"/>
              </p:cNvSpPr>
              <p:nvPr/>
            </p:nvSpPr>
            <p:spPr bwMode="auto">
              <a:xfrm>
                <a:off x="7077614" y="5424381"/>
                <a:ext cx="123862" cy="65901"/>
              </a:xfrm>
              <a:custGeom>
                <a:avLst/>
                <a:gdLst>
                  <a:gd name="T0" fmla="*/ 190 w 466"/>
                  <a:gd name="T1" fmla="*/ 187 h 248"/>
                  <a:gd name="T2" fmla="*/ 207 w 466"/>
                  <a:gd name="T3" fmla="*/ 216 h 248"/>
                  <a:gd name="T4" fmla="*/ 229 w 466"/>
                  <a:gd name="T5" fmla="*/ 216 h 248"/>
                  <a:gd name="T6" fmla="*/ 254 w 466"/>
                  <a:gd name="T7" fmla="*/ 194 h 248"/>
                  <a:gd name="T8" fmla="*/ 297 w 466"/>
                  <a:gd name="T9" fmla="*/ 181 h 248"/>
                  <a:gd name="T10" fmla="*/ 315 w 466"/>
                  <a:gd name="T11" fmla="*/ 159 h 248"/>
                  <a:gd name="T12" fmla="*/ 403 w 466"/>
                  <a:gd name="T13" fmla="*/ 152 h 248"/>
                  <a:gd name="T14" fmla="*/ 449 w 466"/>
                  <a:gd name="T15" fmla="*/ 167 h 248"/>
                  <a:gd name="T16" fmla="*/ 456 w 466"/>
                  <a:gd name="T17" fmla="*/ 164 h 248"/>
                  <a:gd name="T18" fmla="*/ 466 w 466"/>
                  <a:gd name="T19" fmla="*/ 138 h 248"/>
                  <a:gd name="T20" fmla="*/ 441 w 466"/>
                  <a:gd name="T21" fmla="*/ 103 h 248"/>
                  <a:gd name="T22" fmla="*/ 417 w 466"/>
                  <a:gd name="T23" fmla="*/ 100 h 248"/>
                  <a:gd name="T24" fmla="*/ 373 w 466"/>
                  <a:gd name="T25" fmla="*/ 75 h 248"/>
                  <a:gd name="T26" fmla="*/ 374 w 466"/>
                  <a:gd name="T27" fmla="*/ 50 h 248"/>
                  <a:gd name="T28" fmla="*/ 359 w 466"/>
                  <a:gd name="T29" fmla="*/ 36 h 248"/>
                  <a:gd name="T30" fmla="*/ 353 w 466"/>
                  <a:gd name="T31" fmla="*/ 18 h 248"/>
                  <a:gd name="T32" fmla="*/ 347 w 466"/>
                  <a:gd name="T33" fmla="*/ 33 h 248"/>
                  <a:gd name="T34" fmla="*/ 322 w 466"/>
                  <a:gd name="T35" fmla="*/ 36 h 248"/>
                  <a:gd name="T36" fmla="*/ 321 w 466"/>
                  <a:gd name="T37" fmla="*/ 16 h 248"/>
                  <a:gd name="T38" fmla="*/ 306 w 466"/>
                  <a:gd name="T39" fmla="*/ 8 h 248"/>
                  <a:gd name="T40" fmla="*/ 297 w 466"/>
                  <a:gd name="T41" fmla="*/ 16 h 248"/>
                  <a:gd name="T42" fmla="*/ 292 w 466"/>
                  <a:gd name="T43" fmla="*/ 15 h 248"/>
                  <a:gd name="T44" fmla="*/ 282 w 466"/>
                  <a:gd name="T45" fmla="*/ 32 h 248"/>
                  <a:gd name="T46" fmla="*/ 265 w 466"/>
                  <a:gd name="T47" fmla="*/ 39 h 248"/>
                  <a:gd name="T48" fmla="*/ 233 w 466"/>
                  <a:gd name="T49" fmla="*/ 23 h 248"/>
                  <a:gd name="T50" fmla="*/ 207 w 466"/>
                  <a:gd name="T51" fmla="*/ 0 h 248"/>
                  <a:gd name="T52" fmla="*/ 186 w 466"/>
                  <a:gd name="T53" fmla="*/ 4 h 248"/>
                  <a:gd name="T54" fmla="*/ 182 w 466"/>
                  <a:gd name="T55" fmla="*/ 29 h 248"/>
                  <a:gd name="T56" fmla="*/ 70 w 466"/>
                  <a:gd name="T57" fmla="*/ 94 h 248"/>
                  <a:gd name="T58" fmla="*/ 0 w 466"/>
                  <a:gd name="T59" fmla="*/ 74 h 248"/>
                  <a:gd name="T60" fmla="*/ 30 w 466"/>
                  <a:gd name="T61" fmla="*/ 106 h 248"/>
                  <a:gd name="T62" fmla="*/ 42 w 466"/>
                  <a:gd name="T63" fmla="*/ 139 h 248"/>
                  <a:gd name="T64" fmla="*/ 38 w 466"/>
                  <a:gd name="T65" fmla="*/ 187 h 248"/>
                  <a:gd name="T66" fmla="*/ 12 w 466"/>
                  <a:gd name="T67" fmla="*/ 216 h 248"/>
                  <a:gd name="T68" fmla="*/ 51 w 466"/>
                  <a:gd name="T69" fmla="*/ 248 h 248"/>
                  <a:gd name="T70" fmla="*/ 155 w 466"/>
                  <a:gd name="T71" fmla="*/ 192 h 248"/>
                  <a:gd name="T72" fmla="*/ 172 w 466"/>
                  <a:gd name="T73" fmla="*/ 202 h 248"/>
                  <a:gd name="T74" fmla="*/ 190 w 466"/>
                  <a:gd name="T75" fmla="*/ 18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248">
                    <a:moveTo>
                      <a:pt x="190" y="187"/>
                    </a:moveTo>
                    <a:lnTo>
                      <a:pt x="207" y="216"/>
                    </a:lnTo>
                    <a:lnTo>
                      <a:pt x="229" y="216"/>
                    </a:lnTo>
                    <a:lnTo>
                      <a:pt x="254" y="194"/>
                    </a:lnTo>
                    <a:lnTo>
                      <a:pt x="297" y="181"/>
                    </a:lnTo>
                    <a:lnTo>
                      <a:pt x="315" y="159"/>
                    </a:lnTo>
                    <a:lnTo>
                      <a:pt x="403" y="152"/>
                    </a:lnTo>
                    <a:lnTo>
                      <a:pt x="449" y="167"/>
                    </a:lnTo>
                    <a:lnTo>
                      <a:pt x="456" y="164"/>
                    </a:lnTo>
                    <a:lnTo>
                      <a:pt x="466" y="138"/>
                    </a:lnTo>
                    <a:lnTo>
                      <a:pt x="441" y="103"/>
                    </a:lnTo>
                    <a:lnTo>
                      <a:pt x="417" y="100"/>
                    </a:lnTo>
                    <a:lnTo>
                      <a:pt x="373" y="75"/>
                    </a:lnTo>
                    <a:lnTo>
                      <a:pt x="374" y="50"/>
                    </a:lnTo>
                    <a:lnTo>
                      <a:pt x="359" y="36"/>
                    </a:lnTo>
                    <a:lnTo>
                      <a:pt x="353" y="18"/>
                    </a:lnTo>
                    <a:lnTo>
                      <a:pt x="347" y="33"/>
                    </a:lnTo>
                    <a:lnTo>
                      <a:pt x="322" y="36"/>
                    </a:lnTo>
                    <a:lnTo>
                      <a:pt x="321" y="16"/>
                    </a:lnTo>
                    <a:lnTo>
                      <a:pt x="306" y="8"/>
                    </a:lnTo>
                    <a:lnTo>
                      <a:pt x="297" y="16"/>
                    </a:lnTo>
                    <a:lnTo>
                      <a:pt x="292" y="15"/>
                    </a:lnTo>
                    <a:lnTo>
                      <a:pt x="282" y="32"/>
                    </a:lnTo>
                    <a:lnTo>
                      <a:pt x="265" y="39"/>
                    </a:lnTo>
                    <a:lnTo>
                      <a:pt x="233" y="23"/>
                    </a:lnTo>
                    <a:lnTo>
                      <a:pt x="207" y="0"/>
                    </a:lnTo>
                    <a:lnTo>
                      <a:pt x="186" y="4"/>
                    </a:lnTo>
                    <a:lnTo>
                      <a:pt x="182" y="29"/>
                    </a:lnTo>
                    <a:lnTo>
                      <a:pt x="70" y="94"/>
                    </a:lnTo>
                    <a:lnTo>
                      <a:pt x="0" y="74"/>
                    </a:lnTo>
                    <a:lnTo>
                      <a:pt x="30" y="106"/>
                    </a:lnTo>
                    <a:lnTo>
                      <a:pt x="42" y="139"/>
                    </a:lnTo>
                    <a:lnTo>
                      <a:pt x="38" y="187"/>
                    </a:lnTo>
                    <a:lnTo>
                      <a:pt x="12" y="216"/>
                    </a:lnTo>
                    <a:lnTo>
                      <a:pt x="51" y="248"/>
                    </a:lnTo>
                    <a:lnTo>
                      <a:pt x="155" y="192"/>
                    </a:lnTo>
                    <a:lnTo>
                      <a:pt x="172" y="202"/>
                    </a:lnTo>
                    <a:lnTo>
                      <a:pt x="190" y="187"/>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5" name="Freeform 26">
                <a:extLst>
                  <a:ext uri="{FF2B5EF4-FFF2-40B4-BE49-F238E27FC236}">
                    <a16:creationId xmlns:a16="http://schemas.microsoft.com/office/drawing/2014/main" id="{A10827F2-8627-4630-A0B3-623962665DFF}"/>
                  </a:ext>
                </a:extLst>
              </p:cNvPr>
              <p:cNvSpPr>
                <a:spLocks noChangeAspect="1"/>
              </p:cNvSpPr>
              <p:nvPr/>
            </p:nvSpPr>
            <p:spPr bwMode="auto">
              <a:xfrm>
                <a:off x="7162571" y="5398973"/>
                <a:ext cx="30965" cy="25408"/>
              </a:xfrm>
              <a:custGeom>
                <a:avLst/>
                <a:gdLst>
                  <a:gd name="T0" fmla="*/ 82 w 116"/>
                  <a:gd name="T1" fmla="*/ 79 h 98"/>
                  <a:gd name="T2" fmla="*/ 96 w 116"/>
                  <a:gd name="T3" fmla="*/ 74 h 98"/>
                  <a:gd name="T4" fmla="*/ 99 w 116"/>
                  <a:gd name="T5" fmla="*/ 85 h 98"/>
                  <a:gd name="T6" fmla="*/ 110 w 116"/>
                  <a:gd name="T7" fmla="*/ 32 h 98"/>
                  <a:gd name="T8" fmla="*/ 116 w 116"/>
                  <a:gd name="T9" fmla="*/ 26 h 98"/>
                  <a:gd name="T10" fmla="*/ 109 w 116"/>
                  <a:gd name="T11" fmla="*/ 15 h 98"/>
                  <a:gd name="T12" fmla="*/ 113 w 116"/>
                  <a:gd name="T13" fmla="*/ 0 h 98"/>
                  <a:gd name="T14" fmla="*/ 68 w 116"/>
                  <a:gd name="T15" fmla="*/ 10 h 98"/>
                  <a:gd name="T16" fmla="*/ 26 w 116"/>
                  <a:gd name="T17" fmla="*/ 19 h 98"/>
                  <a:gd name="T18" fmla="*/ 7 w 116"/>
                  <a:gd name="T19" fmla="*/ 15 h 98"/>
                  <a:gd name="T20" fmla="*/ 13 w 116"/>
                  <a:gd name="T21" fmla="*/ 40 h 98"/>
                  <a:gd name="T22" fmla="*/ 0 w 116"/>
                  <a:gd name="T23" fmla="*/ 53 h 98"/>
                  <a:gd name="T24" fmla="*/ 1 w 116"/>
                  <a:gd name="T25" fmla="*/ 61 h 98"/>
                  <a:gd name="T26" fmla="*/ 22 w 116"/>
                  <a:gd name="T27" fmla="*/ 53 h 98"/>
                  <a:gd name="T28" fmla="*/ 38 w 116"/>
                  <a:gd name="T29" fmla="*/ 60 h 98"/>
                  <a:gd name="T30" fmla="*/ 45 w 116"/>
                  <a:gd name="T31" fmla="*/ 98 h 98"/>
                  <a:gd name="T32" fmla="*/ 64 w 116"/>
                  <a:gd name="T33" fmla="*/ 65 h 98"/>
                  <a:gd name="T34" fmla="*/ 82 w 116"/>
                  <a:gd name="T35" fmla="*/ 60 h 98"/>
                  <a:gd name="T36" fmla="*/ 96 w 116"/>
                  <a:gd name="T37" fmla="*/ 64 h 98"/>
                  <a:gd name="T38" fmla="*/ 78 w 116"/>
                  <a:gd name="T39" fmla="*/ 65 h 98"/>
                  <a:gd name="T40" fmla="*/ 82 w 116"/>
                  <a:gd name="T41" fmla="*/ 7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98">
                    <a:moveTo>
                      <a:pt x="82" y="79"/>
                    </a:moveTo>
                    <a:lnTo>
                      <a:pt x="96" y="74"/>
                    </a:lnTo>
                    <a:lnTo>
                      <a:pt x="99" y="85"/>
                    </a:lnTo>
                    <a:lnTo>
                      <a:pt x="110" y="32"/>
                    </a:lnTo>
                    <a:lnTo>
                      <a:pt x="116" y="26"/>
                    </a:lnTo>
                    <a:lnTo>
                      <a:pt x="109" y="15"/>
                    </a:lnTo>
                    <a:lnTo>
                      <a:pt x="113" y="0"/>
                    </a:lnTo>
                    <a:lnTo>
                      <a:pt x="68" y="10"/>
                    </a:lnTo>
                    <a:lnTo>
                      <a:pt x="26" y="19"/>
                    </a:lnTo>
                    <a:lnTo>
                      <a:pt x="7" y="15"/>
                    </a:lnTo>
                    <a:lnTo>
                      <a:pt x="13" y="40"/>
                    </a:lnTo>
                    <a:lnTo>
                      <a:pt x="0" y="53"/>
                    </a:lnTo>
                    <a:lnTo>
                      <a:pt x="1" y="61"/>
                    </a:lnTo>
                    <a:lnTo>
                      <a:pt x="22" y="53"/>
                    </a:lnTo>
                    <a:lnTo>
                      <a:pt x="38" y="60"/>
                    </a:lnTo>
                    <a:lnTo>
                      <a:pt x="45" y="98"/>
                    </a:lnTo>
                    <a:lnTo>
                      <a:pt x="64" y="65"/>
                    </a:lnTo>
                    <a:lnTo>
                      <a:pt x="82" y="60"/>
                    </a:lnTo>
                    <a:lnTo>
                      <a:pt x="96" y="64"/>
                    </a:lnTo>
                    <a:lnTo>
                      <a:pt x="78" y="65"/>
                    </a:lnTo>
                    <a:lnTo>
                      <a:pt x="82" y="79"/>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6" name="Freeform 27">
                <a:extLst>
                  <a:ext uri="{FF2B5EF4-FFF2-40B4-BE49-F238E27FC236}">
                    <a16:creationId xmlns:a16="http://schemas.microsoft.com/office/drawing/2014/main" id="{90F4574F-6221-4581-AD74-16B8BC73DD1F}"/>
                  </a:ext>
                </a:extLst>
              </p:cNvPr>
              <p:cNvSpPr>
                <a:spLocks noChangeAspect="1"/>
              </p:cNvSpPr>
              <p:nvPr/>
            </p:nvSpPr>
            <p:spPr bwMode="auto">
              <a:xfrm>
                <a:off x="7353922" y="5115518"/>
                <a:ext cx="189763" cy="157210"/>
              </a:xfrm>
              <a:custGeom>
                <a:avLst/>
                <a:gdLst>
                  <a:gd name="T0" fmla="*/ 581 w 718"/>
                  <a:gd name="T1" fmla="*/ 333 h 592"/>
                  <a:gd name="T2" fmla="*/ 599 w 718"/>
                  <a:gd name="T3" fmla="*/ 329 h 592"/>
                  <a:gd name="T4" fmla="*/ 633 w 718"/>
                  <a:gd name="T5" fmla="*/ 329 h 592"/>
                  <a:gd name="T6" fmla="*/ 718 w 718"/>
                  <a:gd name="T7" fmla="*/ 297 h 592"/>
                  <a:gd name="T8" fmla="*/ 708 w 718"/>
                  <a:gd name="T9" fmla="*/ 212 h 592"/>
                  <a:gd name="T10" fmla="*/ 679 w 718"/>
                  <a:gd name="T11" fmla="*/ 143 h 592"/>
                  <a:gd name="T12" fmla="*/ 581 w 718"/>
                  <a:gd name="T13" fmla="*/ 103 h 592"/>
                  <a:gd name="T14" fmla="*/ 528 w 718"/>
                  <a:gd name="T15" fmla="*/ 104 h 592"/>
                  <a:gd name="T16" fmla="*/ 477 w 718"/>
                  <a:gd name="T17" fmla="*/ 79 h 592"/>
                  <a:gd name="T18" fmla="*/ 466 w 718"/>
                  <a:gd name="T19" fmla="*/ 30 h 592"/>
                  <a:gd name="T20" fmla="*/ 399 w 718"/>
                  <a:gd name="T21" fmla="*/ 21 h 592"/>
                  <a:gd name="T22" fmla="*/ 318 w 718"/>
                  <a:gd name="T23" fmla="*/ 113 h 592"/>
                  <a:gd name="T24" fmla="*/ 266 w 718"/>
                  <a:gd name="T25" fmla="*/ 206 h 592"/>
                  <a:gd name="T26" fmla="*/ 325 w 718"/>
                  <a:gd name="T27" fmla="*/ 303 h 592"/>
                  <a:gd name="T28" fmla="*/ 321 w 718"/>
                  <a:gd name="T29" fmla="*/ 353 h 592"/>
                  <a:gd name="T30" fmla="*/ 312 w 718"/>
                  <a:gd name="T31" fmla="*/ 409 h 592"/>
                  <a:gd name="T32" fmla="*/ 298 w 718"/>
                  <a:gd name="T33" fmla="*/ 336 h 592"/>
                  <a:gd name="T34" fmla="*/ 261 w 718"/>
                  <a:gd name="T35" fmla="*/ 361 h 592"/>
                  <a:gd name="T36" fmla="*/ 261 w 718"/>
                  <a:gd name="T37" fmla="*/ 420 h 592"/>
                  <a:gd name="T38" fmla="*/ 243 w 718"/>
                  <a:gd name="T39" fmla="*/ 434 h 592"/>
                  <a:gd name="T40" fmla="*/ 213 w 718"/>
                  <a:gd name="T41" fmla="*/ 434 h 592"/>
                  <a:gd name="T42" fmla="*/ 180 w 718"/>
                  <a:gd name="T43" fmla="*/ 409 h 592"/>
                  <a:gd name="T44" fmla="*/ 177 w 718"/>
                  <a:gd name="T45" fmla="*/ 456 h 592"/>
                  <a:gd name="T46" fmla="*/ 151 w 718"/>
                  <a:gd name="T47" fmla="*/ 456 h 592"/>
                  <a:gd name="T48" fmla="*/ 131 w 718"/>
                  <a:gd name="T49" fmla="*/ 484 h 592"/>
                  <a:gd name="T50" fmla="*/ 145 w 718"/>
                  <a:gd name="T51" fmla="*/ 492 h 592"/>
                  <a:gd name="T52" fmla="*/ 88 w 718"/>
                  <a:gd name="T53" fmla="*/ 499 h 592"/>
                  <a:gd name="T54" fmla="*/ 98 w 718"/>
                  <a:gd name="T55" fmla="*/ 470 h 592"/>
                  <a:gd name="T56" fmla="*/ 31 w 718"/>
                  <a:gd name="T57" fmla="*/ 495 h 592"/>
                  <a:gd name="T58" fmla="*/ 11 w 718"/>
                  <a:gd name="T59" fmla="*/ 446 h 592"/>
                  <a:gd name="T60" fmla="*/ 13 w 718"/>
                  <a:gd name="T61" fmla="*/ 488 h 592"/>
                  <a:gd name="T62" fmla="*/ 31 w 718"/>
                  <a:gd name="T63" fmla="*/ 538 h 592"/>
                  <a:gd name="T64" fmla="*/ 114 w 718"/>
                  <a:gd name="T65" fmla="*/ 592 h 592"/>
                  <a:gd name="T66" fmla="*/ 191 w 718"/>
                  <a:gd name="T67" fmla="*/ 554 h 592"/>
                  <a:gd name="T68" fmla="*/ 220 w 718"/>
                  <a:gd name="T69" fmla="*/ 559 h 592"/>
                  <a:gd name="T70" fmla="*/ 272 w 718"/>
                  <a:gd name="T71" fmla="*/ 512 h 592"/>
                  <a:gd name="T72" fmla="*/ 328 w 718"/>
                  <a:gd name="T73" fmla="*/ 480 h 592"/>
                  <a:gd name="T74" fmla="*/ 343 w 718"/>
                  <a:gd name="T75" fmla="*/ 449 h 592"/>
                  <a:gd name="T76" fmla="*/ 365 w 718"/>
                  <a:gd name="T77" fmla="*/ 379 h 592"/>
                  <a:gd name="T78" fmla="*/ 434 w 718"/>
                  <a:gd name="T79" fmla="*/ 409 h 592"/>
                  <a:gd name="T80" fmla="*/ 460 w 718"/>
                  <a:gd name="T81" fmla="*/ 319 h 592"/>
                  <a:gd name="T82" fmla="*/ 547 w 718"/>
                  <a:gd name="T83" fmla="*/ 35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8" h="592">
                    <a:moveTo>
                      <a:pt x="560" y="332"/>
                    </a:moveTo>
                    <a:lnTo>
                      <a:pt x="581" y="333"/>
                    </a:lnTo>
                    <a:lnTo>
                      <a:pt x="594" y="318"/>
                    </a:lnTo>
                    <a:lnTo>
                      <a:pt x="599" y="329"/>
                    </a:lnTo>
                    <a:lnTo>
                      <a:pt x="616" y="318"/>
                    </a:lnTo>
                    <a:lnTo>
                      <a:pt x="633" y="329"/>
                    </a:lnTo>
                    <a:lnTo>
                      <a:pt x="697" y="315"/>
                    </a:lnTo>
                    <a:lnTo>
                      <a:pt x="718" y="297"/>
                    </a:lnTo>
                    <a:lnTo>
                      <a:pt x="694" y="237"/>
                    </a:lnTo>
                    <a:lnTo>
                      <a:pt x="708" y="212"/>
                    </a:lnTo>
                    <a:lnTo>
                      <a:pt x="707" y="177"/>
                    </a:lnTo>
                    <a:lnTo>
                      <a:pt x="679" y="143"/>
                    </a:lnTo>
                    <a:lnTo>
                      <a:pt x="639" y="156"/>
                    </a:lnTo>
                    <a:lnTo>
                      <a:pt x="581" y="103"/>
                    </a:lnTo>
                    <a:lnTo>
                      <a:pt x="549" y="93"/>
                    </a:lnTo>
                    <a:lnTo>
                      <a:pt x="528" y="104"/>
                    </a:lnTo>
                    <a:lnTo>
                      <a:pt x="513" y="74"/>
                    </a:lnTo>
                    <a:lnTo>
                      <a:pt x="477" y="79"/>
                    </a:lnTo>
                    <a:lnTo>
                      <a:pt x="471" y="74"/>
                    </a:lnTo>
                    <a:lnTo>
                      <a:pt x="466" y="30"/>
                    </a:lnTo>
                    <a:lnTo>
                      <a:pt x="436" y="0"/>
                    </a:lnTo>
                    <a:lnTo>
                      <a:pt x="399" y="21"/>
                    </a:lnTo>
                    <a:lnTo>
                      <a:pt x="353" y="85"/>
                    </a:lnTo>
                    <a:lnTo>
                      <a:pt x="318" y="113"/>
                    </a:lnTo>
                    <a:lnTo>
                      <a:pt x="273" y="181"/>
                    </a:lnTo>
                    <a:lnTo>
                      <a:pt x="266" y="206"/>
                    </a:lnTo>
                    <a:lnTo>
                      <a:pt x="282" y="255"/>
                    </a:lnTo>
                    <a:lnTo>
                      <a:pt x="325" y="303"/>
                    </a:lnTo>
                    <a:lnTo>
                      <a:pt x="328" y="336"/>
                    </a:lnTo>
                    <a:lnTo>
                      <a:pt x="321" y="353"/>
                    </a:lnTo>
                    <a:lnTo>
                      <a:pt x="318" y="400"/>
                    </a:lnTo>
                    <a:lnTo>
                      <a:pt x="312" y="409"/>
                    </a:lnTo>
                    <a:lnTo>
                      <a:pt x="298" y="389"/>
                    </a:lnTo>
                    <a:lnTo>
                      <a:pt x="298" y="336"/>
                    </a:lnTo>
                    <a:lnTo>
                      <a:pt x="296" y="337"/>
                    </a:lnTo>
                    <a:lnTo>
                      <a:pt x="261" y="361"/>
                    </a:lnTo>
                    <a:lnTo>
                      <a:pt x="266" y="377"/>
                    </a:lnTo>
                    <a:lnTo>
                      <a:pt x="261" y="420"/>
                    </a:lnTo>
                    <a:lnTo>
                      <a:pt x="248" y="420"/>
                    </a:lnTo>
                    <a:lnTo>
                      <a:pt x="243" y="434"/>
                    </a:lnTo>
                    <a:lnTo>
                      <a:pt x="229" y="420"/>
                    </a:lnTo>
                    <a:lnTo>
                      <a:pt x="213" y="434"/>
                    </a:lnTo>
                    <a:lnTo>
                      <a:pt x="188" y="409"/>
                    </a:lnTo>
                    <a:lnTo>
                      <a:pt x="180" y="409"/>
                    </a:lnTo>
                    <a:lnTo>
                      <a:pt x="194" y="453"/>
                    </a:lnTo>
                    <a:lnTo>
                      <a:pt x="177" y="456"/>
                    </a:lnTo>
                    <a:lnTo>
                      <a:pt x="181" y="470"/>
                    </a:lnTo>
                    <a:lnTo>
                      <a:pt x="151" y="456"/>
                    </a:lnTo>
                    <a:lnTo>
                      <a:pt x="119" y="462"/>
                    </a:lnTo>
                    <a:lnTo>
                      <a:pt x="131" y="484"/>
                    </a:lnTo>
                    <a:lnTo>
                      <a:pt x="153" y="476"/>
                    </a:lnTo>
                    <a:lnTo>
                      <a:pt x="145" y="492"/>
                    </a:lnTo>
                    <a:lnTo>
                      <a:pt x="110" y="501"/>
                    </a:lnTo>
                    <a:lnTo>
                      <a:pt x="88" y="499"/>
                    </a:lnTo>
                    <a:lnTo>
                      <a:pt x="109" y="480"/>
                    </a:lnTo>
                    <a:lnTo>
                      <a:pt x="98" y="470"/>
                    </a:lnTo>
                    <a:lnTo>
                      <a:pt x="61" y="495"/>
                    </a:lnTo>
                    <a:lnTo>
                      <a:pt x="31" y="495"/>
                    </a:lnTo>
                    <a:lnTo>
                      <a:pt x="25" y="456"/>
                    </a:lnTo>
                    <a:lnTo>
                      <a:pt x="11" y="446"/>
                    </a:lnTo>
                    <a:lnTo>
                      <a:pt x="0" y="470"/>
                    </a:lnTo>
                    <a:lnTo>
                      <a:pt x="13" y="488"/>
                    </a:lnTo>
                    <a:lnTo>
                      <a:pt x="3" y="502"/>
                    </a:lnTo>
                    <a:lnTo>
                      <a:pt x="31" y="538"/>
                    </a:lnTo>
                    <a:lnTo>
                      <a:pt x="34" y="561"/>
                    </a:lnTo>
                    <a:lnTo>
                      <a:pt x="114" y="592"/>
                    </a:lnTo>
                    <a:lnTo>
                      <a:pt x="151" y="590"/>
                    </a:lnTo>
                    <a:lnTo>
                      <a:pt x="191" y="554"/>
                    </a:lnTo>
                    <a:lnTo>
                      <a:pt x="209" y="564"/>
                    </a:lnTo>
                    <a:lnTo>
                      <a:pt x="220" y="559"/>
                    </a:lnTo>
                    <a:lnTo>
                      <a:pt x="252" y="491"/>
                    </a:lnTo>
                    <a:lnTo>
                      <a:pt x="272" y="512"/>
                    </a:lnTo>
                    <a:lnTo>
                      <a:pt x="304" y="488"/>
                    </a:lnTo>
                    <a:lnTo>
                      <a:pt x="328" y="480"/>
                    </a:lnTo>
                    <a:lnTo>
                      <a:pt x="335" y="488"/>
                    </a:lnTo>
                    <a:lnTo>
                      <a:pt x="343" y="449"/>
                    </a:lnTo>
                    <a:lnTo>
                      <a:pt x="371" y="464"/>
                    </a:lnTo>
                    <a:lnTo>
                      <a:pt x="365" y="379"/>
                    </a:lnTo>
                    <a:lnTo>
                      <a:pt x="378" y="379"/>
                    </a:lnTo>
                    <a:lnTo>
                      <a:pt x="434" y="409"/>
                    </a:lnTo>
                    <a:lnTo>
                      <a:pt x="446" y="384"/>
                    </a:lnTo>
                    <a:lnTo>
                      <a:pt x="460" y="319"/>
                    </a:lnTo>
                    <a:lnTo>
                      <a:pt x="485" y="317"/>
                    </a:lnTo>
                    <a:lnTo>
                      <a:pt x="547" y="350"/>
                    </a:lnTo>
                    <a:lnTo>
                      <a:pt x="560" y="332"/>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7" name="Freeform 28">
                <a:extLst>
                  <a:ext uri="{FF2B5EF4-FFF2-40B4-BE49-F238E27FC236}">
                    <a16:creationId xmlns:a16="http://schemas.microsoft.com/office/drawing/2014/main" id="{40DD5A06-7BBA-46E0-AD0A-008458C1C016}"/>
                  </a:ext>
                </a:extLst>
              </p:cNvPr>
              <p:cNvSpPr>
                <a:spLocks noChangeAspect="1"/>
              </p:cNvSpPr>
              <p:nvPr/>
            </p:nvSpPr>
            <p:spPr bwMode="auto">
              <a:xfrm>
                <a:off x="7607203" y="4994832"/>
                <a:ext cx="196115" cy="314420"/>
              </a:xfrm>
              <a:custGeom>
                <a:avLst/>
                <a:gdLst>
                  <a:gd name="T0" fmla="*/ 145 w 739"/>
                  <a:gd name="T1" fmla="*/ 525 h 1189"/>
                  <a:gd name="T2" fmla="*/ 187 w 739"/>
                  <a:gd name="T3" fmla="*/ 444 h 1189"/>
                  <a:gd name="T4" fmla="*/ 188 w 739"/>
                  <a:gd name="T5" fmla="*/ 368 h 1189"/>
                  <a:gd name="T6" fmla="*/ 220 w 739"/>
                  <a:gd name="T7" fmla="*/ 324 h 1189"/>
                  <a:gd name="T8" fmla="*/ 238 w 739"/>
                  <a:gd name="T9" fmla="*/ 280 h 1189"/>
                  <a:gd name="T10" fmla="*/ 281 w 739"/>
                  <a:gd name="T11" fmla="*/ 152 h 1189"/>
                  <a:gd name="T12" fmla="*/ 376 w 739"/>
                  <a:gd name="T13" fmla="*/ 85 h 1189"/>
                  <a:gd name="T14" fmla="*/ 391 w 739"/>
                  <a:gd name="T15" fmla="*/ 135 h 1189"/>
                  <a:gd name="T16" fmla="*/ 429 w 739"/>
                  <a:gd name="T17" fmla="*/ 119 h 1189"/>
                  <a:gd name="T18" fmla="*/ 489 w 739"/>
                  <a:gd name="T19" fmla="*/ 103 h 1189"/>
                  <a:gd name="T20" fmla="*/ 517 w 739"/>
                  <a:gd name="T21" fmla="*/ 79 h 1189"/>
                  <a:gd name="T22" fmla="*/ 555 w 739"/>
                  <a:gd name="T23" fmla="*/ 40 h 1189"/>
                  <a:gd name="T24" fmla="*/ 621 w 739"/>
                  <a:gd name="T25" fmla="*/ 0 h 1189"/>
                  <a:gd name="T26" fmla="*/ 659 w 739"/>
                  <a:gd name="T27" fmla="*/ 75 h 1189"/>
                  <a:gd name="T28" fmla="*/ 715 w 739"/>
                  <a:gd name="T29" fmla="*/ 116 h 1189"/>
                  <a:gd name="T30" fmla="*/ 707 w 739"/>
                  <a:gd name="T31" fmla="*/ 169 h 1189"/>
                  <a:gd name="T32" fmla="*/ 624 w 739"/>
                  <a:gd name="T33" fmla="*/ 229 h 1189"/>
                  <a:gd name="T34" fmla="*/ 598 w 739"/>
                  <a:gd name="T35" fmla="*/ 258 h 1189"/>
                  <a:gd name="T36" fmla="*/ 570 w 739"/>
                  <a:gd name="T37" fmla="*/ 349 h 1189"/>
                  <a:gd name="T38" fmla="*/ 601 w 739"/>
                  <a:gd name="T39" fmla="*/ 414 h 1189"/>
                  <a:gd name="T40" fmla="*/ 676 w 739"/>
                  <a:gd name="T41" fmla="*/ 399 h 1189"/>
                  <a:gd name="T42" fmla="*/ 695 w 739"/>
                  <a:gd name="T43" fmla="*/ 484 h 1189"/>
                  <a:gd name="T44" fmla="*/ 679 w 739"/>
                  <a:gd name="T45" fmla="*/ 523 h 1189"/>
                  <a:gd name="T46" fmla="*/ 688 w 739"/>
                  <a:gd name="T47" fmla="*/ 558 h 1189"/>
                  <a:gd name="T48" fmla="*/ 654 w 739"/>
                  <a:gd name="T49" fmla="*/ 571 h 1189"/>
                  <a:gd name="T50" fmla="*/ 670 w 739"/>
                  <a:gd name="T51" fmla="*/ 590 h 1189"/>
                  <a:gd name="T52" fmla="*/ 695 w 739"/>
                  <a:gd name="T53" fmla="*/ 664 h 1189"/>
                  <a:gd name="T54" fmla="*/ 739 w 739"/>
                  <a:gd name="T55" fmla="*/ 731 h 1189"/>
                  <a:gd name="T56" fmla="*/ 663 w 739"/>
                  <a:gd name="T57" fmla="*/ 731 h 1189"/>
                  <a:gd name="T58" fmla="*/ 577 w 739"/>
                  <a:gd name="T59" fmla="*/ 701 h 1189"/>
                  <a:gd name="T60" fmla="*/ 507 w 739"/>
                  <a:gd name="T61" fmla="*/ 773 h 1189"/>
                  <a:gd name="T62" fmla="*/ 468 w 739"/>
                  <a:gd name="T63" fmla="*/ 763 h 1189"/>
                  <a:gd name="T64" fmla="*/ 474 w 739"/>
                  <a:gd name="T65" fmla="*/ 837 h 1189"/>
                  <a:gd name="T66" fmla="*/ 468 w 739"/>
                  <a:gd name="T67" fmla="*/ 900 h 1189"/>
                  <a:gd name="T68" fmla="*/ 437 w 739"/>
                  <a:gd name="T69" fmla="*/ 949 h 1189"/>
                  <a:gd name="T70" fmla="*/ 443 w 739"/>
                  <a:gd name="T71" fmla="*/ 1022 h 1189"/>
                  <a:gd name="T72" fmla="*/ 433 w 739"/>
                  <a:gd name="T73" fmla="*/ 1073 h 1189"/>
                  <a:gd name="T74" fmla="*/ 376 w 739"/>
                  <a:gd name="T75" fmla="*/ 1123 h 1189"/>
                  <a:gd name="T76" fmla="*/ 316 w 739"/>
                  <a:gd name="T77" fmla="*/ 1156 h 1189"/>
                  <a:gd name="T78" fmla="*/ 288 w 739"/>
                  <a:gd name="T79" fmla="*/ 1175 h 1189"/>
                  <a:gd name="T80" fmla="*/ 234 w 739"/>
                  <a:gd name="T81" fmla="*/ 1189 h 1189"/>
                  <a:gd name="T82" fmla="*/ 134 w 739"/>
                  <a:gd name="T83" fmla="*/ 1189 h 1189"/>
                  <a:gd name="T84" fmla="*/ 128 w 739"/>
                  <a:gd name="T85" fmla="*/ 1122 h 1189"/>
                  <a:gd name="T86" fmla="*/ 127 w 739"/>
                  <a:gd name="T87" fmla="*/ 987 h 1189"/>
                  <a:gd name="T88" fmla="*/ 100 w 739"/>
                  <a:gd name="T89" fmla="*/ 895 h 1189"/>
                  <a:gd name="T90" fmla="*/ 16 w 739"/>
                  <a:gd name="T91" fmla="*/ 802 h 1189"/>
                  <a:gd name="T92" fmla="*/ 7 w 739"/>
                  <a:gd name="T93" fmla="*/ 777 h 1189"/>
                  <a:gd name="T94" fmla="*/ 36 w 739"/>
                  <a:gd name="T95" fmla="*/ 731 h 1189"/>
                  <a:gd name="T96" fmla="*/ 117 w 739"/>
                  <a:gd name="T97" fmla="*/ 675 h 1189"/>
                  <a:gd name="T98" fmla="*/ 128 w 739"/>
                  <a:gd name="T99" fmla="*/ 622 h 1189"/>
                  <a:gd name="T100" fmla="*/ 156 w 739"/>
                  <a:gd name="T101" fmla="*/ 561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9" h="1189">
                    <a:moveTo>
                      <a:pt x="156" y="561"/>
                    </a:moveTo>
                    <a:lnTo>
                      <a:pt x="145" y="525"/>
                    </a:lnTo>
                    <a:lnTo>
                      <a:pt x="180" y="472"/>
                    </a:lnTo>
                    <a:lnTo>
                      <a:pt x="187" y="444"/>
                    </a:lnTo>
                    <a:lnTo>
                      <a:pt x="150" y="409"/>
                    </a:lnTo>
                    <a:lnTo>
                      <a:pt x="188" y="368"/>
                    </a:lnTo>
                    <a:lnTo>
                      <a:pt x="194" y="335"/>
                    </a:lnTo>
                    <a:lnTo>
                      <a:pt x="220" y="324"/>
                    </a:lnTo>
                    <a:lnTo>
                      <a:pt x="200" y="296"/>
                    </a:lnTo>
                    <a:lnTo>
                      <a:pt x="238" y="280"/>
                    </a:lnTo>
                    <a:lnTo>
                      <a:pt x="244" y="176"/>
                    </a:lnTo>
                    <a:lnTo>
                      <a:pt x="281" y="152"/>
                    </a:lnTo>
                    <a:lnTo>
                      <a:pt x="316" y="79"/>
                    </a:lnTo>
                    <a:lnTo>
                      <a:pt x="376" y="85"/>
                    </a:lnTo>
                    <a:lnTo>
                      <a:pt x="378" y="133"/>
                    </a:lnTo>
                    <a:lnTo>
                      <a:pt x="391" y="135"/>
                    </a:lnTo>
                    <a:lnTo>
                      <a:pt x="394" y="149"/>
                    </a:lnTo>
                    <a:lnTo>
                      <a:pt x="429" y="119"/>
                    </a:lnTo>
                    <a:lnTo>
                      <a:pt x="443" y="124"/>
                    </a:lnTo>
                    <a:lnTo>
                      <a:pt x="489" y="103"/>
                    </a:lnTo>
                    <a:lnTo>
                      <a:pt x="509" y="127"/>
                    </a:lnTo>
                    <a:lnTo>
                      <a:pt x="517" y="79"/>
                    </a:lnTo>
                    <a:lnTo>
                      <a:pt x="553" y="72"/>
                    </a:lnTo>
                    <a:lnTo>
                      <a:pt x="555" y="40"/>
                    </a:lnTo>
                    <a:lnTo>
                      <a:pt x="571" y="25"/>
                    </a:lnTo>
                    <a:lnTo>
                      <a:pt x="621" y="0"/>
                    </a:lnTo>
                    <a:lnTo>
                      <a:pt x="651" y="12"/>
                    </a:lnTo>
                    <a:lnTo>
                      <a:pt x="659" y="75"/>
                    </a:lnTo>
                    <a:lnTo>
                      <a:pt x="686" y="103"/>
                    </a:lnTo>
                    <a:lnTo>
                      <a:pt x="715" y="116"/>
                    </a:lnTo>
                    <a:lnTo>
                      <a:pt x="725" y="148"/>
                    </a:lnTo>
                    <a:lnTo>
                      <a:pt x="707" y="169"/>
                    </a:lnTo>
                    <a:lnTo>
                      <a:pt x="709" y="194"/>
                    </a:lnTo>
                    <a:lnTo>
                      <a:pt x="624" y="229"/>
                    </a:lnTo>
                    <a:lnTo>
                      <a:pt x="621" y="250"/>
                    </a:lnTo>
                    <a:lnTo>
                      <a:pt x="598" y="258"/>
                    </a:lnTo>
                    <a:lnTo>
                      <a:pt x="575" y="306"/>
                    </a:lnTo>
                    <a:lnTo>
                      <a:pt x="570" y="349"/>
                    </a:lnTo>
                    <a:lnTo>
                      <a:pt x="578" y="399"/>
                    </a:lnTo>
                    <a:lnTo>
                      <a:pt x="601" y="414"/>
                    </a:lnTo>
                    <a:lnTo>
                      <a:pt x="616" y="409"/>
                    </a:lnTo>
                    <a:lnTo>
                      <a:pt x="676" y="399"/>
                    </a:lnTo>
                    <a:lnTo>
                      <a:pt x="695" y="420"/>
                    </a:lnTo>
                    <a:lnTo>
                      <a:pt x="695" y="484"/>
                    </a:lnTo>
                    <a:lnTo>
                      <a:pt x="679" y="497"/>
                    </a:lnTo>
                    <a:lnTo>
                      <a:pt x="679" y="523"/>
                    </a:lnTo>
                    <a:lnTo>
                      <a:pt x="695" y="539"/>
                    </a:lnTo>
                    <a:lnTo>
                      <a:pt x="688" y="558"/>
                    </a:lnTo>
                    <a:lnTo>
                      <a:pt x="680" y="571"/>
                    </a:lnTo>
                    <a:lnTo>
                      <a:pt x="654" y="571"/>
                    </a:lnTo>
                    <a:lnTo>
                      <a:pt x="652" y="575"/>
                    </a:lnTo>
                    <a:lnTo>
                      <a:pt x="670" y="590"/>
                    </a:lnTo>
                    <a:lnTo>
                      <a:pt x="693" y="596"/>
                    </a:lnTo>
                    <a:lnTo>
                      <a:pt x="695" y="664"/>
                    </a:lnTo>
                    <a:lnTo>
                      <a:pt x="723" y="684"/>
                    </a:lnTo>
                    <a:lnTo>
                      <a:pt x="739" y="731"/>
                    </a:lnTo>
                    <a:lnTo>
                      <a:pt x="670" y="756"/>
                    </a:lnTo>
                    <a:lnTo>
                      <a:pt x="663" y="731"/>
                    </a:lnTo>
                    <a:lnTo>
                      <a:pt x="589" y="738"/>
                    </a:lnTo>
                    <a:lnTo>
                      <a:pt x="577" y="701"/>
                    </a:lnTo>
                    <a:lnTo>
                      <a:pt x="543" y="698"/>
                    </a:lnTo>
                    <a:lnTo>
                      <a:pt x="507" y="773"/>
                    </a:lnTo>
                    <a:lnTo>
                      <a:pt x="488" y="756"/>
                    </a:lnTo>
                    <a:lnTo>
                      <a:pt x="468" y="763"/>
                    </a:lnTo>
                    <a:lnTo>
                      <a:pt x="457" y="808"/>
                    </a:lnTo>
                    <a:lnTo>
                      <a:pt x="474" y="837"/>
                    </a:lnTo>
                    <a:lnTo>
                      <a:pt x="453" y="857"/>
                    </a:lnTo>
                    <a:lnTo>
                      <a:pt x="468" y="900"/>
                    </a:lnTo>
                    <a:lnTo>
                      <a:pt x="460" y="938"/>
                    </a:lnTo>
                    <a:lnTo>
                      <a:pt x="437" y="949"/>
                    </a:lnTo>
                    <a:lnTo>
                      <a:pt x="435" y="981"/>
                    </a:lnTo>
                    <a:lnTo>
                      <a:pt x="443" y="1022"/>
                    </a:lnTo>
                    <a:lnTo>
                      <a:pt x="422" y="1033"/>
                    </a:lnTo>
                    <a:lnTo>
                      <a:pt x="433" y="1073"/>
                    </a:lnTo>
                    <a:lnTo>
                      <a:pt x="387" y="1098"/>
                    </a:lnTo>
                    <a:lnTo>
                      <a:pt x="376" y="1123"/>
                    </a:lnTo>
                    <a:lnTo>
                      <a:pt x="323" y="1142"/>
                    </a:lnTo>
                    <a:lnTo>
                      <a:pt x="316" y="1156"/>
                    </a:lnTo>
                    <a:lnTo>
                      <a:pt x="294" y="1157"/>
                    </a:lnTo>
                    <a:lnTo>
                      <a:pt x="288" y="1175"/>
                    </a:lnTo>
                    <a:lnTo>
                      <a:pt x="265" y="1181"/>
                    </a:lnTo>
                    <a:lnTo>
                      <a:pt x="234" y="1189"/>
                    </a:lnTo>
                    <a:lnTo>
                      <a:pt x="187" y="1165"/>
                    </a:lnTo>
                    <a:lnTo>
                      <a:pt x="134" y="1189"/>
                    </a:lnTo>
                    <a:lnTo>
                      <a:pt x="107" y="1156"/>
                    </a:lnTo>
                    <a:lnTo>
                      <a:pt x="128" y="1122"/>
                    </a:lnTo>
                    <a:lnTo>
                      <a:pt x="145" y="1070"/>
                    </a:lnTo>
                    <a:lnTo>
                      <a:pt x="127" y="987"/>
                    </a:lnTo>
                    <a:lnTo>
                      <a:pt x="106" y="942"/>
                    </a:lnTo>
                    <a:lnTo>
                      <a:pt x="100" y="895"/>
                    </a:lnTo>
                    <a:lnTo>
                      <a:pt x="78" y="837"/>
                    </a:lnTo>
                    <a:lnTo>
                      <a:pt x="16" y="802"/>
                    </a:lnTo>
                    <a:lnTo>
                      <a:pt x="0" y="791"/>
                    </a:lnTo>
                    <a:lnTo>
                      <a:pt x="7" y="777"/>
                    </a:lnTo>
                    <a:lnTo>
                      <a:pt x="26" y="756"/>
                    </a:lnTo>
                    <a:lnTo>
                      <a:pt x="36" y="731"/>
                    </a:lnTo>
                    <a:lnTo>
                      <a:pt x="78" y="741"/>
                    </a:lnTo>
                    <a:lnTo>
                      <a:pt x="117" y="675"/>
                    </a:lnTo>
                    <a:lnTo>
                      <a:pt x="139" y="670"/>
                    </a:lnTo>
                    <a:lnTo>
                      <a:pt x="128" y="622"/>
                    </a:lnTo>
                    <a:lnTo>
                      <a:pt x="134" y="585"/>
                    </a:lnTo>
                    <a:lnTo>
                      <a:pt x="156" y="561"/>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8" name="Freeform 29">
                <a:extLst>
                  <a:ext uri="{FF2B5EF4-FFF2-40B4-BE49-F238E27FC236}">
                    <a16:creationId xmlns:a16="http://schemas.microsoft.com/office/drawing/2014/main" id="{A1CC4DE7-FB35-4DEB-9BAC-9926E640DD14}"/>
                  </a:ext>
                </a:extLst>
              </p:cNvPr>
              <p:cNvSpPr>
                <a:spLocks noChangeAspect="1"/>
              </p:cNvSpPr>
              <p:nvPr/>
            </p:nvSpPr>
            <p:spPr bwMode="auto">
              <a:xfrm>
                <a:off x="7469050" y="4905905"/>
                <a:ext cx="152445" cy="250901"/>
              </a:xfrm>
              <a:custGeom>
                <a:avLst/>
                <a:gdLst>
                  <a:gd name="T0" fmla="*/ 416 w 576"/>
                  <a:gd name="T1" fmla="*/ 275 h 950"/>
                  <a:gd name="T2" fmla="*/ 389 w 576"/>
                  <a:gd name="T3" fmla="*/ 302 h 950"/>
                  <a:gd name="T4" fmla="*/ 350 w 576"/>
                  <a:gd name="T5" fmla="*/ 287 h 950"/>
                  <a:gd name="T6" fmla="*/ 321 w 576"/>
                  <a:gd name="T7" fmla="*/ 275 h 950"/>
                  <a:gd name="T8" fmla="*/ 327 w 576"/>
                  <a:gd name="T9" fmla="*/ 251 h 950"/>
                  <a:gd name="T10" fmla="*/ 353 w 576"/>
                  <a:gd name="T11" fmla="*/ 195 h 950"/>
                  <a:gd name="T12" fmla="*/ 370 w 576"/>
                  <a:gd name="T13" fmla="*/ 205 h 950"/>
                  <a:gd name="T14" fmla="*/ 399 w 576"/>
                  <a:gd name="T15" fmla="*/ 226 h 950"/>
                  <a:gd name="T16" fmla="*/ 441 w 576"/>
                  <a:gd name="T17" fmla="*/ 171 h 950"/>
                  <a:gd name="T18" fmla="*/ 504 w 576"/>
                  <a:gd name="T19" fmla="*/ 159 h 950"/>
                  <a:gd name="T20" fmla="*/ 516 w 576"/>
                  <a:gd name="T21" fmla="*/ 92 h 950"/>
                  <a:gd name="T22" fmla="*/ 576 w 576"/>
                  <a:gd name="T23" fmla="*/ 55 h 950"/>
                  <a:gd name="T24" fmla="*/ 566 w 576"/>
                  <a:gd name="T25" fmla="*/ 19 h 950"/>
                  <a:gd name="T26" fmla="*/ 529 w 576"/>
                  <a:gd name="T27" fmla="*/ 5 h 950"/>
                  <a:gd name="T28" fmla="*/ 370 w 576"/>
                  <a:gd name="T29" fmla="*/ 76 h 950"/>
                  <a:gd name="T30" fmla="*/ 269 w 576"/>
                  <a:gd name="T31" fmla="*/ 101 h 950"/>
                  <a:gd name="T32" fmla="*/ 258 w 576"/>
                  <a:gd name="T33" fmla="*/ 175 h 950"/>
                  <a:gd name="T34" fmla="*/ 223 w 576"/>
                  <a:gd name="T35" fmla="*/ 228 h 950"/>
                  <a:gd name="T36" fmla="*/ 246 w 576"/>
                  <a:gd name="T37" fmla="*/ 254 h 950"/>
                  <a:gd name="T38" fmla="*/ 265 w 576"/>
                  <a:gd name="T39" fmla="*/ 346 h 950"/>
                  <a:gd name="T40" fmla="*/ 264 w 576"/>
                  <a:gd name="T41" fmla="*/ 435 h 950"/>
                  <a:gd name="T42" fmla="*/ 169 w 576"/>
                  <a:gd name="T43" fmla="*/ 612 h 950"/>
                  <a:gd name="T44" fmla="*/ 113 w 576"/>
                  <a:gd name="T45" fmla="*/ 681 h 950"/>
                  <a:gd name="T46" fmla="*/ 30 w 576"/>
                  <a:gd name="T47" fmla="*/ 824 h 950"/>
                  <a:gd name="T48" fmla="*/ 41 w 576"/>
                  <a:gd name="T49" fmla="*/ 873 h 950"/>
                  <a:gd name="T50" fmla="*/ 92 w 576"/>
                  <a:gd name="T51" fmla="*/ 898 h 950"/>
                  <a:gd name="T52" fmla="*/ 145 w 576"/>
                  <a:gd name="T53" fmla="*/ 897 h 950"/>
                  <a:gd name="T54" fmla="*/ 243 w 576"/>
                  <a:gd name="T55" fmla="*/ 937 h 950"/>
                  <a:gd name="T56" fmla="*/ 271 w 576"/>
                  <a:gd name="T57" fmla="*/ 777 h 950"/>
                  <a:gd name="T58" fmla="*/ 265 w 576"/>
                  <a:gd name="T59" fmla="*/ 727 h 950"/>
                  <a:gd name="T60" fmla="*/ 283 w 576"/>
                  <a:gd name="T61" fmla="*/ 642 h 950"/>
                  <a:gd name="T62" fmla="*/ 295 w 576"/>
                  <a:gd name="T63" fmla="*/ 558 h 950"/>
                  <a:gd name="T64" fmla="*/ 283 w 576"/>
                  <a:gd name="T65" fmla="*/ 512 h 950"/>
                  <a:gd name="T66" fmla="*/ 324 w 576"/>
                  <a:gd name="T67" fmla="*/ 415 h 950"/>
                  <a:gd name="T68" fmla="*/ 398 w 576"/>
                  <a:gd name="T69" fmla="*/ 362 h 950"/>
                  <a:gd name="T70" fmla="*/ 420 w 576"/>
                  <a:gd name="T71" fmla="*/ 362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6" h="950">
                    <a:moveTo>
                      <a:pt x="412" y="325"/>
                    </a:moveTo>
                    <a:lnTo>
                      <a:pt x="416" y="275"/>
                    </a:lnTo>
                    <a:lnTo>
                      <a:pt x="399" y="280"/>
                    </a:lnTo>
                    <a:lnTo>
                      <a:pt x="389" y="302"/>
                    </a:lnTo>
                    <a:lnTo>
                      <a:pt x="377" y="308"/>
                    </a:lnTo>
                    <a:lnTo>
                      <a:pt x="350" y="287"/>
                    </a:lnTo>
                    <a:lnTo>
                      <a:pt x="328" y="298"/>
                    </a:lnTo>
                    <a:lnTo>
                      <a:pt x="321" y="275"/>
                    </a:lnTo>
                    <a:lnTo>
                      <a:pt x="336" y="256"/>
                    </a:lnTo>
                    <a:lnTo>
                      <a:pt x="327" y="251"/>
                    </a:lnTo>
                    <a:lnTo>
                      <a:pt x="350" y="217"/>
                    </a:lnTo>
                    <a:lnTo>
                      <a:pt x="353" y="195"/>
                    </a:lnTo>
                    <a:lnTo>
                      <a:pt x="370" y="192"/>
                    </a:lnTo>
                    <a:lnTo>
                      <a:pt x="370" y="205"/>
                    </a:lnTo>
                    <a:lnTo>
                      <a:pt x="378" y="217"/>
                    </a:lnTo>
                    <a:lnTo>
                      <a:pt x="399" y="226"/>
                    </a:lnTo>
                    <a:lnTo>
                      <a:pt x="434" y="201"/>
                    </a:lnTo>
                    <a:lnTo>
                      <a:pt x="441" y="171"/>
                    </a:lnTo>
                    <a:lnTo>
                      <a:pt x="462" y="152"/>
                    </a:lnTo>
                    <a:lnTo>
                      <a:pt x="504" y="159"/>
                    </a:lnTo>
                    <a:lnTo>
                      <a:pt x="525" y="124"/>
                    </a:lnTo>
                    <a:lnTo>
                      <a:pt x="516" y="92"/>
                    </a:lnTo>
                    <a:lnTo>
                      <a:pt x="538" y="55"/>
                    </a:lnTo>
                    <a:lnTo>
                      <a:pt x="576" y="55"/>
                    </a:lnTo>
                    <a:lnTo>
                      <a:pt x="562" y="40"/>
                    </a:lnTo>
                    <a:lnTo>
                      <a:pt x="566" y="19"/>
                    </a:lnTo>
                    <a:lnTo>
                      <a:pt x="551" y="0"/>
                    </a:lnTo>
                    <a:lnTo>
                      <a:pt x="529" y="5"/>
                    </a:lnTo>
                    <a:lnTo>
                      <a:pt x="456" y="25"/>
                    </a:lnTo>
                    <a:lnTo>
                      <a:pt x="370" y="76"/>
                    </a:lnTo>
                    <a:lnTo>
                      <a:pt x="336" y="74"/>
                    </a:lnTo>
                    <a:lnTo>
                      <a:pt x="269" y="101"/>
                    </a:lnTo>
                    <a:lnTo>
                      <a:pt x="264" y="117"/>
                    </a:lnTo>
                    <a:lnTo>
                      <a:pt x="258" y="175"/>
                    </a:lnTo>
                    <a:lnTo>
                      <a:pt x="229" y="205"/>
                    </a:lnTo>
                    <a:lnTo>
                      <a:pt x="223" y="228"/>
                    </a:lnTo>
                    <a:lnTo>
                      <a:pt x="229" y="245"/>
                    </a:lnTo>
                    <a:lnTo>
                      <a:pt x="246" y="254"/>
                    </a:lnTo>
                    <a:lnTo>
                      <a:pt x="253" y="321"/>
                    </a:lnTo>
                    <a:lnTo>
                      <a:pt x="265" y="346"/>
                    </a:lnTo>
                    <a:lnTo>
                      <a:pt x="261" y="372"/>
                    </a:lnTo>
                    <a:lnTo>
                      <a:pt x="264" y="435"/>
                    </a:lnTo>
                    <a:lnTo>
                      <a:pt x="249" y="475"/>
                    </a:lnTo>
                    <a:lnTo>
                      <a:pt x="169" y="612"/>
                    </a:lnTo>
                    <a:lnTo>
                      <a:pt x="113" y="671"/>
                    </a:lnTo>
                    <a:lnTo>
                      <a:pt x="113" y="681"/>
                    </a:lnTo>
                    <a:lnTo>
                      <a:pt x="0" y="794"/>
                    </a:lnTo>
                    <a:lnTo>
                      <a:pt x="30" y="824"/>
                    </a:lnTo>
                    <a:lnTo>
                      <a:pt x="35" y="868"/>
                    </a:lnTo>
                    <a:lnTo>
                      <a:pt x="41" y="873"/>
                    </a:lnTo>
                    <a:lnTo>
                      <a:pt x="77" y="868"/>
                    </a:lnTo>
                    <a:lnTo>
                      <a:pt x="92" y="898"/>
                    </a:lnTo>
                    <a:lnTo>
                      <a:pt x="113" y="887"/>
                    </a:lnTo>
                    <a:lnTo>
                      <a:pt x="145" y="897"/>
                    </a:lnTo>
                    <a:lnTo>
                      <a:pt x="203" y="950"/>
                    </a:lnTo>
                    <a:lnTo>
                      <a:pt x="243" y="937"/>
                    </a:lnTo>
                    <a:lnTo>
                      <a:pt x="278" y="798"/>
                    </a:lnTo>
                    <a:lnTo>
                      <a:pt x="271" y="777"/>
                    </a:lnTo>
                    <a:lnTo>
                      <a:pt x="282" y="750"/>
                    </a:lnTo>
                    <a:lnTo>
                      <a:pt x="265" y="727"/>
                    </a:lnTo>
                    <a:lnTo>
                      <a:pt x="275" y="660"/>
                    </a:lnTo>
                    <a:lnTo>
                      <a:pt x="283" y="642"/>
                    </a:lnTo>
                    <a:lnTo>
                      <a:pt x="278" y="583"/>
                    </a:lnTo>
                    <a:lnTo>
                      <a:pt x="295" y="558"/>
                    </a:lnTo>
                    <a:lnTo>
                      <a:pt x="278" y="523"/>
                    </a:lnTo>
                    <a:lnTo>
                      <a:pt x="283" y="512"/>
                    </a:lnTo>
                    <a:lnTo>
                      <a:pt x="297" y="502"/>
                    </a:lnTo>
                    <a:lnTo>
                      <a:pt x="324" y="415"/>
                    </a:lnTo>
                    <a:lnTo>
                      <a:pt x="339" y="381"/>
                    </a:lnTo>
                    <a:lnTo>
                      <a:pt x="398" y="362"/>
                    </a:lnTo>
                    <a:lnTo>
                      <a:pt x="412" y="371"/>
                    </a:lnTo>
                    <a:lnTo>
                      <a:pt x="420" y="362"/>
                    </a:lnTo>
                    <a:lnTo>
                      <a:pt x="412" y="325"/>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9" name="Freeform 30">
                <a:extLst>
                  <a:ext uri="{FF2B5EF4-FFF2-40B4-BE49-F238E27FC236}">
                    <a16:creationId xmlns:a16="http://schemas.microsoft.com/office/drawing/2014/main" id="{6869681E-C7DF-456D-B67F-8C10825BBA69}"/>
                  </a:ext>
                </a:extLst>
              </p:cNvPr>
              <p:cNvSpPr>
                <a:spLocks noChangeAspect="1"/>
              </p:cNvSpPr>
              <p:nvPr/>
            </p:nvSpPr>
            <p:spPr bwMode="auto">
              <a:xfrm>
                <a:off x="7539715" y="5001184"/>
                <a:ext cx="132596" cy="118305"/>
              </a:xfrm>
              <a:custGeom>
                <a:avLst/>
                <a:gdLst>
                  <a:gd name="T0" fmla="*/ 214 w 501"/>
                  <a:gd name="T1" fmla="*/ 338 h 446"/>
                  <a:gd name="T2" fmla="*/ 226 w 501"/>
                  <a:gd name="T3" fmla="*/ 355 h 446"/>
                  <a:gd name="T4" fmla="*/ 251 w 501"/>
                  <a:gd name="T5" fmla="*/ 327 h 446"/>
                  <a:gd name="T6" fmla="*/ 267 w 501"/>
                  <a:gd name="T7" fmla="*/ 327 h 446"/>
                  <a:gd name="T8" fmla="*/ 273 w 501"/>
                  <a:gd name="T9" fmla="*/ 355 h 446"/>
                  <a:gd name="T10" fmla="*/ 307 w 501"/>
                  <a:gd name="T11" fmla="*/ 335 h 446"/>
                  <a:gd name="T12" fmla="*/ 319 w 501"/>
                  <a:gd name="T13" fmla="*/ 359 h 446"/>
                  <a:gd name="T14" fmla="*/ 339 w 501"/>
                  <a:gd name="T15" fmla="*/ 365 h 446"/>
                  <a:gd name="T16" fmla="*/ 363 w 501"/>
                  <a:gd name="T17" fmla="*/ 351 h 446"/>
                  <a:gd name="T18" fmla="*/ 374 w 501"/>
                  <a:gd name="T19" fmla="*/ 351 h 446"/>
                  <a:gd name="T20" fmla="*/ 395 w 501"/>
                  <a:gd name="T21" fmla="*/ 387 h 446"/>
                  <a:gd name="T22" fmla="*/ 407 w 501"/>
                  <a:gd name="T23" fmla="*/ 383 h 446"/>
                  <a:gd name="T24" fmla="*/ 445 w 501"/>
                  <a:gd name="T25" fmla="*/ 342 h 446"/>
                  <a:gd name="T26" fmla="*/ 451 w 501"/>
                  <a:gd name="T27" fmla="*/ 309 h 446"/>
                  <a:gd name="T28" fmla="*/ 477 w 501"/>
                  <a:gd name="T29" fmla="*/ 298 h 446"/>
                  <a:gd name="T30" fmla="*/ 457 w 501"/>
                  <a:gd name="T31" fmla="*/ 270 h 446"/>
                  <a:gd name="T32" fmla="*/ 495 w 501"/>
                  <a:gd name="T33" fmla="*/ 254 h 446"/>
                  <a:gd name="T34" fmla="*/ 501 w 501"/>
                  <a:gd name="T35" fmla="*/ 150 h 446"/>
                  <a:gd name="T36" fmla="*/ 481 w 501"/>
                  <a:gd name="T37" fmla="*/ 73 h 446"/>
                  <a:gd name="T38" fmla="*/ 484 w 501"/>
                  <a:gd name="T39" fmla="*/ 37 h 446"/>
                  <a:gd name="T40" fmla="*/ 457 w 501"/>
                  <a:gd name="T41" fmla="*/ 20 h 446"/>
                  <a:gd name="T42" fmla="*/ 448 w 501"/>
                  <a:gd name="T43" fmla="*/ 3 h 446"/>
                  <a:gd name="T44" fmla="*/ 339 w 501"/>
                  <a:gd name="T45" fmla="*/ 35 h 446"/>
                  <a:gd name="T46" fmla="*/ 331 w 501"/>
                  <a:gd name="T47" fmla="*/ 53 h 446"/>
                  <a:gd name="T48" fmla="*/ 313 w 501"/>
                  <a:gd name="T49" fmla="*/ 120 h 446"/>
                  <a:gd name="T50" fmla="*/ 271 w 501"/>
                  <a:gd name="T51" fmla="*/ 140 h 446"/>
                  <a:gd name="T52" fmla="*/ 197 w 501"/>
                  <a:gd name="T53" fmla="*/ 137 h 446"/>
                  <a:gd name="T54" fmla="*/ 162 w 501"/>
                  <a:gd name="T55" fmla="*/ 122 h 446"/>
                  <a:gd name="T56" fmla="*/ 156 w 501"/>
                  <a:gd name="T57" fmla="*/ 109 h 446"/>
                  <a:gd name="T58" fmla="*/ 122 w 501"/>
                  <a:gd name="T59" fmla="*/ 79 h 446"/>
                  <a:gd name="T60" fmla="*/ 113 w 501"/>
                  <a:gd name="T61" fmla="*/ 66 h 446"/>
                  <a:gd name="T62" fmla="*/ 134 w 501"/>
                  <a:gd name="T63" fmla="*/ 44 h 446"/>
                  <a:gd name="T64" fmla="*/ 147 w 501"/>
                  <a:gd name="T65" fmla="*/ 9 h 446"/>
                  <a:gd name="T66" fmla="*/ 133 w 501"/>
                  <a:gd name="T67" fmla="*/ 0 h 446"/>
                  <a:gd name="T68" fmla="*/ 74 w 501"/>
                  <a:gd name="T69" fmla="*/ 19 h 446"/>
                  <a:gd name="T70" fmla="*/ 59 w 501"/>
                  <a:gd name="T71" fmla="*/ 53 h 446"/>
                  <a:gd name="T72" fmla="*/ 32 w 501"/>
                  <a:gd name="T73" fmla="*/ 140 h 446"/>
                  <a:gd name="T74" fmla="*/ 18 w 501"/>
                  <a:gd name="T75" fmla="*/ 150 h 446"/>
                  <a:gd name="T76" fmla="*/ 13 w 501"/>
                  <a:gd name="T77" fmla="*/ 161 h 446"/>
                  <a:gd name="T78" fmla="*/ 30 w 501"/>
                  <a:gd name="T79" fmla="*/ 196 h 446"/>
                  <a:gd name="T80" fmla="*/ 13 w 501"/>
                  <a:gd name="T81" fmla="*/ 221 h 446"/>
                  <a:gd name="T82" fmla="*/ 18 w 501"/>
                  <a:gd name="T83" fmla="*/ 280 h 446"/>
                  <a:gd name="T84" fmla="*/ 10 w 501"/>
                  <a:gd name="T85" fmla="*/ 298 h 446"/>
                  <a:gd name="T86" fmla="*/ 0 w 501"/>
                  <a:gd name="T87" fmla="*/ 365 h 446"/>
                  <a:gd name="T88" fmla="*/ 17 w 501"/>
                  <a:gd name="T89" fmla="*/ 388 h 446"/>
                  <a:gd name="T90" fmla="*/ 6 w 501"/>
                  <a:gd name="T91" fmla="*/ 415 h 446"/>
                  <a:gd name="T92" fmla="*/ 13 w 501"/>
                  <a:gd name="T93" fmla="*/ 436 h 446"/>
                  <a:gd name="T94" fmla="*/ 31 w 501"/>
                  <a:gd name="T95" fmla="*/ 430 h 446"/>
                  <a:gd name="T96" fmla="*/ 30 w 501"/>
                  <a:gd name="T97" fmla="*/ 402 h 446"/>
                  <a:gd name="T98" fmla="*/ 45 w 501"/>
                  <a:gd name="T99" fmla="*/ 395 h 446"/>
                  <a:gd name="T100" fmla="*/ 77 w 501"/>
                  <a:gd name="T101" fmla="*/ 408 h 446"/>
                  <a:gd name="T102" fmla="*/ 94 w 501"/>
                  <a:gd name="T103" fmla="*/ 418 h 446"/>
                  <a:gd name="T104" fmla="*/ 94 w 501"/>
                  <a:gd name="T105" fmla="*/ 446 h 446"/>
                  <a:gd name="T106" fmla="*/ 109 w 501"/>
                  <a:gd name="T107" fmla="*/ 444 h 446"/>
                  <a:gd name="T108" fmla="*/ 115 w 501"/>
                  <a:gd name="T109" fmla="*/ 422 h 446"/>
                  <a:gd name="T110" fmla="*/ 142 w 501"/>
                  <a:gd name="T111" fmla="*/ 414 h 446"/>
                  <a:gd name="T112" fmla="*/ 191 w 501"/>
                  <a:gd name="T113" fmla="*/ 331 h 446"/>
                  <a:gd name="T114" fmla="*/ 214 w 501"/>
                  <a:gd name="T115" fmla="*/ 33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1" h="446">
                    <a:moveTo>
                      <a:pt x="214" y="338"/>
                    </a:moveTo>
                    <a:lnTo>
                      <a:pt x="226" y="355"/>
                    </a:lnTo>
                    <a:lnTo>
                      <a:pt x="251" y="327"/>
                    </a:lnTo>
                    <a:lnTo>
                      <a:pt x="267" y="327"/>
                    </a:lnTo>
                    <a:lnTo>
                      <a:pt x="273" y="355"/>
                    </a:lnTo>
                    <a:lnTo>
                      <a:pt x="307" y="335"/>
                    </a:lnTo>
                    <a:lnTo>
                      <a:pt x="319" y="359"/>
                    </a:lnTo>
                    <a:lnTo>
                      <a:pt x="339" y="365"/>
                    </a:lnTo>
                    <a:lnTo>
                      <a:pt x="363" y="351"/>
                    </a:lnTo>
                    <a:lnTo>
                      <a:pt x="374" y="351"/>
                    </a:lnTo>
                    <a:lnTo>
                      <a:pt x="395" y="387"/>
                    </a:lnTo>
                    <a:lnTo>
                      <a:pt x="407" y="383"/>
                    </a:lnTo>
                    <a:lnTo>
                      <a:pt x="445" y="342"/>
                    </a:lnTo>
                    <a:lnTo>
                      <a:pt x="451" y="309"/>
                    </a:lnTo>
                    <a:lnTo>
                      <a:pt x="477" y="298"/>
                    </a:lnTo>
                    <a:lnTo>
                      <a:pt x="457" y="270"/>
                    </a:lnTo>
                    <a:lnTo>
                      <a:pt x="495" y="254"/>
                    </a:lnTo>
                    <a:lnTo>
                      <a:pt x="501" y="150"/>
                    </a:lnTo>
                    <a:lnTo>
                      <a:pt x="481" y="73"/>
                    </a:lnTo>
                    <a:lnTo>
                      <a:pt x="484" y="37"/>
                    </a:lnTo>
                    <a:lnTo>
                      <a:pt x="457" y="20"/>
                    </a:lnTo>
                    <a:lnTo>
                      <a:pt x="448" y="3"/>
                    </a:lnTo>
                    <a:lnTo>
                      <a:pt x="339" y="35"/>
                    </a:lnTo>
                    <a:lnTo>
                      <a:pt x="331" y="53"/>
                    </a:lnTo>
                    <a:lnTo>
                      <a:pt x="313" y="120"/>
                    </a:lnTo>
                    <a:lnTo>
                      <a:pt x="271" y="140"/>
                    </a:lnTo>
                    <a:lnTo>
                      <a:pt x="197" y="137"/>
                    </a:lnTo>
                    <a:lnTo>
                      <a:pt x="162" y="122"/>
                    </a:lnTo>
                    <a:lnTo>
                      <a:pt x="156" y="109"/>
                    </a:lnTo>
                    <a:lnTo>
                      <a:pt x="122" y="79"/>
                    </a:lnTo>
                    <a:lnTo>
                      <a:pt x="113" y="66"/>
                    </a:lnTo>
                    <a:lnTo>
                      <a:pt x="134" y="44"/>
                    </a:lnTo>
                    <a:lnTo>
                      <a:pt x="147" y="9"/>
                    </a:lnTo>
                    <a:lnTo>
                      <a:pt x="133" y="0"/>
                    </a:lnTo>
                    <a:lnTo>
                      <a:pt x="74" y="19"/>
                    </a:lnTo>
                    <a:lnTo>
                      <a:pt x="59" y="53"/>
                    </a:lnTo>
                    <a:lnTo>
                      <a:pt x="32" y="140"/>
                    </a:lnTo>
                    <a:lnTo>
                      <a:pt x="18" y="150"/>
                    </a:lnTo>
                    <a:lnTo>
                      <a:pt x="13" y="161"/>
                    </a:lnTo>
                    <a:lnTo>
                      <a:pt x="30" y="196"/>
                    </a:lnTo>
                    <a:lnTo>
                      <a:pt x="13" y="221"/>
                    </a:lnTo>
                    <a:lnTo>
                      <a:pt x="18" y="280"/>
                    </a:lnTo>
                    <a:lnTo>
                      <a:pt x="10" y="298"/>
                    </a:lnTo>
                    <a:lnTo>
                      <a:pt x="0" y="365"/>
                    </a:lnTo>
                    <a:lnTo>
                      <a:pt x="17" y="388"/>
                    </a:lnTo>
                    <a:lnTo>
                      <a:pt x="6" y="415"/>
                    </a:lnTo>
                    <a:lnTo>
                      <a:pt x="13" y="436"/>
                    </a:lnTo>
                    <a:lnTo>
                      <a:pt x="31" y="430"/>
                    </a:lnTo>
                    <a:lnTo>
                      <a:pt x="30" y="402"/>
                    </a:lnTo>
                    <a:lnTo>
                      <a:pt x="45" y="395"/>
                    </a:lnTo>
                    <a:lnTo>
                      <a:pt x="77" y="408"/>
                    </a:lnTo>
                    <a:lnTo>
                      <a:pt x="94" y="418"/>
                    </a:lnTo>
                    <a:lnTo>
                      <a:pt x="94" y="446"/>
                    </a:lnTo>
                    <a:lnTo>
                      <a:pt x="109" y="444"/>
                    </a:lnTo>
                    <a:lnTo>
                      <a:pt x="115" y="422"/>
                    </a:lnTo>
                    <a:lnTo>
                      <a:pt x="142" y="414"/>
                    </a:lnTo>
                    <a:lnTo>
                      <a:pt x="191" y="331"/>
                    </a:lnTo>
                    <a:lnTo>
                      <a:pt x="214" y="338"/>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0" name="Freeform 31">
                <a:extLst>
                  <a:ext uri="{FF2B5EF4-FFF2-40B4-BE49-F238E27FC236}">
                    <a16:creationId xmlns:a16="http://schemas.microsoft.com/office/drawing/2014/main" id="{60D53C23-8DE5-4D32-9B35-10BC9D36BB0D}"/>
                  </a:ext>
                </a:extLst>
              </p:cNvPr>
              <p:cNvSpPr>
                <a:spLocks noChangeAspect="1"/>
              </p:cNvSpPr>
              <p:nvPr/>
            </p:nvSpPr>
            <p:spPr bwMode="auto">
              <a:xfrm>
                <a:off x="7727095" y="5179038"/>
                <a:ext cx="128626" cy="137360"/>
              </a:xfrm>
              <a:custGeom>
                <a:avLst/>
                <a:gdLst>
                  <a:gd name="T0" fmla="*/ 42 w 486"/>
                  <a:gd name="T1" fmla="*/ 291 h 519"/>
                  <a:gd name="T2" fmla="*/ 35 w 486"/>
                  <a:gd name="T3" fmla="*/ 236 h 519"/>
                  <a:gd name="T4" fmla="*/ 15 w 486"/>
                  <a:gd name="T5" fmla="*/ 202 h 519"/>
                  <a:gd name="T6" fmla="*/ 0 w 486"/>
                  <a:gd name="T7" fmla="*/ 159 h 519"/>
                  <a:gd name="T8" fmla="*/ 21 w 486"/>
                  <a:gd name="T9" fmla="*/ 139 h 519"/>
                  <a:gd name="T10" fmla="*/ 4 w 486"/>
                  <a:gd name="T11" fmla="*/ 110 h 519"/>
                  <a:gd name="T12" fmla="*/ 15 w 486"/>
                  <a:gd name="T13" fmla="*/ 65 h 519"/>
                  <a:gd name="T14" fmla="*/ 35 w 486"/>
                  <a:gd name="T15" fmla="*/ 58 h 519"/>
                  <a:gd name="T16" fmla="*/ 54 w 486"/>
                  <a:gd name="T17" fmla="*/ 75 h 519"/>
                  <a:gd name="T18" fmla="*/ 90 w 486"/>
                  <a:gd name="T19" fmla="*/ 0 h 519"/>
                  <a:gd name="T20" fmla="*/ 124 w 486"/>
                  <a:gd name="T21" fmla="*/ 3 h 519"/>
                  <a:gd name="T22" fmla="*/ 136 w 486"/>
                  <a:gd name="T23" fmla="*/ 40 h 519"/>
                  <a:gd name="T24" fmla="*/ 210 w 486"/>
                  <a:gd name="T25" fmla="*/ 33 h 519"/>
                  <a:gd name="T26" fmla="*/ 217 w 486"/>
                  <a:gd name="T27" fmla="*/ 58 h 519"/>
                  <a:gd name="T28" fmla="*/ 286 w 486"/>
                  <a:gd name="T29" fmla="*/ 33 h 519"/>
                  <a:gd name="T30" fmla="*/ 308 w 486"/>
                  <a:gd name="T31" fmla="*/ 46 h 519"/>
                  <a:gd name="T32" fmla="*/ 319 w 486"/>
                  <a:gd name="T33" fmla="*/ 67 h 519"/>
                  <a:gd name="T34" fmla="*/ 383 w 486"/>
                  <a:gd name="T35" fmla="*/ 78 h 519"/>
                  <a:gd name="T36" fmla="*/ 412 w 486"/>
                  <a:gd name="T37" fmla="*/ 145 h 519"/>
                  <a:gd name="T38" fmla="*/ 482 w 486"/>
                  <a:gd name="T39" fmla="*/ 195 h 519"/>
                  <a:gd name="T40" fmla="*/ 486 w 486"/>
                  <a:gd name="T41" fmla="*/ 262 h 519"/>
                  <a:gd name="T42" fmla="*/ 477 w 486"/>
                  <a:gd name="T43" fmla="*/ 291 h 519"/>
                  <a:gd name="T44" fmla="*/ 442 w 486"/>
                  <a:gd name="T45" fmla="*/ 300 h 519"/>
                  <a:gd name="T46" fmla="*/ 414 w 486"/>
                  <a:gd name="T47" fmla="*/ 324 h 519"/>
                  <a:gd name="T48" fmla="*/ 383 w 486"/>
                  <a:gd name="T49" fmla="*/ 342 h 519"/>
                  <a:gd name="T50" fmla="*/ 378 w 486"/>
                  <a:gd name="T51" fmla="*/ 375 h 519"/>
                  <a:gd name="T52" fmla="*/ 365 w 486"/>
                  <a:gd name="T53" fmla="*/ 385 h 519"/>
                  <a:gd name="T54" fmla="*/ 256 w 486"/>
                  <a:gd name="T55" fmla="*/ 407 h 519"/>
                  <a:gd name="T56" fmla="*/ 249 w 486"/>
                  <a:gd name="T57" fmla="*/ 379 h 519"/>
                  <a:gd name="T58" fmla="*/ 223 w 486"/>
                  <a:gd name="T59" fmla="*/ 372 h 519"/>
                  <a:gd name="T60" fmla="*/ 202 w 486"/>
                  <a:gd name="T61" fmla="*/ 342 h 519"/>
                  <a:gd name="T62" fmla="*/ 171 w 486"/>
                  <a:gd name="T63" fmla="*/ 375 h 519"/>
                  <a:gd name="T64" fmla="*/ 166 w 486"/>
                  <a:gd name="T65" fmla="*/ 413 h 519"/>
                  <a:gd name="T66" fmla="*/ 173 w 486"/>
                  <a:gd name="T67" fmla="*/ 491 h 519"/>
                  <a:gd name="T68" fmla="*/ 163 w 486"/>
                  <a:gd name="T69" fmla="*/ 511 h 519"/>
                  <a:gd name="T70" fmla="*/ 138 w 486"/>
                  <a:gd name="T71" fmla="*/ 519 h 519"/>
                  <a:gd name="T72" fmla="*/ 118 w 486"/>
                  <a:gd name="T73" fmla="*/ 511 h 519"/>
                  <a:gd name="T74" fmla="*/ 102 w 486"/>
                  <a:gd name="T75" fmla="*/ 487 h 519"/>
                  <a:gd name="T76" fmla="*/ 79 w 486"/>
                  <a:gd name="T77" fmla="*/ 417 h 519"/>
                  <a:gd name="T78" fmla="*/ 44 w 486"/>
                  <a:gd name="T79" fmla="*/ 424 h 519"/>
                  <a:gd name="T80" fmla="*/ 35 w 486"/>
                  <a:gd name="T81" fmla="*/ 420 h 519"/>
                  <a:gd name="T82" fmla="*/ 19 w 486"/>
                  <a:gd name="T83" fmla="*/ 379 h 519"/>
                  <a:gd name="T84" fmla="*/ 35 w 486"/>
                  <a:gd name="T85" fmla="*/ 354 h 519"/>
                  <a:gd name="T86" fmla="*/ 25 w 486"/>
                  <a:gd name="T87" fmla="*/ 332 h 519"/>
                  <a:gd name="T88" fmla="*/ 42 w 486"/>
                  <a:gd name="T89" fmla="*/ 29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6" h="519">
                    <a:moveTo>
                      <a:pt x="42" y="291"/>
                    </a:moveTo>
                    <a:lnTo>
                      <a:pt x="35" y="236"/>
                    </a:lnTo>
                    <a:lnTo>
                      <a:pt x="15" y="202"/>
                    </a:lnTo>
                    <a:lnTo>
                      <a:pt x="0" y="159"/>
                    </a:lnTo>
                    <a:lnTo>
                      <a:pt x="21" y="139"/>
                    </a:lnTo>
                    <a:lnTo>
                      <a:pt x="4" y="110"/>
                    </a:lnTo>
                    <a:lnTo>
                      <a:pt x="15" y="65"/>
                    </a:lnTo>
                    <a:lnTo>
                      <a:pt x="35" y="58"/>
                    </a:lnTo>
                    <a:lnTo>
                      <a:pt x="54" y="75"/>
                    </a:lnTo>
                    <a:lnTo>
                      <a:pt x="90" y="0"/>
                    </a:lnTo>
                    <a:lnTo>
                      <a:pt x="124" y="3"/>
                    </a:lnTo>
                    <a:lnTo>
                      <a:pt x="136" y="40"/>
                    </a:lnTo>
                    <a:lnTo>
                      <a:pt x="210" y="33"/>
                    </a:lnTo>
                    <a:lnTo>
                      <a:pt x="217" y="58"/>
                    </a:lnTo>
                    <a:lnTo>
                      <a:pt x="286" y="33"/>
                    </a:lnTo>
                    <a:lnTo>
                      <a:pt x="308" y="46"/>
                    </a:lnTo>
                    <a:lnTo>
                      <a:pt x="319" y="67"/>
                    </a:lnTo>
                    <a:lnTo>
                      <a:pt x="383" y="78"/>
                    </a:lnTo>
                    <a:lnTo>
                      <a:pt x="412" y="145"/>
                    </a:lnTo>
                    <a:lnTo>
                      <a:pt x="482" y="195"/>
                    </a:lnTo>
                    <a:lnTo>
                      <a:pt x="486" y="262"/>
                    </a:lnTo>
                    <a:lnTo>
                      <a:pt x="477" y="291"/>
                    </a:lnTo>
                    <a:lnTo>
                      <a:pt x="442" y="300"/>
                    </a:lnTo>
                    <a:lnTo>
                      <a:pt x="414" y="324"/>
                    </a:lnTo>
                    <a:lnTo>
                      <a:pt x="383" y="342"/>
                    </a:lnTo>
                    <a:lnTo>
                      <a:pt x="378" y="375"/>
                    </a:lnTo>
                    <a:lnTo>
                      <a:pt x="365" y="385"/>
                    </a:lnTo>
                    <a:lnTo>
                      <a:pt x="256" y="407"/>
                    </a:lnTo>
                    <a:lnTo>
                      <a:pt x="249" y="379"/>
                    </a:lnTo>
                    <a:lnTo>
                      <a:pt x="223" y="372"/>
                    </a:lnTo>
                    <a:lnTo>
                      <a:pt x="202" y="342"/>
                    </a:lnTo>
                    <a:lnTo>
                      <a:pt x="171" y="375"/>
                    </a:lnTo>
                    <a:lnTo>
                      <a:pt x="166" y="413"/>
                    </a:lnTo>
                    <a:lnTo>
                      <a:pt x="173" y="491"/>
                    </a:lnTo>
                    <a:lnTo>
                      <a:pt x="163" y="511"/>
                    </a:lnTo>
                    <a:lnTo>
                      <a:pt x="138" y="519"/>
                    </a:lnTo>
                    <a:lnTo>
                      <a:pt x="118" y="511"/>
                    </a:lnTo>
                    <a:lnTo>
                      <a:pt x="102" y="487"/>
                    </a:lnTo>
                    <a:lnTo>
                      <a:pt x="79" y="417"/>
                    </a:lnTo>
                    <a:lnTo>
                      <a:pt x="44" y="424"/>
                    </a:lnTo>
                    <a:lnTo>
                      <a:pt x="35" y="420"/>
                    </a:lnTo>
                    <a:lnTo>
                      <a:pt x="19" y="379"/>
                    </a:lnTo>
                    <a:lnTo>
                      <a:pt x="35" y="354"/>
                    </a:lnTo>
                    <a:lnTo>
                      <a:pt x="25" y="332"/>
                    </a:lnTo>
                    <a:lnTo>
                      <a:pt x="42" y="291"/>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1" name="Freeform 32">
                <a:extLst>
                  <a:ext uri="{FF2B5EF4-FFF2-40B4-BE49-F238E27FC236}">
                    <a16:creationId xmlns:a16="http://schemas.microsoft.com/office/drawing/2014/main" id="{B17A795B-E7A9-48C2-816C-2CB3D5B8E84E}"/>
                  </a:ext>
                </a:extLst>
              </p:cNvPr>
              <p:cNvSpPr>
                <a:spLocks noChangeAspect="1"/>
              </p:cNvSpPr>
              <p:nvPr/>
            </p:nvSpPr>
            <p:spPr bwMode="auto">
              <a:xfrm>
                <a:off x="7658019" y="4732815"/>
                <a:ext cx="297745" cy="312832"/>
              </a:xfrm>
              <a:custGeom>
                <a:avLst/>
                <a:gdLst>
                  <a:gd name="T0" fmla="*/ 776 w 1126"/>
                  <a:gd name="T1" fmla="*/ 381 h 1184"/>
                  <a:gd name="T2" fmla="*/ 902 w 1126"/>
                  <a:gd name="T3" fmla="*/ 245 h 1184"/>
                  <a:gd name="T4" fmla="*/ 939 w 1126"/>
                  <a:gd name="T5" fmla="*/ 60 h 1184"/>
                  <a:gd name="T6" fmla="*/ 1042 w 1126"/>
                  <a:gd name="T7" fmla="*/ 58 h 1184"/>
                  <a:gd name="T8" fmla="*/ 1047 w 1126"/>
                  <a:gd name="T9" fmla="*/ 139 h 1184"/>
                  <a:gd name="T10" fmla="*/ 1126 w 1126"/>
                  <a:gd name="T11" fmla="*/ 183 h 1184"/>
                  <a:gd name="T12" fmla="*/ 1070 w 1126"/>
                  <a:gd name="T13" fmla="*/ 243 h 1184"/>
                  <a:gd name="T14" fmla="*/ 1022 w 1126"/>
                  <a:gd name="T15" fmla="*/ 257 h 1184"/>
                  <a:gd name="T16" fmla="*/ 1019 w 1126"/>
                  <a:gd name="T17" fmla="*/ 337 h 1184"/>
                  <a:gd name="T18" fmla="*/ 995 w 1126"/>
                  <a:gd name="T19" fmla="*/ 426 h 1184"/>
                  <a:gd name="T20" fmla="*/ 1044 w 1126"/>
                  <a:gd name="T21" fmla="*/ 479 h 1184"/>
                  <a:gd name="T22" fmla="*/ 1015 w 1126"/>
                  <a:gd name="T23" fmla="*/ 522 h 1184"/>
                  <a:gd name="T24" fmla="*/ 949 w 1126"/>
                  <a:gd name="T25" fmla="*/ 603 h 1184"/>
                  <a:gd name="T26" fmla="*/ 960 w 1126"/>
                  <a:gd name="T27" fmla="*/ 687 h 1184"/>
                  <a:gd name="T28" fmla="*/ 881 w 1126"/>
                  <a:gd name="T29" fmla="*/ 714 h 1184"/>
                  <a:gd name="T30" fmla="*/ 779 w 1126"/>
                  <a:gd name="T31" fmla="*/ 746 h 1184"/>
                  <a:gd name="T32" fmla="*/ 764 w 1126"/>
                  <a:gd name="T33" fmla="*/ 860 h 1184"/>
                  <a:gd name="T34" fmla="*/ 773 w 1126"/>
                  <a:gd name="T35" fmla="*/ 892 h 1184"/>
                  <a:gd name="T36" fmla="*/ 794 w 1126"/>
                  <a:gd name="T37" fmla="*/ 905 h 1184"/>
                  <a:gd name="T38" fmla="*/ 804 w 1126"/>
                  <a:gd name="T39" fmla="*/ 1065 h 1184"/>
                  <a:gd name="T40" fmla="*/ 765 w 1126"/>
                  <a:gd name="T41" fmla="*/ 1040 h 1184"/>
                  <a:gd name="T42" fmla="*/ 723 w 1126"/>
                  <a:gd name="T43" fmla="*/ 986 h 1184"/>
                  <a:gd name="T44" fmla="*/ 665 w 1126"/>
                  <a:gd name="T45" fmla="*/ 1028 h 1184"/>
                  <a:gd name="T46" fmla="*/ 640 w 1126"/>
                  <a:gd name="T47" fmla="*/ 1083 h 1184"/>
                  <a:gd name="T48" fmla="*/ 591 w 1126"/>
                  <a:gd name="T49" fmla="*/ 1142 h 1184"/>
                  <a:gd name="T50" fmla="*/ 564 w 1126"/>
                  <a:gd name="T51" fmla="*/ 1177 h 1184"/>
                  <a:gd name="T52" fmla="*/ 518 w 1126"/>
                  <a:gd name="T53" fmla="*/ 1184 h 1184"/>
                  <a:gd name="T54" fmla="*/ 534 w 1126"/>
                  <a:gd name="T55" fmla="*/ 1138 h 1184"/>
                  <a:gd name="T56" fmla="*/ 495 w 1126"/>
                  <a:gd name="T57" fmla="*/ 1093 h 1184"/>
                  <a:gd name="T58" fmla="*/ 460 w 1126"/>
                  <a:gd name="T59" fmla="*/ 1002 h 1184"/>
                  <a:gd name="T60" fmla="*/ 380 w 1126"/>
                  <a:gd name="T61" fmla="*/ 1015 h 1184"/>
                  <a:gd name="T62" fmla="*/ 362 w 1126"/>
                  <a:gd name="T63" fmla="*/ 1062 h 1184"/>
                  <a:gd name="T64" fmla="*/ 318 w 1126"/>
                  <a:gd name="T65" fmla="*/ 1117 h 1184"/>
                  <a:gd name="T66" fmla="*/ 252 w 1126"/>
                  <a:gd name="T67" fmla="*/ 1114 h 1184"/>
                  <a:gd name="T68" fmla="*/ 203 w 1126"/>
                  <a:gd name="T69" fmla="*/ 1139 h 1184"/>
                  <a:gd name="T70" fmla="*/ 187 w 1126"/>
                  <a:gd name="T71" fmla="*/ 1123 h 1184"/>
                  <a:gd name="T72" fmla="*/ 125 w 1126"/>
                  <a:gd name="T73" fmla="*/ 1069 h 1184"/>
                  <a:gd name="T74" fmla="*/ 53 w 1126"/>
                  <a:gd name="T75" fmla="*/ 1166 h 1184"/>
                  <a:gd name="T76" fmla="*/ 36 w 1126"/>
                  <a:gd name="T77" fmla="*/ 1053 h 1184"/>
                  <a:gd name="T78" fmla="*/ 0 w 1126"/>
                  <a:gd name="T79" fmla="*/ 1019 h 1184"/>
                  <a:gd name="T80" fmla="*/ 230 w 1126"/>
                  <a:gd name="T81" fmla="*/ 894 h 1184"/>
                  <a:gd name="T82" fmla="*/ 373 w 1126"/>
                  <a:gd name="T83" fmla="*/ 836 h 1184"/>
                  <a:gd name="T84" fmla="*/ 456 w 1126"/>
                  <a:gd name="T85" fmla="*/ 771 h 1184"/>
                  <a:gd name="T86" fmla="*/ 560 w 1126"/>
                  <a:gd name="T87" fmla="*/ 630 h 1184"/>
                  <a:gd name="T88" fmla="*/ 578 w 1126"/>
                  <a:gd name="T89" fmla="*/ 587 h 1184"/>
                  <a:gd name="T90" fmla="*/ 617 w 1126"/>
                  <a:gd name="T91" fmla="*/ 468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6" h="1184">
                    <a:moveTo>
                      <a:pt x="730" y="388"/>
                    </a:moveTo>
                    <a:lnTo>
                      <a:pt x="776" y="381"/>
                    </a:lnTo>
                    <a:lnTo>
                      <a:pt x="854" y="324"/>
                    </a:lnTo>
                    <a:lnTo>
                      <a:pt x="902" y="245"/>
                    </a:lnTo>
                    <a:lnTo>
                      <a:pt x="906" y="122"/>
                    </a:lnTo>
                    <a:lnTo>
                      <a:pt x="939" y="60"/>
                    </a:lnTo>
                    <a:lnTo>
                      <a:pt x="957" y="0"/>
                    </a:lnTo>
                    <a:lnTo>
                      <a:pt x="1042" y="58"/>
                    </a:lnTo>
                    <a:lnTo>
                      <a:pt x="1038" y="113"/>
                    </a:lnTo>
                    <a:lnTo>
                      <a:pt x="1047" y="139"/>
                    </a:lnTo>
                    <a:lnTo>
                      <a:pt x="1097" y="144"/>
                    </a:lnTo>
                    <a:lnTo>
                      <a:pt x="1126" y="183"/>
                    </a:lnTo>
                    <a:lnTo>
                      <a:pt x="1118" y="201"/>
                    </a:lnTo>
                    <a:lnTo>
                      <a:pt x="1070" y="243"/>
                    </a:lnTo>
                    <a:lnTo>
                      <a:pt x="1027" y="245"/>
                    </a:lnTo>
                    <a:lnTo>
                      <a:pt x="1022" y="257"/>
                    </a:lnTo>
                    <a:lnTo>
                      <a:pt x="1015" y="317"/>
                    </a:lnTo>
                    <a:lnTo>
                      <a:pt x="1019" y="337"/>
                    </a:lnTo>
                    <a:lnTo>
                      <a:pt x="1008" y="359"/>
                    </a:lnTo>
                    <a:lnTo>
                      <a:pt x="995" y="426"/>
                    </a:lnTo>
                    <a:lnTo>
                      <a:pt x="1016" y="467"/>
                    </a:lnTo>
                    <a:lnTo>
                      <a:pt x="1044" y="479"/>
                    </a:lnTo>
                    <a:lnTo>
                      <a:pt x="1049" y="487"/>
                    </a:lnTo>
                    <a:lnTo>
                      <a:pt x="1015" y="522"/>
                    </a:lnTo>
                    <a:lnTo>
                      <a:pt x="995" y="578"/>
                    </a:lnTo>
                    <a:lnTo>
                      <a:pt x="949" y="603"/>
                    </a:lnTo>
                    <a:lnTo>
                      <a:pt x="966" y="679"/>
                    </a:lnTo>
                    <a:lnTo>
                      <a:pt x="960" y="687"/>
                    </a:lnTo>
                    <a:lnTo>
                      <a:pt x="890" y="683"/>
                    </a:lnTo>
                    <a:lnTo>
                      <a:pt x="881" y="714"/>
                    </a:lnTo>
                    <a:lnTo>
                      <a:pt x="798" y="728"/>
                    </a:lnTo>
                    <a:lnTo>
                      <a:pt x="779" y="746"/>
                    </a:lnTo>
                    <a:lnTo>
                      <a:pt x="792" y="771"/>
                    </a:lnTo>
                    <a:lnTo>
                      <a:pt x="764" y="860"/>
                    </a:lnTo>
                    <a:lnTo>
                      <a:pt x="768" y="880"/>
                    </a:lnTo>
                    <a:lnTo>
                      <a:pt x="773" y="892"/>
                    </a:lnTo>
                    <a:lnTo>
                      <a:pt x="786" y="889"/>
                    </a:lnTo>
                    <a:lnTo>
                      <a:pt x="794" y="905"/>
                    </a:lnTo>
                    <a:lnTo>
                      <a:pt x="814" y="1002"/>
                    </a:lnTo>
                    <a:lnTo>
                      <a:pt x="804" y="1065"/>
                    </a:lnTo>
                    <a:lnTo>
                      <a:pt x="792" y="1051"/>
                    </a:lnTo>
                    <a:lnTo>
                      <a:pt x="765" y="1040"/>
                    </a:lnTo>
                    <a:lnTo>
                      <a:pt x="734" y="979"/>
                    </a:lnTo>
                    <a:lnTo>
                      <a:pt x="723" y="986"/>
                    </a:lnTo>
                    <a:lnTo>
                      <a:pt x="716" y="1015"/>
                    </a:lnTo>
                    <a:lnTo>
                      <a:pt x="665" y="1028"/>
                    </a:lnTo>
                    <a:lnTo>
                      <a:pt x="672" y="1083"/>
                    </a:lnTo>
                    <a:lnTo>
                      <a:pt x="640" y="1083"/>
                    </a:lnTo>
                    <a:lnTo>
                      <a:pt x="630" y="1129"/>
                    </a:lnTo>
                    <a:lnTo>
                      <a:pt x="591" y="1142"/>
                    </a:lnTo>
                    <a:lnTo>
                      <a:pt x="588" y="1166"/>
                    </a:lnTo>
                    <a:lnTo>
                      <a:pt x="564" y="1177"/>
                    </a:lnTo>
                    <a:lnTo>
                      <a:pt x="552" y="1173"/>
                    </a:lnTo>
                    <a:lnTo>
                      <a:pt x="518" y="1184"/>
                    </a:lnTo>
                    <a:lnTo>
                      <a:pt x="516" y="1159"/>
                    </a:lnTo>
                    <a:lnTo>
                      <a:pt x="534" y="1138"/>
                    </a:lnTo>
                    <a:lnTo>
                      <a:pt x="524" y="1106"/>
                    </a:lnTo>
                    <a:lnTo>
                      <a:pt x="495" y="1093"/>
                    </a:lnTo>
                    <a:lnTo>
                      <a:pt x="468" y="1065"/>
                    </a:lnTo>
                    <a:lnTo>
                      <a:pt x="460" y="1002"/>
                    </a:lnTo>
                    <a:lnTo>
                      <a:pt x="430" y="990"/>
                    </a:lnTo>
                    <a:lnTo>
                      <a:pt x="380" y="1015"/>
                    </a:lnTo>
                    <a:lnTo>
                      <a:pt x="364" y="1030"/>
                    </a:lnTo>
                    <a:lnTo>
                      <a:pt x="362" y="1062"/>
                    </a:lnTo>
                    <a:lnTo>
                      <a:pt x="326" y="1069"/>
                    </a:lnTo>
                    <a:lnTo>
                      <a:pt x="318" y="1117"/>
                    </a:lnTo>
                    <a:lnTo>
                      <a:pt x="298" y="1093"/>
                    </a:lnTo>
                    <a:lnTo>
                      <a:pt x="252" y="1114"/>
                    </a:lnTo>
                    <a:lnTo>
                      <a:pt x="238" y="1109"/>
                    </a:lnTo>
                    <a:lnTo>
                      <a:pt x="203" y="1139"/>
                    </a:lnTo>
                    <a:lnTo>
                      <a:pt x="200" y="1125"/>
                    </a:lnTo>
                    <a:lnTo>
                      <a:pt x="187" y="1123"/>
                    </a:lnTo>
                    <a:lnTo>
                      <a:pt x="185" y="1075"/>
                    </a:lnTo>
                    <a:lnTo>
                      <a:pt x="125" y="1069"/>
                    </a:lnTo>
                    <a:lnTo>
                      <a:pt x="90" y="1142"/>
                    </a:lnTo>
                    <a:lnTo>
                      <a:pt x="53" y="1166"/>
                    </a:lnTo>
                    <a:lnTo>
                      <a:pt x="33" y="1089"/>
                    </a:lnTo>
                    <a:lnTo>
                      <a:pt x="36" y="1053"/>
                    </a:lnTo>
                    <a:lnTo>
                      <a:pt x="9" y="1036"/>
                    </a:lnTo>
                    <a:lnTo>
                      <a:pt x="0" y="1019"/>
                    </a:lnTo>
                    <a:lnTo>
                      <a:pt x="156" y="963"/>
                    </a:lnTo>
                    <a:lnTo>
                      <a:pt x="230" y="894"/>
                    </a:lnTo>
                    <a:lnTo>
                      <a:pt x="297" y="896"/>
                    </a:lnTo>
                    <a:lnTo>
                      <a:pt x="373" y="836"/>
                    </a:lnTo>
                    <a:lnTo>
                      <a:pt x="407" y="792"/>
                    </a:lnTo>
                    <a:lnTo>
                      <a:pt x="456" y="771"/>
                    </a:lnTo>
                    <a:lnTo>
                      <a:pt x="518" y="676"/>
                    </a:lnTo>
                    <a:lnTo>
                      <a:pt x="560" y="630"/>
                    </a:lnTo>
                    <a:lnTo>
                      <a:pt x="573" y="589"/>
                    </a:lnTo>
                    <a:lnTo>
                      <a:pt x="578" y="587"/>
                    </a:lnTo>
                    <a:lnTo>
                      <a:pt x="578" y="561"/>
                    </a:lnTo>
                    <a:lnTo>
                      <a:pt x="617" y="468"/>
                    </a:lnTo>
                    <a:lnTo>
                      <a:pt x="730" y="388"/>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2" name="Freeform 33">
                <a:extLst>
                  <a:ext uri="{FF2B5EF4-FFF2-40B4-BE49-F238E27FC236}">
                    <a16:creationId xmlns:a16="http://schemas.microsoft.com/office/drawing/2014/main" id="{00CDECFA-71A1-45FD-864A-72F9E74DD84A}"/>
                  </a:ext>
                </a:extLst>
              </p:cNvPr>
              <p:cNvSpPr>
                <a:spLocks noChangeAspect="1"/>
              </p:cNvSpPr>
              <p:nvPr/>
            </p:nvSpPr>
            <p:spPr bwMode="auto">
              <a:xfrm>
                <a:off x="7734241" y="4769339"/>
                <a:ext cx="46845" cy="90515"/>
              </a:xfrm>
              <a:custGeom>
                <a:avLst/>
                <a:gdLst>
                  <a:gd name="T0" fmla="*/ 132 w 178"/>
                  <a:gd name="T1" fmla="*/ 178 h 341"/>
                  <a:gd name="T2" fmla="*/ 157 w 178"/>
                  <a:gd name="T3" fmla="*/ 167 h 341"/>
                  <a:gd name="T4" fmla="*/ 174 w 178"/>
                  <a:gd name="T5" fmla="*/ 167 h 341"/>
                  <a:gd name="T6" fmla="*/ 178 w 178"/>
                  <a:gd name="T7" fmla="*/ 188 h 341"/>
                  <a:gd name="T8" fmla="*/ 146 w 178"/>
                  <a:gd name="T9" fmla="*/ 237 h 341"/>
                  <a:gd name="T10" fmla="*/ 141 w 178"/>
                  <a:gd name="T11" fmla="*/ 279 h 341"/>
                  <a:gd name="T12" fmla="*/ 72 w 178"/>
                  <a:gd name="T13" fmla="*/ 328 h 341"/>
                  <a:gd name="T14" fmla="*/ 0 w 178"/>
                  <a:gd name="T15" fmla="*/ 341 h 341"/>
                  <a:gd name="T16" fmla="*/ 0 w 178"/>
                  <a:gd name="T17" fmla="*/ 321 h 341"/>
                  <a:gd name="T18" fmla="*/ 26 w 178"/>
                  <a:gd name="T19" fmla="*/ 315 h 341"/>
                  <a:gd name="T20" fmla="*/ 29 w 178"/>
                  <a:gd name="T21" fmla="*/ 281 h 341"/>
                  <a:gd name="T22" fmla="*/ 56 w 178"/>
                  <a:gd name="T23" fmla="*/ 242 h 341"/>
                  <a:gd name="T24" fmla="*/ 54 w 178"/>
                  <a:gd name="T25" fmla="*/ 227 h 341"/>
                  <a:gd name="T26" fmla="*/ 43 w 178"/>
                  <a:gd name="T27" fmla="*/ 214 h 341"/>
                  <a:gd name="T28" fmla="*/ 11 w 178"/>
                  <a:gd name="T29" fmla="*/ 242 h 341"/>
                  <a:gd name="T30" fmla="*/ 0 w 178"/>
                  <a:gd name="T31" fmla="*/ 230 h 341"/>
                  <a:gd name="T32" fmla="*/ 0 w 178"/>
                  <a:gd name="T33" fmla="*/ 214 h 341"/>
                  <a:gd name="T34" fmla="*/ 17 w 178"/>
                  <a:gd name="T35" fmla="*/ 157 h 341"/>
                  <a:gd name="T36" fmla="*/ 54 w 178"/>
                  <a:gd name="T37" fmla="*/ 93 h 341"/>
                  <a:gd name="T38" fmla="*/ 104 w 178"/>
                  <a:gd name="T39" fmla="*/ 55 h 341"/>
                  <a:gd name="T40" fmla="*/ 141 w 178"/>
                  <a:gd name="T41" fmla="*/ 0 h 341"/>
                  <a:gd name="T42" fmla="*/ 148 w 178"/>
                  <a:gd name="T43" fmla="*/ 1 h 341"/>
                  <a:gd name="T44" fmla="*/ 152 w 178"/>
                  <a:gd name="T45" fmla="*/ 62 h 341"/>
                  <a:gd name="T46" fmla="*/ 111 w 178"/>
                  <a:gd name="T47" fmla="*/ 138 h 341"/>
                  <a:gd name="T48" fmla="*/ 110 w 178"/>
                  <a:gd name="T49" fmla="*/ 160 h 341"/>
                  <a:gd name="T50" fmla="*/ 116 w 178"/>
                  <a:gd name="T51" fmla="*/ 175 h 341"/>
                  <a:gd name="T52" fmla="*/ 132 w 178"/>
                  <a:gd name="T53" fmla="*/ 1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341">
                    <a:moveTo>
                      <a:pt x="132" y="178"/>
                    </a:moveTo>
                    <a:lnTo>
                      <a:pt x="157" y="167"/>
                    </a:lnTo>
                    <a:lnTo>
                      <a:pt x="174" y="167"/>
                    </a:lnTo>
                    <a:lnTo>
                      <a:pt x="178" y="188"/>
                    </a:lnTo>
                    <a:lnTo>
                      <a:pt x="146" y="237"/>
                    </a:lnTo>
                    <a:lnTo>
                      <a:pt x="141" y="279"/>
                    </a:lnTo>
                    <a:lnTo>
                      <a:pt x="72" y="328"/>
                    </a:lnTo>
                    <a:lnTo>
                      <a:pt x="0" y="341"/>
                    </a:lnTo>
                    <a:lnTo>
                      <a:pt x="0" y="321"/>
                    </a:lnTo>
                    <a:lnTo>
                      <a:pt x="26" y="315"/>
                    </a:lnTo>
                    <a:lnTo>
                      <a:pt x="29" y="281"/>
                    </a:lnTo>
                    <a:lnTo>
                      <a:pt x="56" y="242"/>
                    </a:lnTo>
                    <a:lnTo>
                      <a:pt x="54" y="227"/>
                    </a:lnTo>
                    <a:lnTo>
                      <a:pt x="43" y="214"/>
                    </a:lnTo>
                    <a:lnTo>
                      <a:pt x="11" y="242"/>
                    </a:lnTo>
                    <a:lnTo>
                      <a:pt x="0" y="230"/>
                    </a:lnTo>
                    <a:lnTo>
                      <a:pt x="0" y="214"/>
                    </a:lnTo>
                    <a:lnTo>
                      <a:pt x="17" y="157"/>
                    </a:lnTo>
                    <a:lnTo>
                      <a:pt x="54" y="93"/>
                    </a:lnTo>
                    <a:lnTo>
                      <a:pt x="104" y="55"/>
                    </a:lnTo>
                    <a:lnTo>
                      <a:pt x="141" y="0"/>
                    </a:lnTo>
                    <a:lnTo>
                      <a:pt x="148" y="1"/>
                    </a:lnTo>
                    <a:lnTo>
                      <a:pt x="152" y="62"/>
                    </a:lnTo>
                    <a:lnTo>
                      <a:pt x="111" y="138"/>
                    </a:lnTo>
                    <a:lnTo>
                      <a:pt x="110" y="160"/>
                    </a:lnTo>
                    <a:lnTo>
                      <a:pt x="116" y="175"/>
                    </a:lnTo>
                    <a:lnTo>
                      <a:pt x="132" y="178"/>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3" name="Freeform 34">
                <a:extLst>
                  <a:ext uri="{FF2B5EF4-FFF2-40B4-BE49-F238E27FC236}">
                    <a16:creationId xmlns:a16="http://schemas.microsoft.com/office/drawing/2014/main" id="{5DAD0509-4B20-43A3-A8B9-00C9278D3407}"/>
                  </a:ext>
                </a:extLst>
              </p:cNvPr>
              <p:cNvSpPr>
                <a:spLocks noChangeAspect="1"/>
              </p:cNvSpPr>
              <p:nvPr/>
            </p:nvSpPr>
            <p:spPr bwMode="auto">
              <a:xfrm>
                <a:off x="6649655" y="5664960"/>
                <a:ext cx="175471" cy="256459"/>
              </a:xfrm>
              <a:custGeom>
                <a:avLst/>
                <a:gdLst>
                  <a:gd name="T0" fmla="*/ 573 w 662"/>
                  <a:gd name="T1" fmla="*/ 50 h 969"/>
                  <a:gd name="T2" fmla="*/ 608 w 662"/>
                  <a:gd name="T3" fmla="*/ 9 h 969"/>
                  <a:gd name="T4" fmla="*/ 644 w 662"/>
                  <a:gd name="T5" fmla="*/ 69 h 969"/>
                  <a:gd name="T6" fmla="*/ 662 w 662"/>
                  <a:gd name="T7" fmla="*/ 80 h 969"/>
                  <a:gd name="T8" fmla="*/ 629 w 662"/>
                  <a:gd name="T9" fmla="*/ 105 h 969"/>
                  <a:gd name="T10" fmla="*/ 595 w 662"/>
                  <a:gd name="T11" fmla="*/ 161 h 969"/>
                  <a:gd name="T12" fmla="*/ 562 w 662"/>
                  <a:gd name="T13" fmla="*/ 162 h 969"/>
                  <a:gd name="T14" fmla="*/ 553 w 662"/>
                  <a:gd name="T15" fmla="*/ 190 h 969"/>
                  <a:gd name="T16" fmla="*/ 559 w 662"/>
                  <a:gd name="T17" fmla="*/ 214 h 969"/>
                  <a:gd name="T18" fmla="*/ 553 w 662"/>
                  <a:gd name="T19" fmla="*/ 251 h 969"/>
                  <a:gd name="T20" fmla="*/ 524 w 662"/>
                  <a:gd name="T21" fmla="*/ 267 h 969"/>
                  <a:gd name="T22" fmla="*/ 545 w 662"/>
                  <a:gd name="T23" fmla="*/ 282 h 969"/>
                  <a:gd name="T24" fmla="*/ 495 w 662"/>
                  <a:gd name="T25" fmla="*/ 366 h 969"/>
                  <a:gd name="T26" fmla="*/ 446 w 662"/>
                  <a:gd name="T27" fmla="*/ 497 h 969"/>
                  <a:gd name="T28" fmla="*/ 392 w 662"/>
                  <a:gd name="T29" fmla="*/ 645 h 969"/>
                  <a:gd name="T30" fmla="*/ 393 w 662"/>
                  <a:gd name="T31" fmla="*/ 709 h 969"/>
                  <a:gd name="T32" fmla="*/ 341 w 662"/>
                  <a:gd name="T33" fmla="*/ 840 h 969"/>
                  <a:gd name="T34" fmla="*/ 330 w 662"/>
                  <a:gd name="T35" fmla="*/ 914 h 969"/>
                  <a:gd name="T36" fmla="*/ 308 w 662"/>
                  <a:gd name="T37" fmla="*/ 960 h 969"/>
                  <a:gd name="T38" fmla="*/ 283 w 662"/>
                  <a:gd name="T39" fmla="*/ 949 h 969"/>
                  <a:gd name="T40" fmla="*/ 247 w 662"/>
                  <a:gd name="T41" fmla="*/ 919 h 969"/>
                  <a:gd name="T42" fmla="*/ 238 w 662"/>
                  <a:gd name="T43" fmla="*/ 842 h 969"/>
                  <a:gd name="T44" fmla="*/ 227 w 662"/>
                  <a:gd name="T45" fmla="*/ 775 h 969"/>
                  <a:gd name="T46" fmla="*/ 180 w 662"/>
                  <a:gd name="T47" fmla="*/ 759 h 969"/>
                  <a:gd name="T48" fmla="*/ 135 w 662"/>
                  <a:gd name="T49" fmla="*/ 681 h 969"/>
                  <a:gd name="T50" fmla="*/ 79 w 662"/>
                  <a:gd name="T51" fmla="*/ 617 h 969"/>
                  <a:gd name="T52" fmla="*/ 98 w 662"/>
                  <a:gd name="T53" fmla="*/ 582 h 969"/>
                  <a:gd name="T54" fmla="*/ 43 w 662"/>
                  <a:gd name="T55" fmla="*/ 551 h 969"/>
                  <a:gd name="T56" fmla="*/ 0 w 662"/>
                  <a:gd name="T57" fmla="*/ 473 h 969"/>
                  <a:gd name="T58" fmla="*/ 36 w 662"/>
                  <a:gd name="T59" fmla="*/ 440 h 969"/>
                  <a:gd name="T60" fmla="*/ 98 w 662"/>
                  <a:gd name="T61" fmla="*/ 433 h 969"/>
                  <a:gd name="T62" fmla="*/ 148 w 662"/>
                  <a:gd name="T63" fmla="*/ 434 h 969"/>
                  <a:gd name="T64" fmla="*/ 213 w 662"/>
                  <a:gd name="T65" fmla="*/ 427 h 969"/>
                  <a:gd name="T66" fmla="*/ 192 w 662"/>
                  <a:gd name="T67" fmla="*/ 357 h 969"/>
                  <a:gd name="T68" fmla="*/ 210 w 662"/>
                  <a:gd name="T69" fmla="*/ 346 h 969"/>
                  <a:gd name="T70" fmla="*/ 177 w 662"/>
                  <a:gd name="T71" fmla="*/ 235 h 969"/>
                  <a:gd name="T72" fmla="*/ 206 w 662"/>
                  <a:gd name="T73" fmla="*/ 148 h 969"/>
                  <a:gd name="T74" fmla="*/ 230 w 662"/>
                  <a:gd name="T75" fmla="*/ 155 h 969"/>
                  <a:gd name="T76" fmla="*/ 280 w 662"/>
                  <a:gd name="T77" fmla="*/ 80 h 969"/>
                  <a:gd name="T78" fmla="*/ 318 w 662"/>
                  <a:gd name="T79" fmla="*/ 50 h 969"/>
                  <a:gd name="T80" fmla="*/ 378 w 662"/>
                  <a:gd name="T81" fmla="*/ 0 h 969"/>
                  <a:gd name="T82" fmla="*/ 446 w 662"/>
                  <a:gd name="T83" fmla="*/ 0 h 969"/>
                  <a:gd name="T84" fmla="*/ 484 w 662"/>
                  <a:gd name="T85" fmla="*/ 59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2" h="969">
                    <a:moveTo>
                      <a:pt x="525" y="48"/>
                    </a:moveTo>
                    <a:lnTo>
                      <a:pt x="573" y="50"/>
                    </a:lnTo>
                    <a:lnTo>
                      <a:pt x="598" y="10"/>
                    </a:lnTo>
                    <a:lnTo>
                      <a:pt x="608" y="9"/>
                    </a:lnTo>
                    <a:lnTo>
                      <a:pt x="647" y="18"/>
                    </a:lnTo>
                    <a:lnTo>
                      <a:pt x="644" y="69"/>
                    </a:lnTo>
                    <a:lnTo>
                      <a:pt x="655" y="71"/>
                    </a:lnTo>
                    <a:lnTo>
                      <a:pt x="662" y="80"/>
                    </a:lnTo>
                    <a:lnTo>
                      <a:pt x="643" y="106"/>
                    </a:lnTo>
                    <a:lnTo>
                      <a:pt x="629" y="105"/>
                    </a:lnTo>
                    <a:lnTo>
                      <a:pt x="595" y="126"/>
                    </a:lnTo>
                    <a:lnTo>
                      <a:pt x="595" y="161"/>
                    </a:lnTo>
                    <a:lnTo>
                      <a:pt x="576" y="176"/>
                    </a:lnTo>
                    <a:lnTo>
                      <a:pt x="562" y="162"/>
                    </a:lnTo>
                    <a:lnTo>
                      <a:pt x="548" y="173"/>
                    </a:lnTo>
                    <a:lnTo>
                      <a:pt x="553" y="190"/>
                    </a:lnTo>
                    <a:lnTo>
                      <a:pt x="545" y="212"/>
                    </a:lnTo>
                    <a:lnTo>
                      <a:pt x="559" y="214"/>
                    </a:lnTo>
                    <a:lnTo>
                      <a:pt x="562" y="240"/>
                    </a:lnTo>
                    <a:lnTo>
                      <a:pt x="553" y="251"/>
                    </a:lnTo>
                    <a:lnTo>
                      <a:pt x="539" y="250"/>
                    </a:lnTo>
                    <a:lnTo>
                      <a:pt x="524" y="267"/>
                    </a:lnTo>
                    <a:lnTo>
                      <a:pt x="544" y="264"/>
                    </a:lnTo>
                    <a:lnTo>
                      <a:pt x="545" y="282"/>
                    </a:lnTo>
                    <a:lnTo>
                      <a:pt x="521" y="286"/>
                    </a:lnTo>
                    <a:lnTo>
                      <a:pt x="495" y="366"/>
                    </a:lnTo>
                    <a:lnTo>
                      <a:pt x="475" y="387"/>
                    </a:lnTo>
                    <a:lnTo>
                      <a:pt x="446" y="497"/>
                    </a:lnTo>
                    <a:lnTo>
                      <a:pt x="414" y="539"/>
                    </a:lnTo>
                    <a:lnTo>
                      <a:pt x="392" y="645"/>
                    </a:lnTo>
                    <a:lnTo>
                      <a:pt x="403" y="692"/>
                    </a:lnTo>
                    <a:lnTo>
                      <a:pt x="393" y="709"/>
                    </a:lnTo>
                    <a:lnTo>
                      <a:pt x="386" y="783"/>
                    </a:lnTo>
                    <a:lnTo>
                      <a:pt x="341" y="840"/>
                    </a:lnTo>
                    <a:lnTo>
                      <a:pt x="325" y="900"/>
                    </a:lnTo>
                    <a:lnTo>
                      <a:pt x="330" y="914"/>
                    </a:lnTo>
                    <a:lnTo>
                      <a:pt x="308" y="938"/>
                    </a:lnTo>
                    <a:lnTo>
                      <a:pt x="308" y="960"/>
                    </a:lnTo>
                    <a:lnTo>
                      <a:pt x="297" y="969"/>
                    </a:lnTo>
                    <a:lnTo>
                      <a:pt x="283" y="949"/>
                    </a:lnTo>
                    <a:lnTo>
                      <a:pt x="255" y="946"/>
                    </a:lnTo>
                    <a:lnTo>
                      <a:pt x="247" y="919"/>
                    </a:lnTo>
                    <a:lnTo>
                      <a:pt x="206" y="898"/>
                    </a:lnTo>
                    <a:lnTo>
                      <a:pt x="238" y="842"/>
                    </a:lnTo>
                    <a:lnTo>
                      <a:pt x="242" y="808"/>
                    </a:lnTo>
                    <a:lnTo>
                      <a:pt x="227" y="775"/>
                    </a:lnTo>
                    <a:lnTo>
                      <a:pt x="201" y="775"/>
                    </a:lnTo>
                    <a:lnTo>
                      <a:pt x="180" y="759"/>
                    </a:lnTo>
                    <a:lnTo>
                      <a:pt x="163" y="771"/>
                    </a:lnTo>
                    <a:lnTo>
                      <a:pt x="135" y="681"/>
                    </a:lnTo>
                    <a:lnTo>
                      <a:pt x="78" y="638"/>
                    </a:lnTo>
                    <a:lnTo>
                      <a:pt x="79" y="617"/>
                    </a:lnTo>
                    <a:lnTo>
                      <a:pt x="99" y="593"/>
                    </a:lnTo>
                    <a:lnTo>
                      <a:pt x="98" y="582"/>
                    </a:lnTo>
                    <a:lnTo>
                      <a:pt x="91" y="565"/>
                    </a:lnTo>
                    <a:lnTo>
                      <a:pt x="43" y="551"/>
                    </a:lnTo>
                    <a:lnTo>
                      <a:pt x="24" y="498"/>
                    </a:lnTo>
                    <a:lnTo>
                      <a:pt x="0" y="473"/>
                    </a:lnTo>
                    <a:lnTo>
                      <a:pt x="6" y="444"/>
                    </a:lnTo>
                    <a:lnTo>
                      <a:pt x="36" y="440"/>
                    </a:lnTo>
                    <a:lnTo>
                      <a:pt x="75" y="454"/>
                    </a:lnTo>
                    <a:lnTo>
                      <a:pt x="98" y="433"/>
                    </a:lnTo>
                    <a:lnTo>
                      <a:pt x="135" y="440"/>
                    </a:lnTo>
                    <a:lnTo>
                      <a:pt x="148" y="434"/>
                    </a:lnTo>
                    <a:lnTo>
                      <a:pt x="164" y="408"/>
                    </a:lnTo>
                    <a:lnTo>
                      <a:pt x="213" y="427"/>
                    </a:lnTo>
                    <a:lnTo>
                      <a:pt x="210" y="387"/>
                    </a:lnTo>
                    <a:lnTo>
                      <a:pt x="192" y="357"/>
                    </a:lnTo>
                    <a:lnTo>
                      <a:pt x="201" y="346"/>
                    </a:lnTo>
                    <a:lnTo>
                      <a:pt x="210" y="346"/>
                    </a:lnTo>
                    <a:lnTo>
                      <a:pt x="230" y="310"/>
                    </a:lnTo>
                    <a:lnTo>
                      <a:pt x="177" y="235"/>
                    </a:lnTo>
                    <a:lnTo>
                      <a:pt x="183" y="194"/>
                    </a:lnTo>
                    <a:lnTo>
                      <a:pt x="206" y="148"/>
                    </a:lnTo>
                    <a:lnTo>
                      <a:pt x="212" y="143"/>
                    </a:lnTo>
                    <a:lnTo>
                      <a:pt x="230" y="155"/>
                    </a:lnTo>
                    <a:lnTo>
                      <a:pt x="255" y="102"/>
                    </a:lnTo>
                    <a:lnTo>
                      <a:pt x="280" y="80"/>
                    </a:lnTo>
                    <a:lnTo>
                      <a:pt x="284" y="63"/>
                    </a:lnTo>
                    <a:lnTo>
                      <a:pt x="318" y="50"/>
                    </a:lnTo>
                    <a:lnTo>
                      <a:pt x="337" y="0"/>
                    </a:lnTo>
                    <a:lnTo>
                      <a:pt x="378" y="0"/>
                    </a:lnTo>
                    <a:lnTo>
                      <a:pt x="396" y="13"/>
                    </a:lnTo>
                    <a:lnTo>
                      <a:pt x="446" y="0"/>
                    </a:lnTo>
                    <a:lnTo>
                      <a:pt x="467" y="9"/>
                    </a:lnTo>
                    <a:lnTo>
                      <a:pt x="484" y="59"/>
                    </a:lnTo>
                    <a:lnTo>
                      <a:pt x="525" y="48"/>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4" name="Freeform 35">
                <a:extLst>
                  <a:ext uri="{FF2B5EF4-FFF2-40B4-BE49-F238E27FC236}">
                    <a16:creationId xmlns:a16="http://schemas.microsoft.com/office/drawing/2014/main" id="{865EC95C-45F0-41B2-A3DF-FAD91981FD51}"/>
                  </a:ext>
                </a:extLst>
              </p:cNvPr>
              <p:cNvSpPr>
                <a:spLocks noChangeAspect="1"/>
              </p:cNvSpPr>
              <p:nvPr/>
            </p:nvSpPr>
            <p:spPr bwMode="auto">
              <a:xfrm>
                <a:off x="6681415" y="5518071"/>
                <a:ext cx="173883" cy="165944"/>
              </a:xfrm>
              <a:custGeom>
                <a:avLst/>
                <a:gdLst>
                  <a:gd name="T0" fmla="*/ 29 w 658"/>
                  <a:gd name="T1" fmla="*/ 250 h 626"/>
                  <a:gd name="T2" fmla="*/ 29 w 658"/>
                  <a:gd name="T3" fmla="*/ 223 h 626"/>
                  <a:gd name="T4" fmla="*/ 60 w 658"/>
                  <a:gd name="T5" fmla="*/ 135 h 626"/>
                  <a:gd name="T6" fmla="*/ 188 w 658"/>
                  <a:gd name="T7" fmla="*/ 107 h 626"/>
                  <a:gd name="T8" fmla="*/ 210 w 658"/>
                  <a:gd name="T9" fmla="*/ 28 h 626"/>
                  <a:gd name="T10" fmla="*/ 332 w 658"/>
                  <a:gd name="T11" fmla="*/ 64 h 626"/>
                  <a:gd name="T12" fmla="*/ 348 w 658"/>
                  <a:gd name="T13" fmla="*/ 74 h 626"/>
                  <a:gd name="T14" fmla="*/ 431 w 658"/>
                  <a:gd name="T15" fmla="*/ 14 h 626"/>
                  <a:gd name="T16" fmla="*/ 458 w 658"/>
                  <a:gd name="T17" fmla="*/ 14 h 626"/>
                  <a:gd name="T18" fmla="*/ 514 w 658"/>
                  <a:gd name="T19" fmla="*/ 107 h 626"/>
                  <a:gd name="T20" fmla="*/ 447 w 658"/>
                  <a:gd name="T21" fmla="*/ 187 h 626"/>
                  <a:gd name="T22" fmla="*/ 419 w 658"/>
                  <a:gd name="T23" fmla="*/ 223 h 626"/>
                  <a:gd name="T24" fmla="*/ 372 w 658"/>
                  <a:gd name="T25" fmla="*/ 223 h 626"/>
                  <a:gd name="T26" fmla="*/ 369 w 658"/>
                  <a:gd name="T27" fmla="*/ 268 h 626"/>
                  <a:gd name="T28" fmla="*/ 433 w 658"/>
                  <a:gd name="T29" fmla="*/ 294 h 626"/>
                  <a:gd name="T30" fmla="*/ 456 w 658"/>
                  <a:gd name="T31" fmla="*/ 279 h 626"/>
                  <a:gd name="T32" fmla="*/ 580 w 658"/>
                  <a:gd name="T33" fmla="*/ 294 h 626"/>
                  <a:gd name="T34" fmla="*/ 545 w 658"/>
                  <a:gd name="T35" fmla="*/ 385 h 626"/>
                  <a:gd name="T36" fmla="*/ 574 w 658"/>
                  <a:gd name="T37" fmla="*/ 385 h 626"/>
                  <a:gd name="T38" fmla="*/ 577 w 658"/>
                  <a:gd name="T39" fmla="*/ 411 h 626"/>
                  <a:gd name="T40" fmla="*/ 609 w 658"/>
                  <a:gd name="T41" fmla="*/ 414 h 626"/>
                  <a:gd name="T42" fmla="*/ 630 w 658"/>
                  <a:gd name="T43" fmla="*/ 431 h 626"/>
                  <a:gd name="T44" fmla="*/ 564 w 658"/>
                  <a:gd name="T45" fmla="*/ 499 h 626"/>
                  <a:gd name="T46" fmla="*/ 602 w 658"/>
                  <a:gd name="T47" fmla="*/ 504 h 626"/>
                  <a:gd name="T48" fmla="*/ 620 w 658"/>
                  <a:gd name="T49" fmla="*/ 506 h 626"/>
                  <a:gd name="T50" fmla="*/ 658 w 658"/>
                  <a:gd name="T51" fmla="*/ 516 h 626"/>
                  <a:gd name="T52" fmla="*/ 585 w 658"/>
                  <a:gd name="T53" fmla="*/ 564 h 626"/>
                  <a:gd name="T54" fmla="*/ 602 w 658"/>
                  <a:gd name="T55" fmla="*/ 568 h 626"/>
                  <a:gd name="T56" fmla="*/ 591 w 658"/>
                  <a:gd name="T57" fmla="*/ 596 h 626"/>
                  <a:gd name="T58" fmla="*/ 549 w 658"/>
                  <a:gd name="T59" fmla="*/ 591 h 626"/>
                  <a:gd name="T60" fmla="*/ 524 w 658"/>
                  <a:gd name="T61" fmla="*/ 624 h 626"/>
                  <a:gd name="T62" fmla="*/ 488 w 658"/>
                  <a:gd name="T63" fmla="*/ 564 h 626"/>
                  <a:gd name="T64" fmla="*/ 453 w 658"/>
                  <a:gd name="T65" fmla="*/ 605 h 626"/>
                  <a:gd name="T66" fmla="*/ 364 w 658"/>
                  <a:gd name="T67" fmla="*/ 614 h 626"/>
                  <a:gd name="T68" fmla="*/ 326 w 658"/>
                  <a:gd name="T69" fmla="*/ 555 h 626"/>
                  <a:gd name="T70" fmla="*/ 258 w 658"/>
                  <a:gd name="T71" fmla="*/ 555 h 626"/>
                  <a:gd name="T72" fmla="*/ 216 w 658"/>
                  <a:gd name="T73" fmla="*/ 442 h 626"/>
                  <a:gd name="T74" fmla="*/ 110 w 658"/>
                  <a:gd name="T75" fmla="*/ 304 h 626"/>
                  <a:gd name="T76" fmla="*/ 89 w 658"/>
                  <a:gd name="T77" fmla="*/ 363 h 626"/>
                  <a:gd name="T78" fmla="*/ 78 w 658"/>
                  <a:gd name="T79" fmla="*/ 409 h 626"/>
                  <a:gd name="T80" fmla="*/ 4 w 658"/>
                  <a:gd name="T81" fmla="*/ 356 h 626"/>
                  <a:gd name="T82" fmla="*/ 7 w 658"/>
                  <a:gd name="T83" fmla="*/ 282 h 626"/>
                  <a:gd name="T84" fmla="*/ 0 w 658"/>
                  <a:gd name="T85" fmla="*/ 259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8" h="626">
                    <a:moveTo>
                      <a:pt x="0" y="259"/>
                    </a:moveTo>
                    <a:lnTo>
                      <a:pt x="29" y="250"/>
                    </a:lnTo>
                    <a:lnTo>
                      <a:pt x="19" y="238"/>
                    </a:lnTo>
                    <a:lnTo>
                      <a:pt x="29" y="223"/>
                    </a:lnTo>
                    <a:lnTo>
                      <a:pt x="24" y="185"/>
                    </a:lnTo>
                    <a:lnTo>
                      <a:pt x="60" y="135"/>
                    </a:lnTo>
                    <a:lnTo>
                      <a:pt x="110" y="89"/>
                    </a:lnTo>
                    <a:lnTo>
                      <a:pt x="188" y="107"/>
                    </a:lnTo>
                    <a:lnTo>
                      <a:pt x="205" y="62"/>
                    </a:lnTo>
                    <a:lnTo>
                      <a:pt x="210" y="28"/>
                    </a:lnTo>
                    <a:lnTo>
                      <a:pt x="277" y="57"/>
                    </a:lnTo>
                    <a:lnTo>
                      <a:pt x="332" y="64"/>
                    </a:lnTo>
                    <a:lnTo>
                      <a:pt x="339" y="76"/>
                    </a:lnTo>
                    <a:lnTo>
                      <a:pt x="348" y="74"/>
                    </a:lnTo>
                    <a:lnTo>
                      <a:pt x="392" y="7"/>
                    </a:lnTo>
                    <a:lnTo>
                      <a:pt x="431" y="14"/>
                    </a:lnTo>
                    <a:lnTo>
                      <a:pt x="433" y="0"/>
                    </a:lnTo>
                    <a:lnTo>
                      <a:pt x="458" y="14"/>
                    </a:lnTo>
                    <a:lnTo>
                      <a:pt x="488" y="46"/>
                    </a:lnTo>
                    <a:lnTo>
                      <a:pt x="514" y="107"/>
                    </a:lnTo>
                    <a:lnTo>
                      <a:pt x="488" y="189"/>
                    </a:lnTo>
                    <a:lnTo>
                      <a:pt x="447" y="187"/>
                    </a:lnTo>
                    <a:lnTo>
                      <a:pt x="453" y="209"/>
                    </a:lnTo>
                    <a:lnTo>
                      <a:pt x="419" y="223"/>
                    </a:lnTo>
                    <a:lnTo>
                      <a:pt x="389" y="208"/>
                    </a:lnTo>
                    <a:lnTo>
                      <a:pt x="372" y="223"/>
                    </a:lnTo>
                    <a:lnTo>
                      <a:pt x="366" y="245"/>
                    </a:lnTo>
                    <a:lnTo>
                      <a:pt x="369" y="268"/>
                    </a:lnTo>
                    <a:lnTo>
                      <a:pt x="389" y="279"/>
                    </a:lnTo>
                    <a:lnTo>
                      <a:pt x="433" y="294"/>
                    </a:lnTo>
                    <a:lnTo>
                      <a:pt x="439" y="284"/>
                    </a:lnTo>
                    <a:lnTo>
                      <a:pt x="456" y="279"/>
                    </a:lnTo>
                    <a:lnTo>
                      <a:pt x="532" y="304"/>
                    </a:lnTo>
                    <a:lnTo>
                      <a:pt x="580" y="294"/>
                    </a:lnTo>
                    <a:lnTo>
                      <a:pt x="524" y="372"/>
                    </a:lnTo>
                    <a:lnTo>
                      <a:pt x="545" y="385"/>
                    </a:lnTo>
                    <a:lnTo>
                      <a:pt x="567" y="379"/>
                    </a:lnTo>
                    <a:lnTo>
                      <a:pt x="574" y="385"/>
                    </a:lnTo>
                    <a:lnTo>
                      <a:pt x="552" y="411"/>
                    </a:lnTo>
                    <a:lnTo>
                      <a:pt x="577" y="411"/>
                    </a:lnTo>
                    <a:lnTo>
                      <a:pt x="592" y="404"/>
                    </a:lnTo>
                    <a:lnTo>
                      <a:pt x="609" y="414"/>
                    </a:lnTo>
                    <a:lnTo>
                      <a:pt x="620" y="406"/>
                    </a:lnTo>
                    <a:lnTo>
                      <a:pt x="630" y="431"/>
                    </a:lnTo>
                    <a:lnTo>
                      <a:pt x="581" y="437"/>
                    </a:lnTo>
                    <a:lnTo>
                      <a:pt x="564" y="499"/>
                    </a:lnTo>
                    <a:lnTo>
                      <a:pt x="596" y="484"/>
                    </a:lnTo>
                    <a:lnTo>
                      <a:pt x="602" y="504"/>
                    </a:lnTo>
                    <a:lnTo>
                      <a:pt x="613" y="492"/>
                    </a:lnTo>
                    <a:lnTo>
                      <a:pt x="620" y="506"/>
                    </a:lnTo>
                    <a:lnTo>
                      <a:pt x="637" y="499"/>
                    </a:lnTo>
                    <a:lnTo>
                      <a:pt x="658" y="516"/>
                    </a:lnTo>
                    <a:lnTo>
                      <a:pt x="620" y="531"/>
                    </a:lnTo>
                    <a:lnTo>
                      <a:pt x="585" y="564"/>
                    </a:lnTo>
                    <a:lnTo>
                      <a:pt x="589" y="573"/>
                    </a:lnTo>
                    <a:lnTo>
                      <a:pt x="602" y="568"/>
                    </a:lnTo>
                    <a:lnTo>
                      <a:pt x="608" y="582"/>
                    </a:lnTo>
                    <a:lnTo>
                      <a:pt x="591" y="596"/>
                    </a:lnTo>
                    <a:lnTo>
                      <a:pt x="560" y="603"/>
                    </a:lnTo>
                    <a:lnTo>
                      <a:pt x="549" y="591"/>
                    </a:lnTo>
                    <a:lnTo>
                      <a:pt x="535" y="626"/>
                    </a:lnTo>
                    <a:lnTo>
                      <a:pt x="524" y="624"/>
                    </a:lnTo>
                    <a:lnTo>
                      <a:pt x="527" y="573"/>
                    </a:lnTo>
                    <a:lnTo>
                      <a:pt x="488" y="564"/>
                    </a:lnTo>
                    <a:lnTo>
                      <a:pt x="478" y="565"/>
                    </a:lnTo>
                    <a:lnTo>
                      <a:pt x="453" y="605"/>
                    </a:lnTo>
                    <a:lnTo>
                      <a:pt x="405" y="603"/>
                    </a:lnTo>
                    <a:lnTo>
                      <a:pt x="364" y="614"/>
                    </a:lnTo>
                    <a:lnTo>
                      <a:pt x="347" y="564"/>
                    </a:lnTo>
                    <a:lnTo>
                      <a:pt x="326" y="555"/>
                    </a:lnTo>
                    <a:lnTo>
                      <a:pt x="276" y="568"/>
                    </a:lnTo>
                    <a:lnTo>
                      <a:pt x="258" y="555"/>
                    </a:lnTo>
                    <a:lnTo>
                      <a:pt x="208" y="506"/>
                    </a:lnTo>
                    <a:lnTo>
                      <a:pt x="216" y="442"/>
                    </a:lnTo>
                    <a:lnTo>
                      <a:pt x="148" y="314"/>
                    </a:lnTo>
                    <a:lnTo>
                      <a:pt x="110" y="304"/>
                    </a:lnTo>
                    <a:lnTo>
                      <a:pt x="75" y="321"/>
                    </a:lnTo>
                    <a:lnTo>
                      <a:pt x="89" y="363"/>
                    </a:lnTo>
                    <a:lnTo>
                      <a:pt x="89" y="397"/>
                    </a:lnTo>
                    <a:lnTo>
                      <a:pt x="78" y="409"/>
                    </a:lnTo>
                    <a:lnTo>
                      <a:pt x="29" y="385"/>
                    </a:lnTo>
                    <a:lnTo>
                      <a:pt x="4" y="356"/>
                    </a:lnTo>
                    <a:lnTo>
                      <a:pt x="35" y="300"/>
                    </a:lnTo>
                    <a:lnTo>
                      <a:pt x="7" y="282"/>
                    </a:lnTo>
                    <a:lnTo>
                      <a:pt x="12" y="265"/>
                    </a:lnTo>
                    <a:lnTo>
                      <a:pt x="0" y="259"/>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5" name="Freeform 36">
                <a:extLst>
                  <a:ext uri="{FF2B5EF4-FFF2-40B4-BE49-F238E27FC236}">
                    <a16:creationId xmlns:a16="http://schemas.microsoft.com/office/drawing/2014/main" id="{CF21CCCC-C893-425F-BA3F-7861EDEA14E7}"/>
                  </a:ext>
                </a:extLst>
              </p:cNvPr>
              <p:cNvSpPr>
                <a:spLocks noChangeAspect="1"/>
              </p:cNvSpPr>
              <p:nvPr/>
            </p:nvSpPr>
            <p:spPr bwMode="auto">
              <a:xfrm>
                <a:off x="6576608" y="5464874"/>
                <a:ext cx="160385" cy="158004"/>
              </a:xfrm>
              <a:custGeom>
                <a:avLst/>
                <a:gdLst>
                  <a:gd name="T0" fmla="*/ 434 w 607"/>
                  <a:gd name="T1" fmla="*/ 33 h 596"/>
                  <a:gd name="T2" fmla="*/ 508 w 607"/>
                  <a:gd name="T3" fmla="*/ 8 h 596"/>
                  <a:gd name="T4" fmla="*/ 540 w 607"/>
                  <a:gd name="T5" fmla="*/ 26 h 596"/>
                  <a:gd name="T6" fmla="*/ 515 w 607"/>
                  <a:gd name="T7" fmla="*/ 78 h 596"/>
                  <a:gd name="T8" fmla="*/ 524 w 607"/>
                  <a:gd name="T9" fmla="*/ 111 h 596"/>
                  <a:gd name="T10" fmla="*/ 528 w 607"/>
                  <a:gd name="T11" fmla="*/ 148 h 596"/>
                  <a:gd name="T12" fmla="*/ 607 w 607"/>
                  <a:gd name="T13" fmla="*/ 229 h 596"/>
                  <a:gd name="T14" fmla="*/ 585 w 607"/>
                  <a:gd name="T15" fmla="*/ 308 h 596"/>
                  <a:gd name="T16" fmla="*/ 457 w 607"/>
                  <a:gd name="T17" fmla="*/ 336 h 596"/>
                  <a:gd name="T18" fmla="*/ 426 w 607"/>
                  <a:gd name="T19" fmla="*/ 424 h 596"/>
                  <a:gd name="T20" fmla="*/ 426 w 607"/>
                  <a:gd name="T21" fmla="*/ 451 h 596"/>
                  <a:gd name="T22" fmla="*/ 409 w 607"/>
                  <a:gd name="T23" fmla="*/ 466 h 596"/>
                  <a:gd name="T24" fmla="*/ 432 w 607"/>
                  <a:gd name="T25" fmla="*/ 501 h 596"/>
                  <a:gd name="T26" fmla="*/ 319 w 607"/>
                  <a:gd name="T27" fmla="*/ 506 h 596"/>
                  <a:gd name="T28" fmla="*/ 260 w 607"/>
                  <a:gd name="T29" fmla="*/ 526 h 596"/>
                  <a:gd name="T30" fmla="*/ 253 w 607"/>
                  <a:gd name="T31" fmla="*/ 551 h 596"/>
                  <a:gd name="T32" fmla="*/ 181 w 607"/>
                  <a:gd name="T33" fmla="*/ 596 h 596"/>
                  <a:gd name="T34" fmla="*/ 189 w 607"/>
                  <a:gd name="T35" fmla="*/ 569 h 596"/>
                  <a:gd name="T36" fmla="*/ 170 w 607"/>
                  <a:gd name="T37" fmla="*/ 519 h 596"/>
                  <a:gd name="T38" fmla="*/ 171 w 607"/>
                  <a:gd name="T39" fmla="*/ 437 h 596"/>
                  <a:gd name="T40" fmla="*/ 135 w 607"/>
                  <a:gd name="T41" fmla="*/ 469 h 596"/>
                  <a:gd name="T42" fmla="*/ 216 w 607"/>
                  <a:gd name="T43" fmla="*/ 409 h 596"/>
                  <a:gd name="T44" fmla="*/ 255 w 607"/>
                  <a:gd name="T45" fmla="*/ 372 h 596"/>
                  <a:gd name="T46" fmla="*/ 236 w 607"/>
                  <a:gd name="T47" fmla="*/ 314 h 596"/>
                  <a:gd name="T48" fmla="*/ 171 w 607"/>
                  <a:gd name="T49" fmla="*/ 310 h 596"/>
                  <a:gd name="T50" fmla="*/ 47 w 607"/>
                  <a:gd name="T51" fmla="*/ 277 h 596"/>
                  <a:gd name="T52" fmla="*/ 86 w 607"/>
                  <a:gd name="T53" fmla="*/ 216 h 596"/>
                  <a:gd name="T54" fmla="*/ 58 w 607"/>
                  <a:gd name="T55" fmla="*/ 212 h 596"/>
                  <a:gd name="T56" fmla="*/ 40 w 607"/>
                  <a:gd name="T57" fmla="*/ 196 h 596"/>
                  <a:gd name="T58" fmla="*/ 76 w 607"/>
                  <a:gd name="T59" fmla="*/ 188 h 596"/>
                  <a:gd name="T60" fmla="*/ 110 w 607"/>
                  <a:gd name="T61" fmla="*/ 152 h 596"/>
                  <a:gd name="T62" fmla="*/ 149 w 607"/>
                  <a:gd name="T63" fmla="*/ 212 h 596"/>
                  <a:gd name="T64" fmla="*/ 224 w 607"/>
                  <a:gd name="T65" fmla="*/ 164 h 596"/>
                  <a:gd name="T66" fmla="*/ 185 w 607"/>
                  <a:gd name="T67" fmla="*/ 164 h 596"/>
                  <a:gd name="T68" fmla="*/ 144 w 607"/>
                  <a:gd name="T69" fmla="*/ 152 h 596"/>
                  <a:gd name="T70" fmla="*/ 178 w 607"/>
                  <a:gd name="T71" fmla="*/ 156 h 596"/>
                  <a:gd name="T72" fmla="*/ 253 w 607"/>
                  <a:gd name="T73" fmla="*/ 111 h 596"/>
                  <a:gd name="T74" fmla="*/ 256 w 607"/>
                  <a:gd name="T75" fmla="*/ 54 h 596"/>
                  <a:gd name="T76" fmla="*/ 274 w 607"/>
                  <a:gd name="T77" fmla="*/ 42 h 596"/>
                  <a:gd name="T78" fmla="*/ 327 w 607"/>
                  <a:gd name="T79" fmla="*/ 22 h 596"/>
                  <a:gd name="T80" fmla="*/ 412 w 607"/>
                  <a:gd name="T81" fmla="*/ 16 h 596"/>
                  <a:gd name="T82" fmla="*/ 409 w 607"/>
                  <a:gd name="T83" fmla="*/ 4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7" h="596">
                    <a:moveTo>
                      <a:pt x="409" y="42"/>
                    </a:moveTo>
                    <a:lnTo>
                      <a:pt x="434" y="33"/>
                    </a:lnTo>
                    <a:lnTo>
                      <a:pt x="500" y="40"/>
                    </a:lnTo>
                    <a:lnTo>
                      <a:pt x="508" y="8"/>
                    </a:lnTo>
                    <a:lnTo>
                      <a:pt x="536" y="0"/>
                    </a:lnTo>
                    <a:lnTo>
                      <a:pt x="540" y="26"/>
                    </a:lnTo>
                    <a:lnTo>
                      <a:pt x="524" y="44"/>
                    </a:lnTo>
                    <a:lnTo>
                      <a:pt x="515" y="78"/>
                    </a:lnTo>
                    <a:lnTo>
                      <a:pt x="504" y="79"/>
                    </a:lnTo>
                    <a:lnTo>
                      <a:pt x="524" y="111"/>
                    </a:lnTo>
                    <a:lnTo>
                      <a:pt x="515" y="142"/>
                    </a:lnTo>
                    <a:lnTo>
                      <a:pt x="528" y="148"/>
                    </a:lnTo>
                    <a:lnTo>
                      <a:pt x="564" y="219"/>
                    </a:lnTo>
                    <a:lnTo>
                      <a:pt x="607" y="229"/>
                    </a:lnTo>
                    <a:lnTo>
                      <a:pt x="602" y="263"/>
                    </a:lnTo>
                    <a:lnTo>
                      <a:pt x="585" y="308"/>
                    </a:lnTo>
                    <a:lnTo>
                      <a:pt x="507" y="290"/>
                    </a:lnTo>
                    <a:lnTo>
                      <a:pt x="457" y="336"/>
                    </a:lnTo>
                    <a:lnTo>
                      <a:pt x="421" y="386"/>
                    </a:lnTo>
                    <a:lnTo>
                      <a:pt x="426" y="424"/>
                    </a:lnTo>
                    <a:lnTo>
                      <a:pt x="416" y="439"/>
                    </a:lnTo>
                    <a:lnTo>
                      <a:pt x="426" y="451"/>
                    </a:lnTo>
                    <a:lnTo>
                      <a:pt x="397" y="460"/>
                    </a:lnTo>
                    <a:lnTo>
                      <a:pt x="409" y="466"/>
                    </a:lnTo>
                    <a:lnTo>
                      <a:pt x="404" y="483"/>
                    </a:lnTo>
                    <a:lnTo>
                      <a:pt x="432" y="501"/>
                    </a:lnTo>
                    <a:lnTo>
                      <a:pt x="401" y="557"/>
                    </a:lnTo>
                    <a:lnTo>
                      <a:pt x="319" y="506"/>
                    </a:lnTo>
                    <a:lnTo>
                      <a:pt x="301" y="536"/>
                    </a:lnTo>
                    <a:lnTo>
                      <a:pt x="260" y="526"/>
                    </a:lnTo>
                    <a:lnTo>
                      <a:pt x="255" y="530"/>
                    </a:lnTo>
                    <a:lnTo>
                      <a:pt x="253" y="551"/>
                    </a:lnTo>
                    <a:lnTo>
                      <a:pt x="217" y="593"/>
                    </a:lnTo>
                    <a:lnTo>
                      <a:pt x="181" y="596"/>
                    </a:lnTo>
                    <a:lnTo>
                      <a:pt x="175" y="584"/>
                    </a:lnTo>
                    <a:lnTo>
                      <a:pt x="189" y="569"/>
                    </a:lnTo>
                    <a:lnTo>
                      <a:pt x="181" y="526"/>
                    </a:lnTo>
                    <a:lnTo>
                      <a:pt x="170" y="519"/>
                    </a:lnTo>
                    <a:lnTo>
                      <a:pt x="156" y="466"/>
                    </a:lnTo>
                    <a:lnTo>
                      <a:pt x="171" y="437"/>
                    </a:lnTo>
                    <a:lnTo>
                      <a:pt x="144" y="452"/>
                    </a:lnTo>
                    <a:lnTo>
                      <a:pt x="135" y="469"/>
                    </a:lnTo>
                    <a:lnTo>
                      <a:pt x="153" y="432"/>
                    </a:lnTo>
                    <a:lnTo>
                      <a:pt x="216" y="409"/>
                    </a:lnTo>
                    <a:lnTo>
                      <a:pt x="225" y="377"/>
                    </a:lnTo>
                    <a:lnTo>
                      <a:pt x="255" y="372"/>
                    </a:lnTo>
                    <a:lnTo>
                      <a:pt x="264" y="323"/>
                    </a:lnTo>
                    <a:lnTo>
                      <a:pt x="236" y="314"/>
                    </a:lnTo>
                    <a:lnTo>
                      <a:pt x="195" y="336"/>
                    </a:lnTo>
                    <a:lnTo>
                      <a:pt x="171" y="310"/>
                    </a:lnTo>
                    <a:lnTo>
                      <a:pt x="104" y="275"/>
                    </a:lnTo>
                    <a:lnTo>
                      <a:pt x="47" y="277"/>
                    </a:lnTo>
                    <a:lnTo>
                      <a:pt x="0" y="263"/>
                    </a:lnTo>
                    <a:lnTo>
                      <a:pt x="86" y="216"/>
                    </a:lnTo>
                    <a:lnTo>
                      <a:pt x="57" y="219"/>
                    </a:lnTo>
                    <a:lnTo>
                      <a:pt x="58" y="212"/>
                    </a:lnTo>
                    <a:lnTo>
                      <a:pt x="40" y="206"/>
                    </a:lnTo>
                    <a:lnTo>
                      <a:pt x="40" y="196"/>
                    </a:lnTo>
                    <a:lnTo>
                      <a:pt x="50" y="184"/>
                    </a:lnTo>
                    <a:lnTo>
                      <a:pt x="76" y="188"/>
                    </a:lnTo>
                    <a:lnTo>
                      <a:pt x="79" y="171"/>
                    </a:lnTo>
                    <a:lnTo>
                      <a:pt x="110" y="152"/>
                    </a:lnTo>
                    <a:lnTo>
                      <a:pt x="114" y="171"/>
                    </a:lnTo>
                    <a:lnTo>
                      <a:pt x="149" y="212"/>
                    </a:lnTo>
                    <a:lnTo>
                      <a:pt x="202" y="194"/>
                    </a:lnTo>
                    <a:lnTo>
                      <a:pt x="224" y="164"/>
                    </a:lnTo>
                    <a:lnTo>
                      <a:pt x="220" y="155"/>
                    </a:lnTo>
                    <a:lnTo>
                      <a:pt x="185" y="164"/>
                    </a:lnTo>
                    <a:lnTo>
                      <a:pt x="178" y="176"/>
                    </a:lnTo>
                    <a:lnTo>
                      <a:pt x="144" y="152"/>
                    </a:lnTo>
                    <a:lnTo>
                      <a:pt x="144" y="142"/>
                    </a:lnTo>
                    <a:lnTo>
                      <a:pt x="178" y="156"/>
                    </a:lnTo>
                    <a:lnTo>
                      <a:pt x="217" y="141"/>
                    </a:lnTo>
                    <a:lnTo>
                      <a:pt x="253" y="111"/>
                    </a:lnTo>
                    <a:lnTo>
                      <a:pt x="239" y="64"/>
                    </a:lnTo>
                    <a:lnTo>
                      <a:pt x="256" y="54"/>
                    </a:lnTo>
                    <a:lnTo>
                      <a:pt x="259" y="42"/>
                    </a:lnTo>
                    <a:lnTo>
                      <a:pt x="274" y="42"/>
                    </a:lnTo>
                    <a:lnTo>
                      <a:pt x="289" y="21"/>
                    </a:lnTo>
                    <a:lnTo>
                      <a:pt x="327" y="22"/>
                    </a:lnTo>
                    <a:lnTo>
                      <a:pt x="381" y="0"/>
                    </a:lnTo>
                    <a:lnTo>
                      <a:pt x="412" y="16"/>
                    </a:lnTo>
                    <a:lnTo>
                      <a:pt x="402" y="40"/>
                    </a:lnTo>
                    <a:lnTo>
                      <a:pt x="409" y="42"/>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6" name="Freeform 37">
                <a:extLst>
                  <a:ext uri="{FF2B5EF4-FFF2-40B4-BE49-F238E27FC236}">
                    <a16:creationId xmlns:a16="http://schemas.microsoft.com/office/drawing/2014/main" id="{90F2FE35-D6FC-4B65-A6A9-73E9BECC8757}"/>
                  </a:ext>
                </a:extLst>
              </p:cNvPr>
              <p:cNvSpPr>
                <a:spLocks noChangeAspect="1"/>
              </p:cNvSpPr>
              <p:nvPr/>
            </p:nvSpPr>
            <p:spPr bwMode="auto">
              <a:xfrm>
                <a:off x="6533733" y="5518071"/>
                <a:ext cx="112746" cy="110365"/>
              </a:xfrm>
              <a:custGeom>
                <a:avLst/>
                <a:gdLst>
                  <a:gd name="T0" fmla="*/ 159 w 426"/>
                  <a:gd name="T1" fmla="*/ 74 h 417"/>
                  <a:gd name="T2" fmla="*/ 162 w 426"/>
                  <a:gd name="T3" fmla="*/ 62 h 417"/>
                  <a:gd name="T4" fmla="*/ 209 w 426"/>
                  <a:gd name="T5" fmla="*/ 76 h 417"/>
                  <a:gd name="T6" fmla="*/ 266 w 426"/>
                  <a:gd name="T7" fmla="*/ 74 h 417"/>
                  <a:gd name="T8" fmla="*/ 333 w 426"/>
                  <a:gd name="T9" fmla="*/ 109 h 417"/>
                  <a:gd name="T10" fmla="*/ 357 w 426"/>
                  <a:gd name="T11" fmla="*/ 135 h 417"/>
                  <a:gd name="T12" fmla="*/ 398 w 426"/>
                  <a:gd name="T13" fmla="*/ 113 h 417"/>
                  <a:gd name="T14" fmla="*/ 426 w 426"/>
                  <a:gd name="T15" fmla="*/ 122 h 417"/>
                  <a:gd name="T16" fmla="*/ 417 w 426"/>
                  <a:gd name="T17" fmla="*/ 171 h 417"/>
                  <a:gd name="T18" fmla="*/ 387 w 426"/>
                  <a:gd name="T19" fmla="*/ 176 h 417"/>
                  <a:gd name="T20" fmla="*/ 378 w 426"/>
                  <a:gd name="T21" fmla="*/ 208 h 417"/>
                  <a:gd name="T22" fmla="*/ 315 w 426"/>
                  <a:gd name="T23" fmla="*/ 231 h 417"/>
                  <a:gd name="T24" fmla="*/ 297 w 426"/>
                  <a:gd name="T25" fmla="*/ 268 h 417"/>
                  <a:gd name="T26" fmla="*/ 283 w 426"/>
                  <a:gd name="T27" fmla="*/ 284 h 417"/>
                  <a:gd name="T28" fmla="*/ 249 w 426"/>
                  <a:gd name="T29" fmla="*/ 251 h 417"/>
                  <a:gd name="T30" fmla="*/ 235 w 426"/>
                  <a:gd name="T31" fmla="*/ 259 h 417"/>
                  <a:gd name="T32" fmla="*/ 227 w 426"/>
                  <a:gd name="T33" fmla="*/ 270 h 417"/>
                  <a:gd name="T34" fmla="*/ 182 w 426"/>
                  <a:gd name="T35" fmla="*/ 291 h 417"/>
                  <a:gd name="T36" fmla="*/ 216 w 426"/>
                  <a:gd name="T37" fmla="*/ 385 h 417"/>
                  <a:gd name="T38" fmla="*/ 230 w 426"/>
                  <a:gd name="T39" fmla="*/ 395 h 417"/>
                  <a:gd name="T40" fmla="*/ 230 w 426"/>
                  <a:gd name="T41" fmla="*/ 409 h 417"/>
                  <a:gd name="T42" fmla="*/ 219 w 426"/>
                  <a:gd name="T43" fmla="*/ 417 h 417"/>
                  <a:gd name="T44" fmla="*/ 124 w 426"/>
                  <a:gd name="T45" fmla="*/ 377 h 417"/>
                  <a:gd name="T46" fmla="*/ 74 w 426"/>
                  <a:gd name="T47" fmla="*/ 312 h 417"/>
                  <a:gd name="T48" fmla="*/ 76 w 426"/>
                  <a:gd name="T49" fmla="*/ 300 h 417"/>
                  <a:gd name="T50" fmla="*/ 97 w 426"/>
                  <a:gd name="T51" fmla="*/ 296 h 417"/>
                  <a:gd name="T52" fmla="*/ 81 w 426"/>
                  <a:gd name="T53" fmla="*/ 262 h 417"/>
                  <a:gd name="T54" fmla="*/ 21 w 426"/>
                  <a:gd name="T55" fmla="*/ 245 h 417"/>
                  <a:gd name="T56" fmla="*/ 0 w 426"/>
                  <a:gd name="T57" fmla="*/ 176 h 417"/>
                  <a:gd name="T58" fmla="*/ 0 w 426"/>
                  <a:gd name="T59" fmla="*/ 163 h 417"/>
                  <a:gd name="T60" fmla="*/ 29 w 426"/>
                  <a:gd name="T61" fmla="*/ 138 h 417"/>
                  <a:gd name="T62" fmla="*/ 58 w 426"/>
                  <a:gd name="T63" fmla="*/ 176 h 417"/>
                  <a:gd name="T64" fmla="*/ 58 w 426"/>
                  <a:gd name="T65" fmla="*/ 124 h 417"/>
                  <a:gd name="T66" fmla="*/ 67 w 426"/>
                  <a:gd name="T67" fmla="*/ 109 h 417"/>
                  <a:gd name="T68" fmla="*/ 36 w 426"/>
                  <a:gd name="T69" fmla="*/ 64 h 417"/>
                  <a:gd name="T70" fmla="*/ 36 w 426"/>
                  <a:gd name="T71" fmla="*/ 49 h 417"/>
                  <a:gd name="T72" fmla="*/ 56 w 426"/>
                  <a:gd name="T73" fmla="*/ 51 h 417"/>
                  <a:gd name="T74" fmla="*/ 76 w 426"/>
                  <a:gd name="T75" fmla="*/ 0 h 417"/>
                  <a:gd name="T76" fmla="*/ 88 w 426"/>
                  <a:gd name="T77" fmla="*/ 15 h 417"/>
                  <a:gd name="T78" fmla="*/ 97 w 426"/>
                  <a:gd name="T79" fmla="*/ 5 h 417"/>
                  <a:gd name="T80" fmla="*/ 114 w 426"/>
                  <a:gd name="T81" fmla="*/ 14 h 417"/>
                  <a:gd name="T82" fmla="*/ 124 w 426"/>
                  <a:gd name="T83" fmla="*/ 35 h 417"/>
                  <a:gd name="T84" fmla="*/ 117 w 426"/>
                  <a:gd name="T85" fmla="*/ 62 h 417"/>
                  <a:gd name="T86" fmla="*/ 124 w 426"/>
                  <a:gd name="T87" fmla="*/ 60 h 417"/>
                  <a:gd name="T88" fmla="*/ 124 w 426"/>
                  <a:gd name="T89" fmla="*/ 72 h 417"/>
                  <a:gd name="T90" fmla="*/ 143 w 426"/>
                  <a:gd name="T91" fmla="*/ 81 h 417"/>
                  <a:gd name="T92" fmla="*/ 159 w 426"/>
                  <a:gd name="T93" fmla="*/ 7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417">
                    <a:moveTo>
                      <a:pt x="159" y="74"/>
                    </a:moveTo>
                    <a:lnTo>
                      <a:pt x="162" y="62"/>
                    </a:lnTo>
                    <a:lnTo>
                      <a:pt x="209" y="76"/>
                    </a:lnTo>
                    <a:lnTo>
                      <a:pt x="266" y="74"/>
                    </a:lnTo>
                    <a:lnTo>
                      <a:pt x="333" y="109"/>
                    </a:lnTo>
                    <a:lnTo>
                      <a:pt x="357" y="135"/>
                    </a:lnTo>
                    <a:lnTo>
                      <a:pt x="398" y="113"/>
                    </a:lnTo>
                    <a:lnTo>
                      <a:pt x="426" y="122"/>
                    </a:lnTo>
                    <a:lnTo>
                      <a:pt x="417" y="171"/>
                    </a:lnTo>
                    <a:lnTo>
                      <a:pt x="387" y="176"/>
                    </a:lnTo>
                    <a:lnTo>
                      <a:pt x="378" y="208"/>
                    </a:lnTo>
                    <a:lnTo>
                      <a:pt x="315" y="231"/>
                    </a:lnTo>
                    <a:lnTo>
                      <a:pt x="297" y="268"/>
                    </a:lnTo>
                    <a:lnTo>
                      <a:pt x="283" y="284"/>
                    </a:lnTo>
                    <a:lnTo>
                      <a:pt x="249" y="251"/>
                    </a:lnTo>
                    <a:lnTo>
                      <a:pt x="235" y="259"/>
                    </a:lnTo>
                    <a:lnTo>
                      <a:pt x="227" y="270"/>
                    </a:lnTo>
                    <a:lnTo>
                      <a:pt x="182" y="291"/>
                    </a:lnTo>
                    <a:lnTo>
                      <a:pt x="216" y="385"/>
                    </a:lnTo>
                    <a:lnTo>
                      <a:pt x="230" y="395"/>
                    </a:lnTo>
                    <a:lnTo>
                      <a:pt x="230" y="409"/>
                    </a:lnTo>
                    <a:lnTo>
                      <a:pt x="219" y="417"/>
                    </a:lnTo>
                    <a:lnTo>
                      <a:pt x="124" y="377"/>
                    </a:lnTo>
                    <a:lnTo>
                      <a:pt x="74" y="312"/>
                    </a:lnTo>
                    <a:lnTo>
                      <a:pt x="76" y="300"/>
                    </a:lnTo>
                    <a:lnTo>
                      <a:pt x="97" y="296"/>
                    </a:lnTo>
                    <a:lnTo>
                      <a:pt x="81" y="262"/>
                    </a:lnTo>
                    <a:lnTo>
                      <a:pt x="21" y="245"/>
                    </a:lnTo>
                    <a:lnTo>
                      <a:pt x="0" y="176"/>
                    </a:lnTo>
                    <a:lnTo>
                      <a:pt x="0" y="163"/>
                    </a:lnTo>
                    <a:lnTo>
                      <a:pt x="29" y="138"/>
                    </a:lnTo>
                    <a:lnTo>
                      <a:pt x="58" y="176"/>
                    </a:lnTo>
                    <a:lnTo>
                      <a:pt x="58" y="124"/>
                    </a:lnTo>
                    <a:lnTo>
                      <a:pt x="67" y="109"/>
                    </a:lnTo>
                    <a:lnTo>
                      <a:pt x="36" y="64"/>
                    </a:lnTo>
                    <a:lnTo>
                      <a:pt x="36" y="49"/>
                    </a:lnTo>
                    <a:lnTo>
                      <a:pt x="56" y="51"/>
                    </a:lnTo>
                    <a:lnTo>
                      <a:pt x="76" y="0"/>
                    </a:lnTo>
                    <a:lnTo>
                      <a:pt x="88" y="15"/>
                    </a:lnTo>
                    <a:lnTo>
                      <a:pt x="97" y="5"/>
                    </a:lnTo>
                    <a:lnTo>
                      <a:pt x="114" y="14"/>
                    </a:lnTo>
                    <a:lnTo>
                      <a:pt x="124" y="35"/>
                    </a:lnTo>
                    <a:lnTo>
                      <a:pt x="117" y="62"/>
                    </a:lnTo>
                    <a:lnTo>
                      <a:pt x="124" y="60"/>
                    </a:lnTo>
                    <a:lnTo>
                      <a:pt x="124" y="72"/>
                    </a:lnTo>
                    <a:lnTo>
                      <a:pt x="143" y="81"/>
                    </a:lnTo>
                    <a:lnTo>
                      <a:pt x="159" y="74"/>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7" name="Freeform 38">
                <a:extLst>
                  <a:ext uri="{FF2B5EF4-FFF2-40B4-BE49-F238E27FC236}">
                    <a16:creationId xmlns:a16="http://schemas.microsoft.com/office/drawing/2014/main" id="{5AA6F75F-5744-4278-8790-B174E3CBFBF7}"/>
                  </a:ext>
                </a:extLst>
              </p:cNvPr>
              <p:cNvSpPr>
                <a:spLocks noChangeAspect="1"/>
              </p:cNvSpPr>
              <p:nvPr/>
            </p:nvSpPr>
            <p:spPr bwMode="auto">
              <a:xfrm>
                <a:off x="6505150" y="5543479"/>
                <a:ext cx="107982" cy="142918"/>
              </a:xfrm>
              <a:custGeom>
                <a:avLst/>
                <a:gdLst>
                  <a:gd name="T0" fmla="*/ 284 w 407"/>
                  <a:gd name="T1" fmla="*/ 477 h 539"/>
                  <a:gd name="T2" fmla="*/ 308 w 407"/>
                  <a:gd name="T3" fmla="*/ 420 h 539"/>
                  <a:gd name="T4" fmla="*/ 213 w 407"/>
                  <a:gd name="T5" fmla="*/ 427 h 539"/>
                  <a:gd name="T6" fmla="*/ 131 w 407"/>
                  <a:gd name="T7" fmla="*/ 495 h 539"/>
                  <a:gd name="T8" fmla="*/ 100 w 407"/>
                  <a:gd name="T9" fmla="*/ 521 h 539"/>
                  <a:gd name="T10" fmla="*/ 61 w 407"/>
                  <a:gd name="T11" fmla="*/ 536 h 539"/>
                  <a:gd name="T12" fmla="*/ 121 w 407"/>
                  <a:gd name="T13" fmla="*/ 445 h 539"/>
                  <a:gd name="T14" fmla="*/ 90 w 407"/>
                  <a:gd name="T15" fmla="*/ 377 h 539"/>
                  <a:gd name="T16" fmla="*/ 68 w 407"/>
                  <a:gd name="T17" fmla="*/ 381 h 539"/>
                  <a:gd name="T18" fmla="*/ 18 w 407"/>
                  <a:gd name="T19" fmla="*/ 299 h 539"/>
                  <a:gd name="T20" fmla="*/ 35 w 407"/>
                  <a:gd name="T21" fmla="*/ 251 h 539"/>
                  <a:gd name="T22" fmla="*/ 77 w 407"/>
                  <a:gd name="T23" fmla="*/ 211 h 539"/>
                  <a:gd name="T24" fmla="*/ 99 w 407"/>
                  <a:gd name="T25" fmla="*/ 248 h 539"/>
                  <a:gd name="T26" fmla="*/ 114 w 407"/>
                  <a:gd name="T27" fmla="*/ 313 h 539"/>
                  <a:gd name="T28" fmla="*/ 97 w 407"/>
                  <a:gd name="T29" fmla="*/ 314 h 539"/>
                  <a:gd name="T30" fmla="*/ 99 w 407"/>
                  <a:gd name="T31" fmla="*/ 346 h 539"/>
                  <a:gd name="T32" fmla="*/ 155 w 407"/>
                  <a:gd name="T33" fmla="*/ 349 h 539"/>
                  <a:gd name="T34" fmla="*/ 184 w 407"/>
                  <a:gd name="T35" fmla="*/ 346 h 539"/>
                  <a:gd name="T36" fmla="*/ 187 w 407"/>
                  <a:gd name="T37" fmla="*/ 267 h 539"/>
                  <a:gd name="T38" fmla="*/ 132 w 407"/>
                  <a:gd name="T39" fmla="*/ 233 h 539"/>
                  <a:gd name="T40" fmla="*/ 97 w 407"/>
                  <a:gd name="T41" fmla="*/ 222 h 539"/>
                  <a:gd name="T42" fmla="*/ 90 w 407"/>
                  <a:gd name="T43" fmla="*/ 176 h 539"/>
                  <a:gd name="T44" fmla="*/ 88 w 407"/>
                  <a:gd name="T45" fmla="*/ 166 h 539"/>
                  <a:gd name="T46" fmla="*/ 58 w 407"/>
                  <a:gd name="T47" fmla="*/ 180 h 539"/>
                  <a:gd name="T48" fmla="*/ 28 w 407"/>
                  <a:gd name="T49" fmla="*/ 112 h 539"/>
                  <a:gd name="T50" fmla="*/ 18 w 407"/>
                  <a:gd name="T51" fmla="*/ 57 h 539"/>
                  <a:gd name="T52" fmla="*/ 18 w 407"/>
                  <a:gd name="T53" fmla="*/ 13 h 539"/>
                  <a:gd name="T54" fmla="*/ 75 w 407"/>
                  <a:gd name="T55" fmla="*/ 0 h 539"/>
                  <a:gd name="T56" fmla="*/ 88 w 407"/>
                  <a:gd name="T57" fmla="*/ 26 h 539"/>
                  <a:gd name="T58" fmla="*/ 135 w 407"/>
                  <a:gd name="T59" fmla="*/ 42 h 539"/>
                  <a:gd name="T60" fmla="*/ 106 w 407"/>
                  <a:gd name="T61" fmla="*/ 80 h 539"/>
                  <a:gd name="T62" fmla="*/ 187 w 407"/>
                  <a:gd name="T63" fmla="*/ 166 h 539"/>
                  <a:gd name="T64" fmla="*/ 182 w 407"/>
                  <a:gd name="T65" fmla="*/ 204 h 539"/>
                  <a:gd name="T66" fmla="*/ 230 w 407"/>
                  <a:gd name="T67" fmla="*/ 281 h 539"/>
                  <a:gd name="T68" fmla="*/ 312 w 407"/>
                  <a:gd name="T69" fmla="*/ 345 h 539"/>
                  <a:gd name="T70" fmla="*/ 258 w 407"/>
                  <a:gd name="T71" fmla="*/ 363 h 539"/>
                  <a:gd name="T72" fmla="*/ 347 w 407"/>
                  <a:gd name="T73" fmla="*/ 367 h 539"/>
                  <a:gd name="T74" fmla="*/ 407 w 407"/>
                  <a:gd name="T75" fmla="*/ 448 h 539"/>
                  <a:gd name="T76" fmla="*/ 311 w 407"/>
                  <a:gd name="T77" fmla="*/ 539 h 539"/>
                  <a:gd name="T78" fmla="*/ 265 w 407"/>
                  <a:gd name="T79" fmla="*/ 50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7" h="539">
                    <a:moveTo>
                      <a:pt x="276" y="477"/>
                    </a:moveTo>
                    <a:lnTo>
                      <a:pt x="284" y="477"/>
                    </a:lnTo>
                    <a:lnTo>
                      <a:pt x="314" y="448"/>
                    </a:lnTo>
                    <a:lnTo>
                      <a:pt x="308" y="420"/>
                    </a:lnTo>
                    <a:lnTo>
                      <a:pt x="261" y="416"/>
                    </a:lnTo>
                    <a:lnTo>
                      <a:pt x="213" y="427"/>
                    </a:lnTo>
                    <a:lnTo>
                      <a:pt x="187" y="421"/>
                    </a:lnTo>
                    <a:lnTo>
                      <a:pt x="131" y="495"/>
                    </a:lnTo>
                    <a:lnTo>
                      <a:pt x="114" y="498"/>
                    </a:lnTo>
                    <a:lnTo>
                      <a:pt x="100" y="521"/>
                    </a:lnTo>
                    <a:lnTo>
                      <a:pt x="75" y="536"/>
                    </a:lnTo>
                    <a:lnTo>
                      <a:pt x="61" y="536"/>
                    </a:lnTo>
                    <a:lnTo>
                      <a:pt x="118" y="459"/>
                    </a:lnTo>
                    <a:lnTo>
                      <a:pt x="121" y="445"/>
                    </a:lnTo>
                    <a:lnTo>
                      <a:pt x="88" y="392"/>
                    </a:lnTo>
                    <a:lnTo>
                      <a:pt x="90" y="377"/>
                    </a:lnTo>
                    <a:lnTo>
                      <a:pt x="79" y="375"/>
                    </a:lnTo>
                    <a:lnTo>
                      <a:pt x="68" y="381"/>
                    </a:lnTo>
                    <a:lnTo>
                      <a:pt x="38" y="353"/>
                    </a:lnTo>
                    <a:lnTo>
                      <a:pt x="18" y="299"/>
                    </a:lnTo>
                    <a:lnTo>
                      <a:pt x="12" y="274"/>
                    </a:lnTo>
                    <a:lnTo>
                      <a:pt x="35" y="251"/>
                    </a:lnTo>
                    <a:lnTo>
                      <a:pt x="53" y="191"/>
                    </a:lnTo>
                    <a:lnTo>
                      <a:pt x="77" y="211"/>
                    </a:lnTo>
                    <a:lnTo>
                      <a:pt x="86" y="254"/>
                    </a:lnTo>
                    <a:lnTo>
                      <a:pt x="99" y="248"/>
                    </a:lnTo>
                    <a:lnTo>
                      <a:pt x="127" y="276"/>
                    </a:lnTo>
                    <a:lnTo>
                      <a:pt x="114" y="313"/>
                    </a:lnTo>
                    <a:lnTo>
                      <a:pt x="106" y="301"/>
                    </a:lnTo>
                    <a:lnTo>
                      <a:pt x="97" y="314"/>
                    </a:lnTo>
                    <a:lnTo>
                      <a:pt x="104" y="332"/>
                    </a:lnTo>
                    <a:lnTo>
                      <a:pt x="99" y="346"/>
                    </a:lnTo>
                    <a:lnTo>
                      <a:pt x="131" y="371"/>
                    </a:lnTo>
                    <a:lnTo>
                      <a:pt x="155" y="349"/>
                    </a:lnTo>
                    <a:lnTo>
                      <a:pt x="213" y="375"/>
                    </a:lnTo>
                    <a:lnTo>
                      <a:pt x="184" y="346"/>
                    </a:lnTo>
                    <a:lnTo>
                      <a:pt x="173" y="306"/>
                    </a:lnTo>
                    <a:lnTo>
                      <a:pt x="187" y="267"/>
                    </a:lnTo>
                    <a:lnTo>
                      <a:pt x="164" y="239"/>
                    </a:lnTo>
                    <a:lnTo>
                      <a:pt x="132" y="233"/>
                    </a:lnTo>
                    <a:lnTo>
                      <a:pt x="130" y="218"/>
                    </a:lnTo>
                    <a:lnTo>
                      <a:pt x="97" y="222"/>
                    </a:lnTo>
                    <a:lnTo>
                      <a:pt x="81" y="198"/>
                    </a:lnTo>
                    <a:lnTo>
                      <a:pt x="90" y="176"/>
                    </a:lnTo>
                    <a:lnTo>
                      <a:pt x="106" y="166"/>
                    </a:lnTo>
                    <a:lnTo>
                      <a:pt x="88" y="166"/>
                    </a:lnTo>
                    <a:lnTo>
                      <a:pt x="81" y="159"/>
                    </a:lnTo>
                    <a:lnTo>
                      <a:pt x="58" y="180"/>
                    </a:lnTo>
                    <a:lnTo>
                      <a:pt x="53" y="154"/>
                    </a:lnTo>
                    <a:lnTo>
                      <a:pt x="28" y="112"/>
                    </a:lnTo>
                    <a:lnTo>
                      <a:pt x="0" y="103"/>
                    </a:lnTo>
                    <a:lnTo>
                      <a:pt x="18" y="57"/>
                    </a:lnTo>
                    <a:lnTo>
                      <a:pt x="10" y="35"/>
                    </a:lnTo>
                    <a:lnTo>
                      <a:pt x="18" y="13"/>
                    </a:lnTo>
                    <a:lnTo>
                      <a:pt x="44" y="14"/>
                    </a:lnTo>
                    <a:lnTo>
                      <a:pt x="75" y="0"/>
                    </a:lnTo>
                    <a:lnTo>
                      <a:pt x="79" y="14"/>
                    </a:lnTo>
                    <a:lnTo>
                      <a:pt x="88" y="26"/>
                    </a:lnTo>
                    <a:lnTo>
                      <a:pt x="127" y="17"/>
                    </a:lnTo>
                    <a:lnTo>
                      <a:pt x="135" y="42"/>
                    </a:lnTo>
                    <a:lnTo>
                      <a:pt x="106" y="67"/>
                    </a:lnTo>
                    <a:lnTo>
                      <a:pt x="106" y="80"/>
                    </a:lnTo>
                    <a:lnTo>
                      <a:pt x="127" y="149"/>
                    </a:lnTo>
                    <a:lnTo>
                      <a:pt x="187" y="166"/>
                    </a:lnTo>
                    <a:lnTo>
                      <a:pt x="203" y="200"/>
                    </a:lnTo>
                    <a:lnTo>
                      <a:pt x="182" y="204"/>
                    </a:lnTo>
                    <a:lnTo>
                      <a:pt x="180" y="216"/>
                    </a:lnTo>
                    <a:lnTo>
                      <a:pt x="230" y="281"/>
                    </a:lnTo>
                    <a:lnTo>
                      <a:pt x="325" y="321"/>
                    </a:lnTo>
                    <a:lnTo>
                      <a:pt x="312" y="345"/>
                    </a:lnTo>
                    <a:lnTo>
                      <a:pt x="270" y="352"/>
                    </a:lnTo>
                    <a:lnTo>
                      <a:pt x="258" y="363"/>
                    </a:lnTo>
                    <a:lnTo>
                      <a:pt x="301" y="392"/>
                    </a:lnTo>
                    <a:lnTo>
                      <a:pt x="347" y="367"/>
                    </a:lnTo>
                    <a:lnTo>
                      <a:pt x="399" y="381"/>
                    </a:lnTo>
                    <a:lnTo>
                      <a:pt x="407" y="448"/>
                    </a:lnTo>
                    <a:lnTo>
                      <a:pt x="376" y="502"/>
                    </a:lnTo>
                    <a:lnTo>
                      <a:pt x="311" y="539"/>
                    </a:lnTo>
                    <a:lnTo>
                      <a:pt x="287" y="533"/>
                    </a:lnTo>
                    <a:lnTo>
                      <a:pt x="265" y="500"/>
                    </a:lnTo>
                    <a:lnTo>
                      <a:pt x="276" y="477"/>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8" name="Freeform 39">
                <a:extLst>
                  <a:ext uri="{FF2B5EF4-FFF2-40B4-BE49-F238E27FC236}">
                    <a16:creationId xmlns:a16="http://schemas.microsoft.com/office/drawing/2014/main" id="{7D39620C-221E-4BDE-A92D-D4CA5EC02173}"/>
                  </a:ext>
                </a:extLst>
              </p:cNvPr>
              <p:cNvSpPr>
                <a:spLocks noChangeAspect="1"/>
              </p:cNvSpPr>
              <p:nvPr/>
            </p:nvSpPr>
            <p:spPr bwMode="auto">
              <a:xfrm>
                <a:off x="6481330" y="5320368"/>
                <a:ext cx="42081" cy="63519"/>
              </a:xfrm>
              <a:custGeom>
                <a:avLst/>
                <a:gdLst>
                  <a:gd name="T0" fmla="*/ 69 w 159"/>
                  <a:gd name="T1" fmla="*/ 180 h 240"/>
                  <a:gd name="T2" fmla="*/ 78 w 159"/>
                  <a:gd name="T3" fmla="*/ 170 h 240"/>
                  <a:gd name="T4" fmla="*/ 78 w 159"/>
                  <a:gd name="T5" fmla="*/ 149 h 240"/>
                  <a:gd name="T6" fmla="*/ 116 w 159"/>
                  <a:gd name="T7" fmla="*/ 111 h 240"/>
                  <a:gd name="T8" fmla="*/ 137 w 159"/>
                  <a:gd name="T9" fmla="*/ 68 h 240"/>
                  <a:gd name="T10" fmla="*/ 122 w 159"/>
                  <a:gd name="T11" fmla="*/ 47 h 240"/>
                  <a:gd name="T12" fmla="*/ 137 w 159"/>
                  <a:gd name="T13" fmla="*/ 43 h 240"/>
                  <a:gd name="T14" fmla="*/ 159 w 159"/>
                  <a:gd name="T15" fmla="*/ 14 h 240"/>
                  <a:gd name="T16" fmla="*/ 141 w 159"/>
                  <a:gd name="T17" fmla="*/ 0 h 240"/>
                  <a:gd name="T18" fmla="*/ 115 w 159"/>
                  <a:gd name="T19" fmla="*/ 1 h 240"/>
                  <a:gd name="T20" fmla="*/ 101 w 159"/>
                  <a:gd name="T21" fmla="*/ 22 h 240"/>
                  <a:gd name="T22" fmla="*/ 70 w 159"/>
                  <a:gd name="T23" fmla="*/ 14 h 240"/>
                  <a:gd name="T24" fmla="*/ 42 w 159"/>
                  <a:gd name="T25" fmla="*/ 64 h 240"/>
                  <a:gd name="T26" fmla="*/ 52 w 159"/>
                  <a:gd name="T27" fmla="*/ 97 h 240"/>
                  <a:gd name="T28" fmla="*/ 34 w 159"/>
                  <a:gd name="T29" fmla="*/ 124 h 240"/>
                  <a:gd name="T30" fmla="*/ 21 w 159"/>
                  <a:gd name="T31" fmla="*/ 191 h 240"/>
                  <a:gd name="T32" fmla="*/ 0 w 159"/>
                  <a:gd name="T33" fmla="*/ 198 h 240"/>
                  <a:gd name="T34" fmla="*/ 0 w 159"/>
                  <a:gd name="T35" fmla="*/ 202 h 240"/>
                  <a:gd name="T36" fmla="*/ 23 w 159"/>
                  <a:gd name="T37" fmla="*/ 208 h 240"/>
                  <a:gd name="T38" fmla="*/ 30 w 159"/>
                  <a:gd name="T39" fmla="*/ 198 h 240"/>
                  <a:gd name="T40" fmla="*/ 39 w 159"/>
                  <a:gd name="T41" fmla="*/ 198 h 240"/>
                  <a:gd name="T42" fmla="*/ 39 w 159"/>
                  <a:gd name="T43" fmla="*/ 203 h 240"/>
                  <a:gd name="T44" fmla="*/ 55 w 159"/>
                  <a:gd name="T45" fmla="*/ 198 h 240"/>
                  <a:gd name="T46" fmla="*/ 52 w 159"/>
                  <a:gd name="T47" fmla="*/ 230 h 240"/>
                  <a:gd name="T48" fmla="*/ 62 w 159"/>
                  <a:gd name="T49" fmla="*/ 240 h 240"/>
                  <a:gd name="T50" fmla="*/ 81 w 159"/>
                  <a:gd name="T51" fmla="*/ 220 h 240"/>
                  <a:gd name="T52" fmla="*/ 74 w 159"/>
                  <a:gd name="T53" fmla="*/ 198 h 240"/>
                  <a:gd name="T54" fmla="*/ 87 w 159"/>
                  <a:gd name="T55" fmla="*/ 175 h 240"/>
                  <a:gd name="T56" fmla="*/ 69 w 159"/>
                  <a:gd name="T57" fmla="*/ 18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9" h="240">
                    <a:moveTo>
                      <a:pt x="69" y="180"/>
                    </a:moveTo>
                    <a:lnTo>
                      <a:pt x="78" y="170"/>
                    </a:lnTo>
                    <a:lnTo>
                      <a:pt x="78" y="149"/>
                    </a:lnTo>
                    <a:lnTo>
                      <a:pt x="116" y="111"/>
                    </a:lnTo>
                    <a:lnTo>
                      <a:pt x="137" y="68"/>
                    </a:lnTo>
                    <a:lnTo>
                      <a:pt x="122" y="47"/>
                    </a:lnTo>
                    <a:lnTo>
                      <a:pt x="137" y="43"/>
                    </a:lnTo>
                    <a:lnTo>
                      <a:pt x="159" y="14"/>
                    </a:lnTo>
                    <a:lnTo>
                      <a:pt x="141" y="0"/>
                    </a:lnTo>
                    <a:lnTo>
                      <a:pt x="115" y="1"/>
                    </a:lnTo>
                    <a:lnTo>
                      <a:pt x="101" y="22"/>
                    </a:lnTo>
                    <a:lnTo>
                      <a:pt x="70" y="14"/>
                    </a:lnTo>
                    <a:lnTo>
                      <a:pt x="42" y="64"/>
                    </a:lnTo>
                    <a:lnTo>
                      <a:pt x="52" y="97"/>
                    </a:lnTo>
                    <a:lnTo>
                      <a:pt x="34" y="124"/>
                    </a:lnTo>
                    <a:lnTo>
                      <a:pt x="21" y="191"/>
                    </a:lnTo>
                    <a:lnTo>
                      <a:pt x="0" y="198"/>
                    </a:lnTo>
                    <a:lnTo>
                      <a:pt x="0" y="202"/>
                    </a:lnTo>
                    <a:lnTo>
                      <a:pt x="23" y="208"/>
                    </a:lnTo>
                    <a:lnTo>
                      <a:pt x="30" y="198"/>
                    </a:lnTo>
                    <a:lnTo>
                      <a:pt x="39" y="198"/>
                    </a:lnTo>
                    <a:lnTo>
                      <a:pt x="39" y="203"/>
                    </a:lnTo>
                    <a:lnTo>
                      <a:pt x="55" y="198"/>
                    </a:lnTo>
                    <a:lnTo>
                      <a:pt x="52" y="230"/>
                    </a:lnTo>
                    <a:lnTo>
                      <a:pt x="62" y="240"/>
                    </a:lnTo>
                    <a:lnTo>
                      <a:pt x="81" y="220"/>
                    </a:lnTo>
                    <a:lnTo>
                      <a:pt x="74" y="198"/>
                    </a:lnTo>
                    <a:lnTo>
                      <a:pt x="87" y="175"/>
                    </a:lnTo>
                    <a:lnTo>
                      <a:pt x="69" y="180"/>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9" name="Freeform 40">
                <a:extLst>
                  <a:ext uri="{FF2B5EF4-FFF2-40B4-BE49-F238E27FC236}">
                    <a16:creationId xmlns:a16="http://schemas.microsoft.com/office/drawing/2014/main" id="{ADE1EEEE-87AC-4369-A52A-6547CE1FD7C6}"/>
                  </a:ext>
                </a:extLst>
              </p:cNvPr>
              <p:cNvSpPr>
                <a:spLocks noChangeAspect="1"/>
              </p:cNvSpPr>
              <p:nvPr/>
            </p:nvSpPr>
            <p:spPr bwMode="auto">
              <a:xfrm>
                <a:off x="6467832" y="5377535"/>
                <a:ext cx="33347" cy="40493"/>
              </a:xfrm>
              <a:custGeom>
                <a:avLst/>
                <a:gdLst>
                  <a:gd name="T0" fmla="*/ 39 w 125"/>
                  <a:gd name="T1" fmla="*/ 0 h 155"/>
                  <a:gd name="T2" fmla="*/ 51 w 125"/>
                  <a:gd name="T3" fmla="*/ 19 h 155"/>
                  <a:gd name="T4" fmla="*/ 65 w 125"/>
                  <a:gd name="T5" fmla="*/ 12 h 155"/>
                  <a:gd name="T6" fmla="*/ 72 w 125"/>
                  <a:gd name="T7" fmla="*/ 33 h 155"/>
                  <a:gd name="T8" fmla="*/ 74 w 125"/>
                  <a:gd name="T9" fmla="*/ 12 h 155"/>
                  <a:gd name="T10" fmla="*/ 97 w 125"/>
                  <a:gd name="T11" fmla="*/ 31 h 155"/>
                  <a:gd name="T12" fmla="*/ 125 w 125"/>
                  <a:gd name="T13" fmla="*/ 33 h 155"/>
                  <a:gd name="T14" fmla="*/ 85 w 125"/>
                  <a:gd name="T15" fmla="*/ 50 h 155"/>
                  <a:gd name="T16" fmla="*/ 81 w 125"/>
                  <a:gd name="T17" fmla="*/ 71 h 155"/>
                  <a:gd name="T18" fmla="*/ 75 w 125"/>
                  <a:gd name="T19" fmla="*/ 78 h 155"/>
                  <a:gd name="T20" fmla="*/ 60 w 125"/>
                  <a:gd name="T21" fmla="*/ 134 h 155"/>
                  <a:gd name="T22" fmla="*/ 23 w 125"/>
                  <a:gd name="T23" fmla="*/ 155 h 155"/>
                  <a:gd name="T24" fmla="*/ 14 w 125"/>
                  <a:gd name="T25" fmla="*/ 141 h 155"/>
                  <a:gd name="T26" fmla="*/ 0 w 125"/>
                  <a:gd name="T27" fmla="*/ 146 h 155"/>
                  <a:gd name="T28" fmla="*/ 7 w 125"/>
                  <a:gd name="T29" fmla="*/ 95 h 155"/>
                  <a:gd name="T30" fmla="*/ 39 w 125"/>
                  <a:gd name="T3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55">
                    <a:moveTo>
                      <a:pt x="39" y="0"/>
                    </a:moveTo>
                    <a:lnTo>
                      <a:pt x="51" y="19"/>
                    </a:lnTo>
                    <a:lnTo>
                      <a:pt x="65" y="12"/>
                    </a:lnTo>
                    <a:lnTo>
                      <a:pt x="72" y="33"/>
                    </a:lnTo>
                    <a:lnTo>
                      <a:pt x="74" y="12"/>
                    </a:lnTo>
                    <a:lnTo>
                      <a:pt x="97" y="31"/>
                    </a:lnTo>
                    <a:lnTo>
                      <a:pt x="125" y="33"/>
                    </a:lnTo>
                    <a:lnTo>
                      <a:pt x="85" y="50"/>
                    </a:lnTo>
                    <a:lnTo>
                      <a:pt x="81" y="71"/>
                    </a:lnTo>
                    <a:lnTo>
                      <a:pt x="75" y="78"/>
                    </a:lnTo>
                    <a:lnTo>
                      <a:pt x="60" y="134"/>
                    </a:lnTo>
                    <a:lnTo>
                      <a:pt x="23" y="155"/>
                    </a:lnTo>
                    <a:lnTo>
                      <a:pt x="14" y="141"/>
                    </a:lnTo>
                    <a:lnTo>
                      <a:pt x="0" y="146"/>
                    </a:lnTo>
                    <a:lnTo>
                      <a:pt x="7" y="95"/>
                    </a:lnTo>
                    <a:lnTo>
                      <a:pt x="39" y="0"/>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0" name="Freeform 41">
                <a:extLst>
                  <a:ext uri="{FF2B5EF4-FFF2-40B4-BE49-F238E27FC236}">
                    <a16:creationId xmlns:a16="http://schemas.microsoft.com/office/drawing/2014/main" id="{157A67FB-641F-423E-8AF5-7049B0D83B67}"/>
                  </a:ext>
                </a:extLst>
              </p:cNvPr>
              <p:cNvSpPr>
                <a:spLocks noChangeAspect="1"/>
              </p:cNvSpPr>
              <p:nvPr/>
            </p:nvSpPr>
            <p:spPr bwMode="auto">
              <a:xfrm>
                <a:off x="6528969" y="5464874"/>
                <a:ext cx="21438" cy="25408"/>
              </a:xfrm>
              <a:custGeom>
                <a:avLst/>
                <a:gdLst>
                  <a:gd name="T0" fmla="*/ 9 w 82"/>
                  <a:gd name="T1" fmla="*/ 61 h 96"/>
                  <a:gd name="T2" fmla="*/ 5 w 82"/>
                  <a:gd name="T3" fmla="*/ 22 h 96"/>
                  <a:gd name="T4" fmla="*/ 14 w 82"/>
                  <a:gd name="T5" fmla="*/ 29 h 96"/>
                  <a:gd name="T6" fmla="*/ 18 w 82"/>
                  <a:gd name="T7" fmla="*/ 0 h 96"/>
                  <a:gd name="T8" fmla="*/ 33 w 82"/>
                  <a:gd name="T9" fmla="*/ 0 h 96"/>
                  <a:gd name="T10" fmla="*/ 48 w 82"/>
                  <a:gd name="T11" fmla="*/ 7 h 96"/>
                  <a:gd name="T12" fmla="*/ 67 w 82"/>
                  <a:gd name="T13" fmla="*/ 22 h 96"/>
                  <a:gd name="T14" fmla="*/ 61 w 82"/>
                  <a:gd name="T15" fmla="*/ 40 h 96"/>
                  <a:gd name="T16" fmla="*/ 82 w 82"/>
                  <a:gd name="T17" fmla="*/ 54 h 96"/>
                  <a:gd name="T18" fmla="*/ 65 w 82"/>
                  <a:gd name="T19" fmla="*/ 54 h 96"/>
                  <a:gd name="T20" fmla="*/ 79 w 82"/>
                  <a:gd name="T21" fmla="*/ 65 h 96"/>
                  <a:gd name="T22" fmla="*/ 35 w 82"/>
                  <a:gd name="T23" fmla="*/ 86 h 96"/>
                  <a:gd name="T24" fmla="*/ 25 w 82"/>
                  <a:gd name="T25" fmla="*/ 96 h 96"/>
                  <a:gd name="T26" fmla="*/ 9 w 82"/>
                  <a:gd name="T27" fmla="*/ 86 h 96"/>
                  <a:gd name="T28" fmla="*/ 0 w 82"/>
                  <a:gd name="T29" fmla="*/ 58 h 96"/>
                  <a:gd name="T30" fmla="*/ 9 w 82"/>
                  <a:gd name="T31" fmla="*/ 6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96">
                    <a:moveTo>
                      <a:pt x="9" y="61"/>
                    </a:moveTo>
                    <a:lnTo>
                      <a:pt x="5" y="22"/>
                    </a:lnTo>
                    <a:lnTo>
                      <a:pt x="14" y="29"/>
                    </a:lnTo>
                    <a:lnTo>
                      <a:pt x="18" y="0"/>
                    </a:lnTo>
                    <a:lnTo>
                      <a:pt x="33" y="0"/>
                    </a:lnTo>
                    <a:lnTo>
                      <a:pt x="48" y="7"/>
                    </a:lnTo>
                    <a:lnTo>
                      <a:pt x="67" y="22"/>
                    </a:lnTo>
                    <a:lnTo>
                      <a:pt x="61" y="40"/>
                    </a:lnTo>
                    <a:lnTo>
                      <a:pt x="82" y="54"/>
                    </a:lnTo>
                    <a:lnTo>
                      <a:pt x="65" y="54"/>
                    </a:lnTo>
                    <a:lnTo>
                      <a:pt x="79" y="65"/>
                    </a:lnTo>
                    <a:lnTo>
                      <a:pt x="35" y="86"/>
                    </a:lnTo>
                    <a:lnTo>
                      <a:pt x="25" y="96"/>
                    </a:lnTo>
                    <a:lnTo>
                      <a:pt x="9" y="86"/>
                    </a:lnTo>
                    <a:lnTo>
                      <a:pt x="0" y="58"/>
                    </a:lnTo>
                    <a:lnTo>
                      <a:pt x="9" y="61"/>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1" name="Freeform 42">
                <a:extLst>
                  <a:ext uri="{FF2B5EF4-FFF2-40B4-BE49-F238E27FC236}">
                    <a16:creationId xmlns:a16="http://schemas.microsoft.com/office/drawing/2014/main" id="{497F7A37-EE4B-4746-9B67-8FACF3181236}"/>
                  </a:ext>
                </a:extLst>
              </p:cNvPr>
              <p:cNvSpPr>
                <a:spLocks noChangeAspect="1"/>
              </p:cNvSpPr>
              <p:nvPr/>
            </p:nvSpPr>
            <p:spPr bwMode="auto">
              <a:xfrm>
                <a:off x="6476566" y="5540303"/>
                <a:ext cx="31759" cy="38112"/>
              </a:xfrm>
              <a:custGeom>
                <a:avLst/>
                <a:gdLst>
                  <a:gd name="T0" fmla="*/ 28 w 120"/>
                  <a:gd name="T1" fmla="*/ 96 h 142"/>
                  <a:gd name="T2" fmla="*/ 49 w 120"/>
                  <a:gd name="T3" fmla="*/ 102 h 142"/>
                  <a:gd name="T4" fmla="*/ 40 w 120"/>
                  <a:gd name="T5" fmla="*/ 78 h 142"/>
                  <a:gd name="T6" fmla="*/ 53 w 120"/>
                  <a:gd name="T7" fmla="*/ 67 h 142"/>
                  <a:gd name="T8" fmla="*/ 58 w 120"/>
                  <a:gd name="T9" fmla="*/ 31 h 142"/>
                  <a:gd name="T10" fmla="*/ 110 w 120"/>
                  <a:gd name="T11" fmla="*/ 22 h 142"/>
                  <a:gd name="T12" fmla="*/ 114 w 120"/>
                  <a:gd name="T13" fmla="*/ 15 h 142"/>
                  <a:gd name="T14" fmla="*/ 106 w 120"/>
                  <a:gd name="T15" fmla="*/ 0 h 142"/>
                  <a:gd name="T16" fmla="*/ 120 w 120"/>
                  <a:gd name="T17" fmla="*/ 0 h 142"/>
                  <a:gd name="T18" fmla="*/ 120 w 120"/>
                  <a:gd name="T19" fmla="*/ 35 h 142"/>
                  <a:gd name="T20" fmla="*/ 71 w 120"/>
                  <a:gd name="T21" fmla="*/ 74 h 142"/>
                  <a:gd name="T22" fmla="*/ 76 w 120"/>
                  <a:gd name="T23" fmla="*/ 82 h 142"/>
                  <a:gd name="T24" fmla="*/ 47 w 120"/>
                  <a:gd name="T25" fmla="*/ 128 h 142"/>
                  <a:gd name="T26" fmla="*/ 8 w 120"/>
                  <a:gd name="T27" fmla="*/ 142 h 142"/>
                  <a:gd name="T28" fmla="*/ 0 w 120"/>
                  <a:gd name="T29" fmla="*/ 132 h 142"/>
                  <a:gd name="T30" fmla="*/ 4 w 120"/>
                  <a:gd name="T31" fmla="*/ 123 h 142"/>
                  <a:gd name="T32" fmla="*/ 19 w 120"/>
                  <a:gd name="T33" fmla="*/ 128 h 142"/>
                  <a:gd name="T34" fmla="*/ 14 w 120"/>
                  <a:gd name="T35" fmla="*/ 111 h 142"/>
                  <a:gd name="T36" fmla="*/ 28 w 120"/>
                  <a:gd name="T37" fmla="*/ 9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42">
                    <a:moveTo>
                      <a:pt x="28" y="96"/>
                    </a:moveTo>
                    <a:lnTo>
                      <a:pt x="49" y="102"/>
                    </a:lnTo>
                    <a:lnTo>
                      <a:pt x="40" y="78"/>
                    </a:lnTo>
                    <a:lnTo>
                      <a:pt x="53" y="67"/>
                    </a:lnTo>
                    <a:lnTo>
                      <a:pt x="58" y="31"/>
                    </a:lnTo>
                    <a:lnTo>
                      <a:pt x="110" y="22"/>
                    </a:lnTo>
                    <a:lnTo>
                      <a:pt x="114" y="15"/>
                    </a:lnTo>
                    <a:lnTo>
                      <a:pt x="106" y="0"/>
                    </a:lnTo>
                    <a:lnTo>
                      <a:pt x="120" y="0"/>
                    </a:lnTo>
                    <a:lnTo>
                      <a:pt x="120" y="35"/>
                    </a:lnTo>
                    <a:lnTo>
                      <a:pt x="71" y="74"/>
                    </a:lnTo>
                    <a:lnTo>
                      <a:pt x="76" y="82"/>
                    </a:lnTo>
                    <a:lnTo>
                      <a:pt x="47" y="128"/>
                    </a:lnTo>
                    <a:lnTo>
                      <a:pt x="8" y="142"/>
                    </a:lnTo>
                    <a:lnTo>
                      <a:pt x="0" y="132"/>
                    </a:lnTo>
                    <a:lnTo>
                      <a:pt x="4" y="123"/>
                    </a:lnTo>
                    <a:lnTo>
                      <a:pt x="19" y="128"/>
                    </a:lnTo>
                    <a:lnTo>
                      <a:pt x="14" y="111"/>
                    </a:lnTo>
                    <a:lnTo>
                      <a:pt x="28" y="96"/>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2" name="Freeform 43">
                <a:extLst>
                  <a:ext uri="{FF2B5EF4-FFF2-40B4-BE49-F238E27FC236}">
                    <a16:creationId xmlns:a16="http://schemas.microsoft.com/office/drawing/2014/main" id="{B907E3FC-6592-44CE-B4BE-060278B6EC3C}"/>
                  </a:ext>
                </a:extLst>
              </p:cNvPr>
              <p:cNvSpPr>
                <a:spLocks noChangeAspect="1"/>
              </p:cNvSpPr>
              <p:nvPr/>
            </p:nvSpPr>
            <p:spPr bwMode="auto">
              <a:xfrm>
                <a:off x="6417811" y="5612556"/>
                <a:ext cx="7940" cy="15086"/>
              </a:xfrm>
              <a:custGeom>
                <a:avLst/>
                <a:gdLst>
                  <a:gd name="T0" fmla="*/ 6 w 31"/>
                  <a:gd name="T1" fmla="*/ 20 h 57"/>
                  <a:gd name="T2" fmla="*/ 15 w 31"/>
                  <a:gd name="T3" fmla="*/ 20 h 57"/>
                  <a:gd name="T4" fmla="*/ 13 w 31"/>
                  <a:gd name="T5" fmla="*/ 13 h 57"/>
                  <a:gd name="T6" fmla="*/ 24 w 31"/>
                  <a:gd name="T7" fmla="*/ 0 h 57"/>
                  <a:gd name="T8" fmla="*/ 31 w 31"/>
                  <a:gd name="T9" fmla="*/ 24 h 57"/>
                  <a:gd name="T10" fmla="*/ 28 w 31"/>
                  <a:gd name="T11" fmla="*/ 57 h 57"/>
                  <a:gd name="T12" fmla="*/ 13 w 31"/>
                  <a:gd name="T13" fmla="*/ 33 h 57"/>
                  <a:gd name="T14" fmla="*/ 0 w 31"/>
                  <a:gd name="T15" fmla="*/ 38 h 57"/>
                  <a:gd name="T16" fmla="*/ 1 w 31"/>
                  <a:gd name="T17" fmla="*/ 29 h 57"/>
                  <a:gd name="T18" fmla="*/ 6 w 31"/>
                  <a:gd name="T19"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7">
                    <a:moveTo>
                      <a:pt x="6" y="20"/>
                    </a:moveTo>
                    <a:lnTo>
                      <a:pt x="15" y="20"/>
                    </a:lnTo>
                    <a:lnTo>
                      <a:pt x="13" y="13"/>
                    </a:lnTo>
                    <a:lnTo>
                      <a:pt x="24" y="0"/>
                    </a:lnTo>
                    <a:lnTo>
                      <a:pt x="31" y="24"/>
                    </a:lnTo>
                    <a:lnTo>
                      <a:pt x="28" y="57"/>
                    </a:lnTo>
                    <a:lnTo>
                      <a:pt x="13" y="33"/>
                    </a:lnTo>
                    <a:lnTo>
                      <a:pt x="0" y="38"/>
                    </a:lnTo>
                    <a:lnTo>
                      <a:pt x="1" y="29"/>
                    </a:lnTo>
                    <a:lnTo>
                      <a:pt x="6" y="20"/>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3" name="Freeform 44">
                <a:extLst>
                  <a:ext uri="{FF2B5EF4-FFF2-40B4-BE49-F238E27FC236}">
                    <a16:creationId xmlns:a16="http://schemas.microsoft.com/office/drawing/2014/main" id="{C9E6C3E3-F989-4875-A8F2-189F1F96EA08}"/>
                  </a:ext>
                </a:extLst>
              </p:cNvPr>
              <p:cNvSpPr>
                <a:spLocks noChangeAspect="1"/>
              </p:cNvSpPr>
              <p:nvPr/>
            </p:nvSpPr>
            <p:spPr bwMode="auto">
              <a:xfrm>
                <a:off x="6394785" y="5625260"/>
                <a:ext cx="14292" cy="13498"/>
              </a:xfrm>
              <a:custGeom>
                <a:avLst/>
                <a:gdLst>
                  <a:gd name="T0" fmla="*/ 0 w 54"/>
                  <a:gd name="T1" fmla="*/ 36 h 51"/>
                  <a:gd name="T2" fmla="*/ 8 w 54"/>
                  <a:gd name="T3" fmla="*/ 4 h 51"/>
                  <a:gd name="T4" fmla="*/ 15 w 54"/>
                  <a:gd name="T5" fmla="*/ 3 h 51"/>
                  <a:gd name="T6" fmla="*/ 30 w 54"/>
                  <a:gd name="T7" fmla="*/ 22 h 51"/>
                  <a:gd name="T8" fmla="*/ 30 w 54"/>
                  <a:gd name="T9" fmla="*/ 0 h 51"/>
                  <a:gd name="T10" fmla="*/ 48 w 54"/>
                  <a:gd name="T11" fmla="*/ 15 h 51"/>
                  <a:gd name="T12" fmla="*/ 54 w 54"/>
                  <a:gd name="T13" fmla="*/ 28 h 51"/>
                  <a:gd name="T14" fmla="*/ 33 w 54"/>
                  <a:gd name="T15" fmla="*/ 51 h 51"/>
                  <a:gd name="T16" fmla="*/ 15 w 54"/>
                  <a:gd name="T17" fmla="*/ 51 h 51"/>
                  <a:gd name="T18" fmla="*/ 0 w 54"/>
                  <a:gd name="T19"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1">
                    <a:moveTo>
                      <a:pt x="0" y="36"/>
                    </a:moveTo>
                    <a:lnTo>
                      <a:pt x="8" y="4"/>
                    </a:lnTo>
                    <a:lnTo>
                      <a:pt x="15" y="3"/>
                    </a:lnTo>
                    <a:lnTo>
                      <a:pt x="30" y="22"/>
                    </a:lnTo>
                    <a:lnTo>
                      <a:pt x="30" y="0"/>
                    </a:lnTo>
                    <a:lnTo>
                      <a:pt x="48" y="15"/>
                    </a:lnTo>
                    <a:lnTo>
                      <a:pt x="54" y="28"/>
                    </a:lnTo>
                    <a:lnTo>
                      <a:pt x="33" y="51"/>
                    </a:lnTo>
                    <a:lnTo>
                      <a:pt x="15" y="51"/>
                    </a:lnTo>
                    <a:lnTo>
                      <a:pt x="0" y="36"/>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4" name="Freeform 45">
                <a:extLst>
                  <a:ext uri="{FF2B5EF4-FFF2-40B4-BE49-F238E27FC236}">
                    <a16:creationId xmlns:a16="http://schemas.microsoft.com/office/drawing/2014/main" id="{C12880F4-843B-4BDB-AE10-F599AA70BDD3}"/>
                  </a:ext>
                </a:extLst>
              </p:cNvPr>
              <p:cNvSpPr>
                <a:spLocks noChangeAspect="1"/>
              </p:cNvSpPr>
              <p:nvPr/>
            </p:nvSpPr>
            <p:spPr bwMode="auto">
              <a:xfrm>
                <a:off x="6437661" y="5551419"/>
                <a:ext cx="13498" cy="10322"/>
              </a:xfrm>
              <a:custGeom>
                <a:avLst/>
                <a:gdLst>
                  <a:gd name="T0" fmla="*/ 51 w 51"/>
                  <a:gd name="T1" fmla="*/ 21 h 37"/>
                  <a:gd name="T2" fmla="*/ 44 w 51"/>
                  <a:gd name="T3" fmla="*/ 8 h 37"/>
                  <a:gd name="T4" fmla="*/ 23 w 51"/>
                  <a:gd name="T5" fmla="*/ 0 h 37"/>
                  <a:gd name="T6" fmla="*/ 0 w 51"/>
                  <a:gd name="T7" fmla="*/ 25 h 37"/>
                  <a:gd name="T8" fmla="*/ 23 w 51"/>
                  <a:gd name="T9" fmla="*/ 37 h 37"/>
                  <a:gd name="T10" fmla="*/ 51 w 51"/>
                  <a:gd name="T11" fmla="*/ 21 h 37"/>
                </a:gdLst>
                <a:ahLst/>
                <a:cxnLst>
                  <a:cxn ang="0">
                    <a:pos x="T0" y="T1"/>
                  </a:cxn>
                  <a:cxn ang="0">
                    <a:pos x="T2" y="T3"/>
                  </a:cxn>
                  <a:cxn ang="0">
                    <a:pos x="T4" y="T5"/>
                  </a:cxn>
                  <a:cxn ang="0">
                    <a:pos x="T6" y="T7"/>
                  </a:cxn>
                  <a:cxn ang="0">
                    <a:pos x="T8" y="T9"/>
                  </a:cxn>
                  <a:cxn ang="0">
                    <a:pos x="T10" y="T11"/>
                  </a:cxn>
                </a:cxnLst>
                <a:rect l="0" t="0" r="r" b="b"/>
                <a:pathLst>
                  <a:path w="51" h="37">
                    <a:moveTo>
                      <a:pt x="51" y="21"/>
                    </a:moveTo>
                    <a:lnTo>
                      <a:pt x="44" y="8"/>
                    </a:lnTo>
                    <a:lnTo>
                      <a:pt x="23" y="0"/>
                    </a:lnTo>
                    <a:lnTo>
                      <a:pt x="0" y="25"/>
                    </a:lnTo>
                    <a:lnTo>
                      <a:pt x="23" y="37"/>
                    </a:lnTo>
                    <a:lnTo>
                      <a:pt x="51" y="21"/>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5" name="Freeform 46">
                <a:extLst>
                  <a:ext uri="{FF2B5EF4-FFF2-40B4-BE49-F238E27FC236}">
                    <a16:creationId xmlns:a16="http://schemas.microsoft.com/office/drawing/2014/main" id="{4E4B7483-002B-47A2-B0F2-9DBFB157A83C}"/>
                  </a:ext>
                </a:extLst>
              </p:cNvPr>
              <p:cNvSpPr>
                <a:spLocks noChangeAspect="1"/>
              </p:cNvSpPr>
              <p:nvPr/>
            </p:nvSpPr>
            <p:spPr bwMode="auto">
              <a:xfrm>
                <a:off x="6428927" y="5566505"/>
                <a:ext cx="11116" cy="3176"/>
              </a:xfrm>
              <a:custGeom>
                <a:avLst/>
                <a:gdLst>
                  <a:gd name="T0" fmla="*/ 0 w 41"/>
                  <a:gd name="T1" fmla="*/ 0 h 12"/>
                  <a:gd name="T2" fmla="*/ 14 w 41"/>
                  <a:gd name="T3" fmla="*/ 12 h 12"/>
                  <a:gd name="T4" fmla="*/ 38 w 41"/>
                  <a:gd name="T5" fmla="*/ 12 h 12"/>
                  <a:gd name="T6" fmla="*/ 35 w 41"/>
                  <a:gd name="T7" fmla="*/ 6 h 12"/>
                  <a:gd name="T8" fmla="*/ 41 w 41"/>
                  <a:gd name="T9" fmla="*/ 2 h 12"/>
                  <a:gd name="T10" fmla="*/ 0 w 41"/>
                  <a:gd name="T11" fmla="*/ 0 h 12"/>
                </a:gdLst>
                <a:ahLst/>
                <a:cxnLst>
                  <a:cxn ang="0">
                    <a:pos x="T0" y="T1"/>
                  </a:cxn>
                  <a:cxn ang="0">
                    <a:pos x="T2" y="T3"/>
                  </a:cxn>
                  <a:cxn ang="0">
                    <a:pos x="T4" y="T5"/>
                  </a:cxn>
                  <a:cxn ang="0">
                    <a:pos x="T6" y="T7"/>
                  </a:cxn>
                  <a:cxn ang="0">
                    <a:pos x="T8" y="T9"/>
                  </a:cxn>
                  <a:cxn ang="0">
                    <a:pos x="T10" y="T11"/>
                  </a:cxn>
                </a:cxnLst>
                <a:rect l="0" t="0" r="r" b="b"/>
                <a:pathLst>
                  <a:path w="41" h="12">
                    <a:moveTo>
                      <a:pt x="0" y="0"/>
                    </a:moveTo>
                    <a:lnTo>
                      <a:pt x="14" y="12"/>
                    </a:lnTo>
                    <a:lnTo>
                      <a:pt x="38" y="12"/>
                    </a:lnTo>
                    <a:lnTo>
                      <a:pt x="35" y="6"/>
                    </a:lnTo>
                    <a:lnTo>
                      <a:pt x="41" y="2"/>
                    </a:lnTo>
                    <a:lnTo>
                      <a:pt x="0" y="0"/>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6" name="Freeform 47">
                <a:extLst>
                  <a:ext uri="{FF2B5EF4-FFF2-40B4-BE49-F238E27FC236}">
                    <a16:creationId xmlns:a16="http://schemas.microsoft.com/office/drawing/2014/main" id="{1E52E080-5A7C-447B-A2F2-2BF3BD95C041}"/>
                  </a:ext>
                </a:extLst>
              </p:cNvPr>
              <p:cNvSpPr>
                <a:spLocks noChangeAspect="1"/>
              </p:cNvSpPr>
              <p:nvPr/>
            </p:nvSpPr>
            <p:spPr bwMode="auto">
              <a:xfrm>
                <a:off x="6421781" y="5575239"/>
                <a:ext cx="29378" cy="57961"/>
              </a:xfrm>
              <a:custGeom>
                <a:avLst/>
                <a:gdLst>
                  <a:gd name="T0" fmla="*/ 66 w 111"/>
                  <a:gd name="T1" fmla="*/ 67 h 217"/>
                  <a:gd name="T2" fmla="*/ 76 w 111"/>
                  <a:gd name="T3" fmla="*/ 42 h 217"/>
                  <a:gd name="T4" fmla="*/ 76 w 111"/>
                  <a:gd name="T5" fmla="*/ 0 h 217"/>
                  <a:gd name="T6" fmla="*/ 69 w 111"/>
                  <a:gd name="T7" fmla="*/ 0 h 217"/>
                  <a:gd name="T8" fmla="*/ 63 w 111"/>
                  <a:gd name="T9" fmla="*/ 16 h 217"/>
                  <a:gd name="T10" fmla="*/ 69 w 111"/>
                  <a:gd name="T11" fmla="*/ 44 h 217"/>
                  <a:gd name="T12" fmla="*/ 52 w 111"/>
                  <a:gd name="T13" fmla="*/ 83 h 217"/>
                  <a:gd name="T14" fmla="*/ 35 w 111"/>
                  <a:gd name="T15" fmla="*/ 70 h 217"/>
                  <a:gd name="T16" fmla="*/ 26 w 111"/>
                  <a:gd name="T17" fmla="*/ 90 h 217"/>
                  <a:gd name="T18" fmla="*/ 35 w 111"/>
                  <a:gd name="T19" fmla="*/ 112 h 217"/>
                  <a:gd name="T20" fmla="*/ 0 w 111"/>
                  <a:gd name="T21" fmla="*/ 119 h 217"/>
                  <a:gd name="T22" fmla="*/ 26 w 111"/>
                  <a:gd name="T23" fmla="*/ 160 h 217"/>
                  <a:gd name="T24" fmla="*/ 28 w 111"/>
                  <a:gd name="T25" fmla="*/ 217 h 217"/>
                  <a:gd name="T26" fmla="*/ 49 w 111"/>
                  <a:gd name="T27" fmla="*/ 153 h 217"/>
                  <a:gd name="T28" fmla="*/ 83 w 111"/>
                  <a:gd name="T29" fmla="*/ 134 h 217"/>
                  <a:gd name="T30" fmla="*/ 111 w 111"/>
                  <a:gd name="T31" fmla="*/ 104 h 217"/>
                  <a:gd name="T32" fmla="*/ 102 w 111"/>
                  <a:gd name="T33" fmla="*/ 97 h 217"/>
                  <a:gd name="T34" fmla="*/ 66 w 111"/>
                  <a:gd name="T35" fmla="*/ 118 h 217"/>
                  <a:gd name="T36" fmla="*/ 60 w 111"/>
                  <a:gd name="T37" fmla="*/ 108 h 217"/>
                  <a:gd name="T38" fmla="*/ 66 w 111"/>
                  <a:gd name="T39" fmla="*/ 6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217">
                    <a:moveTo>
                      <a:pt x="66" y="67"/>
                    </a:moveTo>
                    <a:lnTo>
                      <a:pt x="76" y="42"/>
                    </a:lnTo>
                    <a:lnTo>
                      <a:pt x="76" y="0"/>
                    </a:lnTo>
                    <a:lnTo>
                      <a:pt x="69" y="0"/>
                    </a:lnTo>
                    <a:lnTo>
                      <a:pt x="63" y="16"/>
                    </a:lnTo>
                    <a:lnTo>
                      <a:pt x="69" y="44"/>
                    </a:lnTo>
                    <a:lnTo>
                      <a:pt x="52" y="83"/>
                    </a:lnTo>
                    <a:lnTo>
                      <a:pt x="35" y="70"/>
                    </a:lnTo>
                    <a:lnTo>
                      <a:pt x="26" y="90"/>
                    </a:lnTo>
                    <a:lnTo>
                      <a:pt x="35" y="112"/>
                    </a:lnTo>
                    <a:lnTo>
                      <a:pt x="0" y="119"/>
                    </a:lnTo>
                    <a:lnTo>
                      <a:pt x="26" y="160"/>
                    </a:lnTo>
                    <a:lnTo>
                      <a:pt x="28" y="217"/>
                    </a:lnTo>
                    <a:lnTo>
                      <a:pt x="49" y="153"/>
                    </a:lnTo>
                    <a:lnTo>
                      <a:pt x="83" y="134"/>
                    </a:lnTo>
                    <a:lnTo>
                      <a:pt x="111" y="104"/>
                    </a:lnTo>
                    <a:lnTo>
                      <a:pt x="102" y="97"/>
                    </a:lnTo>
                    <a:lnTo>
                      <a:pt x="66" y="118"/>
                    </a:lnTo>
                    <a:lnTo>
                      <a:pt x="60" y="108"/>
                    </a:lnTo>
                    <a:lnTo>
                      <a:pt x="66" y="67"/>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7" name="Freeform 48">
                <a:extLst>
                  <a:ext uri="{FF2B5EF4-FFF2-40B4-BE49-F238E27FC236}">
                    <a16:creationId xmlns:a16="http://schemas.microsoft.com/office/drawing/2014/main" id="{500B2CB8-6969-4C15-BD92-1047FEC08303}"/>
                  </a:ext>
                </a:extLst>
              </p:cNvPr>
              <p:cNvSpPr>
                <a:spLocks noChangeAspect="1"/>
              </p:cNvSpPr>
              <p:nvPr/>
            </p:nvSpPr>
            <p:spPr bwMode="auto">
              <a:xfrm>
                <a:off x="6405901" y="5620496"/>
                <a:ext cx="9528" cy="12704"/>
              </a:xfrm>
              <a:custGeom>
                <a:avLst/>
                <a:gdLst>
                  <a:gd name="T0" fmla="*/ 0 w 35"/>
                  <a:gd name="T1" fmla="*/ 0 h 48"/>
                  <a:gd name="T2" fmla="*/ 14 w 35"/>
                  <a:gd name="T3" fmla="*/ 39 h 48"/>
                  <a:gd name="T4" fmla="*/ 22 w 35"/>
                  <a:gd name="T5" fmla="*/ 48 h 48"/>
                  <a:gd name="T6" fmla="*/ 33 w 35"/>
                  <a:gd name="T7" fmla="*/ 28 h 48"/>
                  <a:gd name="T8" fmla="*/ 35 w 35"/>
                  <a:gd name="T9" fmla="*/ 0 h 48"/>
                  <a:gd name="T10" fmla="*/ 17 w 35"/>
                  <a:gd name="T11" fmla="*/ 9 h 48"/>
                  <a:gd name="T12" fmla="*/ 0 w 3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5" h="48">
                    <a:moveTo>
                      <a:pt x="0" y="0"/>
                    </a:moveTo>
                    <a:lnTo>
                      <a:pt x="14" y="39"/>
                    </a:lnTo>
                    <a:lnTo>
                      <a:pt x="22" y="48"/>
                    </a:lnTo>
                    <a:lnTo>
                      <a:pt x="33" y="28"/>
                    </a:lnTo>
                    <a:lnTo>
                      <a:pt x="35" y="0"/>
                    </a:lnTo>
                    <a:lnTo>
                      <a:pt x="17" y="9"/>
                    </a:lnTo>
                    <a:lnTo>
                      <a:pt x="0" y="0"/>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8" name="Freeform 49">
                <a:extLst>
                  <a:ext uri="{FF2B5EF4-FFF2-40B4-BE49-F238E27FC236}">
                    <a16:creationId xmlns:a16="http://schemas.microsoft.com/office/drawing/2014/main" id="{B50484FD-20B0-4855-A739-41B83BC6A875}"/>
                  </a:ext>
                </a:extLst>
              </p:cNvPr>
              <p:cNvSpPr>
                <a:spLocks noChangeAspect="1"/>
              </p:cNvSpPr>
              <p:nvPr/>
            </p:nvSpPr>
            <p:spPr bwMode="auto">
              <a:xfrm>
                <a:off x="6360644" y="5632406"/>
                <a:ext cx="41287" cy="37318"/>
              </a:xfrm>
              <a:custGeom>
                <a:avLst/>
                <a:gdLst>
                  <a:gd name="T0" fmla="*/ 45 w 155"/>
                  <a:gd name="T1" fmla="*/ 0 h 140"/>
                  <a:gd name="T2" fmla="*/ 63 w 155"/>
                  <a:gd name="T3" fmla="*/ 25 h 140"/>
                  <a:gd name="T4" fmla="*/ 118 w 155"/>
                  <a:gd name="T5" fmla="*/ 0 h 140"/>
                  <a:gd name="T6" fmla="*/ 124 w 155"/>
                  <a:gd name="T7" fmla="*/ 35 h 140"/>
                  <a:gd name="T8" fmla="*/ 137 w 155"/>
                  <a:gd name="T9" fmla="*/ 39 h 140"/>
                  <a:gd name="T10" fmla="*/ 129 w 155"/>
                  <a:gd name="T11" fmla="*/ 53 h 140"/>
                  <a:gd name="T12" fmla="*/ 155 w 155"/>
                  <a:gd name="T13" fmla="*/ 101 h 140"/>
                  <a:gd name="T14" fmla="*/ 150 w 155"/>
                  <a:gd name="T15" fmla="*/ 109 h 140"/>
                  <a:gd name="T16" fmla="*/ 101 w 155"/>
                  <a:gd name="T17" fmla="*/ 91 h 140"/>
                  <a:gd name="T18" fmla="*/ 90 w 155"/>
                  <a:gd name="T19" fmla="*/ 97 h 140"/>
                  <a:gd name="T20" fmla="*/ 101 w 155"/>
                  <a:gd name="T21" fmla="*/ 132 h 140"/>
                  <a:gd name="T22" fmla="*/ 94 w 155"/>
                  <a:gd name="T23" fmla="*/ 136 h 140"/>
                  <a:gd name="T24" fmla="*/ 81 w 155"/>
                  <a:gd name="T25" fmla="*/ 140 h 140"/>
                  <a:gd name="T26" fmla="*/ 67 w 155"/>
                  <a:gd name="T27" fmla="*/ 120 h 140"/>
                  <a:gd name="T28" fmla="*/ 27 w 155"/>
                  <a:gd name="T29" fmla="*/ 112 h 140"/>
                  <a:gd name="T30" fmla="*/ 10 w 155"/>
                  <a:gd name="T31" fmla="*/ 123 h 140"/>
                  <a:gd name="T32" fmla="*/ 0 w 155"/>
                  <a:gd name="T33" fmla="*/ 99 h 140"/>
                  <a:gd name="T34" fmla="*/ 24 w 155"/>
                  <a:gd name="T35" fmla="*/ 67 h 140"/>
                  <a:gd name="T36" fmla="*/ 7 w 155"/>
                  <a:gd name="T37" fmla="*/ 91 h 140"/>
                  <a:gd name="T38" fmla="*/ 35 w 155"/>
                  <a:gd name="T39" fmla="*/ 74 h 140"/>
                  <a:gd name="T40" fmla="*/ 31 w 155"/>
                  <a:gd name="T41" fmla="*/ 10 h 140"/>
                  <a:gd name="T42" fmla="*/ 45 w 155"/>
                  <a:gd name="T4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40">
                    <a:moveTo>
                      <a:pt x="45" y="0"/>
                    </a:moveTo>
                    <a:lnTo>
                      <a:pt x="63" y="25"/>
                    </a:lnTo>
                    <a:lnTo>
                      <a:pt x="118" y="0"/>
                    </a:lnTo>
                    <a:lnTo>
                      <a:pt x="124" y="35"/>
                    </a:lnTo>
                    <a:lnTo>
                      <a:pt x="137" y="39"/>
                    </a:lnTo>
                    <a:lnTo>
                      <a:pt x="129" y="53"/>
                    </a:lnTo>
                    <a:lnTo>
                      <a:pt x="155" y="101"/>
                    </a:lnTo>
                    <a:lnTo>
                      <a:pt x="150" y="109"/>
                    </a:lnTo>
                    <a:lnTo>
                      <a:pt x="101" y="91"/>
                    </a:lnTo>
                    <a:lnTo>
                      <a:pt x="90" y="97"/>
                    </a:lnTo>
                    <a:lnTo>
                      <a:pt x="101" y="132"/>
                    </a:lnTo>
                    <a:lnTo>
                      <a:pt x="94" y="136"/>
                    </a:lnTo>
                    <a:lnTo>
                      <a:pt x="81" y="140"/>
                    </a:lnTo>
                    <a:lnTo>
                      <a:pt x="67" y="120"/>
                    </a:lnTo>
                    <a:lnTo>
                      <a:pt x="27" y="112"/>
                    </a:lnTo>
                    <a:lnTo>
                      <a:pt x="10" y="123"/>
                    </a:lnTo>
                    <a:lnTo>
                      <a:pt x="0" y="99"/>
                    </a:lnTo>
                    <a:lnTo>
                      <a:pt x="24" y="67"/>
                    </a:lnTo>
                    <a:lnTo>
                      <a:pt x="7" y="91"/>
                    </a:lnTo>
                    <a:lnTo>
                      <a:pt x="35" y="74"/>
                    </a:lnTo>
                    <a:lnTo>
                      <a:pt x="31" y="10"/>
                    </a:lnTo>
                    <a:lnTo>
                      <a:pt x="45" y="0"/>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9" name="Freeform 50">
                <a:extLst>
                  <a:ext uri="{FF2B5EF4-FFF2-40B4-BE49-F238E27FC236}">
                    <a16:creationId xmlns:a16="http://schemas.microsoft.com/office/drawing/2014/main" id="{45C94529-BE68-4A99-A5A3-EF6AD457A7D0}"/>
                  </a:ext>
                </a:extLst>
              </p:cNvPr>
              <p:cNvSpPr>
                <a:spLocks noChangeAspect="1"/>
              </p:cNvSpPr>
              <p:nvPr/>
            </p:nvSpPr>
            <p:spPr bwMode="auto">
              <a:xfrm>
                <a:off x="6602810" y="5598264"/>
                <a:ext cx="146888" cy="186588"/>
              </a:xfrm>
              <a:custGeom>
                <a:avLst/>
                <a:gdLst>
                  <a:gd name="T0" fmla="*/ 456 w 554"/>
                  <a:gd name="T1" fmla="*/ 331 h 705"/>
                  <a:gd name="T2" fmla="*/ 494 w 554"/>
                  <a:gd name="T3" fmla="*/ 301 h 705"/>
                  <a:gd name="T4" fmla="*/ 554 w 554"/>
                  <a:gd name="T5" fmla="*/ 251 h 705"/>
                  <a:gd name="T6" fmla="*/ 512 w 554"/>
                  <a:gd name="T7" fmla="*/ 138 h 705"/>
                  <a:gd name="T8" fmla="*/ 406 w 554"/>
                  <a:gd name="T9" fmla="*/ 0 h 705"/>
                  <a:gd name="T10" fmla="*/ 385 w 554"/>
                  <a:gd name="T11" fmla="*/ 59 h 705"/>
                  <a:gd name="T12" fmla="*/ 374 w 554"/>
                  <a:gd name="T13" fmla="*/ 105 h 705"/>
                  <a:gd name="T14" fmla="*/ 300 w 554"/>
                  <a:gd name="T15" fmla="*/ 52 h 705"/>
                  <a:gd name="T16" fmla="*/ 200 w 554"/>
                  <a:gd name="T17" fmla="*/ 31 h 705"/>
                  <a:gd name="T18" fmla="*/ 154 w 554"/>
                  <a:gd name="T19" fmla="*/ 25 h 705"/>
                  <a:gd name="T20" fmla="*/ 116 w 554"/>
                  <a:gd name="T21" fmla="*/ 88 h 705"/>
                  <a:gd name="T22" fmla="*/ 80 w 554"/>
                  <a:gd name="T23" fmla="*/ 128 h 705"/>
                  <a:gd name="T24" fmla="*/ 142 w 554"/>
                  <a:gd name="T25" fmla="*/ 191 h 705"/>
                  <a:gd name="T26" fmla="*/ 154 w 554"/>
                  <a:gd name="T27" fmla="*/ 260 h 705"/>
                  <a:gd name="T28" fmla="*/ 116 w 554"/>
                  <a:gd name="T29" fmla="*/ 318 h 705"/>
                  <a:gd name="T30" fmla="*/ 38 w 554"/>
                  <a:gd name="T31" fmla="*/ 353 h 705"/>
                  <a:gd name="T32" fmla="*/ 66 w 554"/>
                  <a:gd name="T33" fmla="*/ 381 h 705"/>
                  <a:gd name="T34" fmla="*/ 188 w 554"/>
                  <a:gd name="T35" fmla="*/ 345 h 705"/>
                  <a:gd name="T36" fmla="*/ 131 w 554"/>
                  <a:gd name="T37" fmla="*/ 424 h 705"/>
                  <a:gd name="T38" fmla="*/ 123 w 554"/>
                  <a:gd name="T39" fmla="*/ 465 h 705"/>
                  <a:gd name="T40" fmla="*/ 63 w 554"/>
                  <a:gd name="T41" fmla="*/ 536 h 705"/>
                  <a:gd name="T42" fmla="*/ 42 w 554"/>
                  <a:gd name="T43" fmla="*/ 581 h 705"/>
                  <a:gd name="T44" fmla="*/ 0 w 554"/>
                  <a:gd name="T45" fmla="*/ 638 h 705"/>
                  <a:gd name="T46" fmla="*/ 38 w 554"/>
                  <a:gd name="T47" fmla="*/ 671 h 705"/>
                  <a:gd name="T48" fmla="*/ 124 w 554"/>
                  <a:gd name="T49" fmla="*/ 627 h 705"/>
                  <a:gd name="T50" fmla="*/ 182 w 554"/>
                  <a:gd name="T51" fmla="*/ 695 h 705"/>
                  <a:gd name="T52" fmla="*/ 251 w 554"/>
                  <a:gd name="T53" fmla="*/ 705 h 705"/>
                  <a:gd name="T54" fmla="*/ 311 w 554"/>
                  <a:gd name="T55" fmla="*/ 691 h 705"/>
                  <a:gd name="T56" fmla="*/ 340 w 554"/>
                  <a:gd name="T57" fmla="*/ 659 h 705"/>
                  <a:gd name="T58" fmla="*/ 386 w 554"/>
                  <a:gd name="T59" fmla="*/ 638 h 705"/>
                  <a:gd name="T60" fmla="*/ 377 w 554"/>
                  <a:gd name="T61" fmla="*/ 597 h 705"/>
                  <a:gd name="T62" fmla="*/ 406 w 554"/>
                  <a:gd name="T63" fmla="*/ 561 h 705"/>
                  <a:gd name="T64" fmla="*/ 359 w 554"/>
                  <a:gd name="T65" fmla="*/ 445 h 705"/>
                  <a:gd name="T66" fmla="*/ 388 w 554"/>
                  <a:gd name="T67" fmla="*/ 394 h 705"/>
                  <a:gd name="T68" fmla="*/ 431 w 554"/>
                  <a:gd name="T69" fmla="*/ 353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705">
                    <a:moveTo>
                      <a:pt x="431" y="353"/>
                    </a:moveTo>
                    <a:lnTo>
                      <a:pt x="456" y="331"/>
                    </a:lnTo>
                    <a:lnTo>
                      <a:pt x="460" y="314"/>
                    </a:lnTo>
                    <a:lnTo>
                      <a:pt x="494" y="301"/>
                    </a:lnTo>
                    <a:lnTo>
                      <a:pt x="513" y="251"/>
                    </a:lnTo>
                    <a:lnTo>
                      <a:pt x="554" y="251"/>
                    </a:lnTo>
                    <a:lnTo>
                      <a:pt x="504" y="202"/>
                    </a:lnTo>
                    <a:lnTo>
                      <a:pt x="512" y="138"/>
                    </a:lnTo>
                    <a:lnTo>
                      <a:pt x="444" y="10"/>
                    </a:lnTo>
                    <a:lnTo>
                      <a:pt x="406" y="0"/>
                    </a:lnTo>
                    <a:lnTo>
                      <a:pt x="371" y="17"/>
                    </a:lnTo>
                    <a:lnTo>
                      <a:pt x="385" y="59"/>
                    </a:lnTo>
                    <a:lnTo>
                      <a:pt x="385" y="93"/>
                    </a:lnTo>
                    <a:lnTo>
                      <a:pt x="374" y="105"/>
                    </a:lnTo>
                    <a:lnTo>
                      <a:pt x="325" y="81"/>
                    </a:lnTo>
                    <a:lnTo>
                      <a:pt x="300" y="52"/>
                    </a:lnTo>
                    <a:lnTo>
                      <a:pt x="218" y="1"/>
                    </a:lnTo>
                    <a:lnTo>
                      <a:pt x="200" y="31"/>
                    </a:lnTo>
                    <a:lnTo>
                      <a:pt x="159" y="21"/>
                    </a:lnTo>
                    <a:lnTo>
                      <a:pt x="154" y="25"/>
                    </a:lnTo>
                    <a:lnTo>
                      <a:pt x="152" y="46"/>
                    </a:lnTo>
                    <a:lnTo>
                      <a:pt x="116" y="88"/>
                    </a:lnTo>
                    <a:lnTo>
                      <a:pt x="80" y="91"/>
                    </a:lnTo>
                    <a:lnTo>
                      <a:pt x="80" y="128"/>
                    </a:lnTo>
                    <a:lnTo>
                      <a:pt x="120" y="177"/>
                    </a:lnTo>
                    <a:lnTo>
                      <a:pt x="142" y="191"/>
                    </a:lnTo>
                    <a:lnTo>
                      <a:pt x="163" y="227"/>
                    </a:lnTo>
                    <a:lnTo>
                      <a:pt x="154" y="260"/>
                    </a:lnTo>
                    <a:lnTo>
                      <a:pt x="158" y="290"/>
                    </a:lnTo>
                    <a:lnTo>
                      <a:pt x="116" y="318"/>
                    </a:lnTo>
                    <a:lnTo>
                      <a:pt x="50" y="342"/>
                    </a:lnTo>
                    <a:lnTo>
                      <a:pt x="38" y="353"/>
                    </a:lnTo>
                    <a:lnTo>
                      <a:pt x="43" y="385"/>
                    </a:lnTo>
                    <a:lnTo>
                      <a:pt x="66" y="381"/>
                    </a:lnTo>
                    <a:lnTo>
                      <a:pt x="74" y="350"/>
                    </a:lnTo>
                    <a:lnTo>
                      <a:pt x="188" y="345"/>
                    </a:lnTo>
                    <a:lnTo>
                      <a:pt x="123" y="412"/>
                    </a:lnTo>
                    <a:lnTo>
                      <a:pt x="131" y="424"/>
                    </a:lnTo>
                    <a:lnTo>
                      <a:pt x="123" y="435"/>
                    </a:lnTo>
                    <a:lnTo>
                      <a:pt x="123" y="465"/>
                    </a:lnTo>
                    <a:lnTo>
                      <a:pt x="80" y="497"/>
                    </a:lnTo>
                    <a:lnTo>
                      <a:pt x="63" y="536"/>
                    </a:lnTo>
                    <a:lnTo>
                      <a:pt x="69" y="555"/>
                    </a:lnTo>
                    <a:lnTo>
                      <a:pt x="42" y="581"/>
                    </a:lnTo>
                    <a:lnTo>
                      <a:pt x="7" y="599"/>
                    </a:lnTo>
                    <a:lnTo>
                      <a:pt x="0" y="638"/>
                    </a:lnTo>
                    <a:lnTo>
                      <a:pt x="17" y="667"/>
                    </a:lnTo>
                    <a:lnTo>
                      <a:pt x="38" y="671"/>
                    </a:lnTo>
                    <a:lnTo>
                      <a:pt x="102" y="650"/>
                    </a:lnTo>
                    <a:lnTo>
                      <a:pt x="124" y="627"/>
                    </a:lnTo>
                    <a:lnTo>
                      <a:pt x="138" y="660"/>
                    </a:lnTo>
                    <a:lnTo>
                      <a:pt x="182" y="695"/>
                    </a:lnTo>
                    <a:lnTo>
                      <a:pt x="212" y="691"/>
                    </a:lnTo>
                    <a:lnTo>
                      <a:pt x="251" y="705"/>
                    </a:lnTo>
                    <a:lnTo>
                      <a:pt x="274" y="684"/>
                    </a:lnTo>
                    <a:lnTo>
                      <a:pt x="311" y="691"/>
                    </a:lnTo>
                    <a:lnTo>
                      <a:pt x="324" y="685"/>
                    </a:lnTo>
                    <a:lnTo>
                      <a:pt x="340" y="659"/>
                    </a:lnTo>
                    <a:lnTo>
                      <a:pt x="389" y="678"/>
                    </a:lnTo>
                    <a:lnTo>
                      <a:pt x="386" y="638"/>
                    </a:lnTo>
                    <a:lnTo>
                      <a:pt x="368" y="608"/>
                    </a:lnTo>
                    <a:lnTo>
                      <a:pt x="377" y="597"/>
                    </a:lnTo>
                    <a:lnTo>
                      <a:pt x="386" y="597"/>
                    </a:lnTo>
                    <a:lnTo>
                      <a:pt x="406" y="561"/>
                    </a:lnTo>
                    <a:lnTo>
                      <a:pt x="353" y="486"/>
                    </a:lnTo>
                    <a:lnTo>
                      <a:pt x="359" y="445"/>
                    </a:lnTo>
                    <a:lnTo>
                      <a:pt x="382" y="399"/>
                    </a:lnTo>
                    <a:lnTo>
                      <a:pt x="388" y="394"/>
                    </a:lnTo>
                    <a:lnTo>
                      <a:pt x="406" y="406"/>
                    </a:lnTo>
                    <a:lnTo>
                      <a:pt x="431" y="353"/>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0" name="Freeform 51">
                <a:extLst>
                  <a:ext uri="{FF2B5EF4-FFF2-40B4-BE49-F238E27FC236}">
                    <a16:creationId xmlns:a16="http://schemas.microsoft.com/office/drawing/2014/main" id="{F78F8E7F-507B-4467-A6E9-6663C51A0857}"/>
                  </a:ext>
                </a:extLst>
              </p:cNvPr>
              <p:cNvSpPr>
                <a:spLocks noChangeAspect="1"/>
              </p:cNvSpPr>
              <p:nvPr/>
            </p:nvSpPr>
            <p:spPr bwMode="auto">
              <a:xfrm>
                <a:off x="6549613" y="5697513"/>
                <a:ext cx="36523" cy="63519"/>
              </a:xfrm>
              <a:custGeom>
                <a:avLst/>
                <a:gdLst>
                  <a:gd name="T0" fmla="*/ 34 w 138"/>
                  <a:gd name="T1" fmla="*/ 241 h 241"/>
                  <a:gd name="T2" fmla="*/ 32 w 138"/>
                  <a:gd name="T3" fmla="*/ 217 h 241"/>
                  <a:gd name="T4" fmla="*/ 52 w 138"/>
                  <a:gd name="T5" fmla="*/ 216 h 241"/>
                  <a:gd name="T6" fmla="*/ 60 w 138"/>
                  <a:gd name="T7" fmla="*/ 188 h 241"/>
                  <a:gd name="T8" fmla="*/ 94 w 138"/>
                  <a:gd name="T9" fmla="*/ 170 h 241"/>
                  <a:gd name="T10" fmla="*/ 96 w 138"/>
                  <a:gd name="T11" fmla="*/ 150 h 241"/>
                  <a:gd name="T12" fmla="*/ 120 w 138"/>
                  <a:gd name="T13" fmla="*/ 145 h 241"/>
                  <a:gd name="T14" fmla="*/ 135 w 138"/>
                  <a:gd name="T15" fmla="*/ 117 h 241"/>
                  <a:gd name="T16" fmla="*/ 124 w 138"/>
                  <a:gd name="T17" fmla="*/ 100 h 241"/>
                  <a:gd name="T18" fmla="*/ 138 w 138"/>
                  <a:gd name="T19" fmla="*/ 51 h 241"/>
                  <a:gd name="T20" fmla="*/ 126 w 138"/>
                  <a:gd name="T21" fmla="*/ 4 h 241"/>
                  <a:gd name="T22" fmla="*/ 60 w 138"/>
                  <a:gd name="T23" fmla="*/ 15 h 241"/>
                  <a:gd name="T24" fmla="*/ 46 w 138"/>
                  <a:gd name="T25" fmla="*/ 0 h 241"/>
                  <a:gd name="T26" fmla="*/ 53 w 138"/>
                  <a:gd name="T27" fmla="*/ 33 h 241"/>
                  <a:gd name="T28" fmla="*/ 11 w 138"/>
                  <a:gd name="T29" fmla="*/ 99 h 241"/>
                  <a:gd name="T30" fmla="*/ 6 w 138"/>
                  <a:gd name="T31" fmla="*/ 120 h 241"/>
                  <a:gd name="T32" fmla="*/ 15 w 138"/>
                  <a:gd name="T33" fmla="*/ 148 h 241"/>
                  <a:gd name="T34" fmla="*/ 52 w 138"/>
                  <a:gd name="T35" fmla="*/ 163 h 241"/>
                  <a:gd name="T36" fmla="*/ 17 w 138"/>
                  <a:gd name="T37" fmla="*/ 160 h 241"/>
                  <a:gd name="T38" fmla="*/ 0 w 138"/>
                  <a:gd name="T39" fmla="*/ 187 h 241"/>
                  <a:gd name="T40" fmla="*/ 7 w 138"/>
                  <a:gd name="T41" fmla="*/ 191 h 241"/>
                  <a:gd name="T42" fmla="*/ 6 w 138"/>
                  <a:gd name="T43" fmla="*/ 217 h 241"/>
                  <a:gd name="T44" fmla="*/ 20 w 138"/>
                  <a:gd name="T45" fmla="*/ 241 h 241"/>
                  <a:gd name="T46" fmla="*/ 34 w 138"/>
                  <a:gd name="T47"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241">
                    <a:moveTo>
                      <a:pt x="34" y="241"/>
                    </a:moveTo>
                    <a:lnTo>
                      <a:pt x="32" y="217"/>
                    </a:lnTo>
                    <a:lnTo>
                      <a:pt x="52" y="216"/>
                    </a:lnTo>
                    <a:lnTo>
                      <a:pt x="60" y="188"/>
                    </a:lnTo>
                    <a:lnTo>
                      <a:pt x="94" y="170"/>
                    </a:lnTo>
                    <a:lnTo>
                      <a:pt x="96" y="150"/>
                    </a:lnTo>
                    <a:lnTo>
                      <a:pt x="120" y="145"/>
                    </a:lnTo>
                    <a:lnTo>
                      <a:pt x="135" y="117"/>
                    </a:lnTo>
                    <a:lnTo>
                      <a:pt x="124" y="100"/>
                    </a:lnTo>
                    <a:lnTo>
                      <a:pt x="138" y="51"/>
                    </a:lnTo>
                    <a:lnTo>
                      <a:pt x="126" y="4"/>
                    </a:lnTo>
                    <a:lnTo>
                      <a:pt x="60" y="15"/>
                    </a:lnTo>
                    <a:lnTo>
                      <a:pt x="46" y="0"/>
                    </a:lnTo>
                    <a:lnTo>
                      <a:pt x="53" y="33"/>
                    </a:lnTo>
                    <a:lnTo>
                      <a:pt x="11" y="99"/>
                    </a:lnTo>
                    <a:lnTo>
                      <a:pt x="6" y="120"/>
                    </a:lnTo>
                    <a:lnTo>
                      <a:pt x="15" y="148"/>
                    </a:lnTo>
                    <a:lnTo>
                      <a:pt x="52" y="163"/>
                    </a:lnTo>
                    <a:lnTo>
                      <a:pt x="17" y="160"/>
                    </a:lnTo>
                    <a:lnTo>
                      <a:pt x="0" y="187"/>
                    </a:lnTo>
                    <a:lnTo>
                      <a:pt x="7" y="191"/>
                    </a:lnTo>
                    <a:lnTo>
                      <a:pt x="6" y="217"/>
                    </a:lnTo>
                    <a:lnTo>
                      <a:pt x="20" y="241"/>
                    </a:lnTo>
                    <a:lnTo>
                      <a:pt x="34" y="241"/>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1" name="Freeform 52">
                <a:extLst>
                  <a:ext uri="{FF2B5EF4-FFF2-40B4-BE49-F238E27FC236}">
                    <a16:creationId xmlns:a16="http://schemas.microsoft.com/office/drawing/2014/main" id="{F0963724-10B9-4E15-B90D-F6E405F1D929}"/>
                  </a:ext>
                </a:extLst>
              </p:cNvPr>
              <p:cNvSpPr>
                <a:spLocks noChangeAspect="1"/>
              </p:cNvSpPr>
              <p:nvPr/>
            </p:nvSpPr>
            <p:spPr bwMode="auto">
              <a:xfrm>
                <a:off x="6587724" y="5704659"/>
                <a:ext cx="36523" cy="25408"/>
              </a:xfrm>
              <a:custGeom>
                <a:avLst/>
                <a:gdLst>
                  <a:gd name="T0" fmla="*/ 0 w 138"/>
                  <a:gd name="T1" fmla="*/ 41 h 96"/>
                  <a:gd name="T2" fmla="*/ 9 w 138"/>
                  <a:gd name="T3" fmla="*/ 82 h 96"/>
                  <a:gd name="T4" fmla="*/ 22 w 138"/>
                  <a:gd name="T5" fmla="*/ 71 h 96"/>
                  <a:gd name="T6" fmla="*/ 65 w 138"/>
                  <a:gd name="T7" fmla="*/ 96 h 96"/>
                  <a:gd name="T8" fmla="*/ 82 w 138"/>
                  <a:gd name="T9" fmla="*/ 90 h 96"/>
                  <a:gd name="T10" fmla="*/ 92 w 138"/>
                  <a:gd name="T11" fmla="*/ 82 h 96"/>
                  <a:gd name="T12" fmla="*/ 110 w 138"/>
                  <a:gd name="T13" fmla="*/ 26 h 96"/>
                  <a:gd name="T14" fmla="*/ 138 w 138"/>
                  <a:gd name="T15" fmla="*/ 2 h 96"/>
                  <a:gd name="T16" fmla="*/ 92 w 138"/>
                  <a:gd name="T17" fmla="*/ 12 h 96"/>
                  <a:gd name="T18" fmla="*/ 71 w 138"/>
                  <a:gd name="T19" fmla="*/ 0 h 96"/>
                  <a:gd name="T20" fmla="*/ 0 w 138"/>
                  <a:gd name="T21"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96">
                    <a:moveTo>
                      <a:pt x="0" y="41"/>
                    </a:moveTo>
                    <a:lnTo>
                      <a:pt x="9" y="82"/>
                    </a:lnTo>
                    <a:lnTo>
                      <a:pt x="22" y="71"/>
                    </a:lnTo>
                    <a:lnTo>
                      <a:pt x="65" y="96"/>
                    </a:lnTo>
                    <a:lnTo>
                      <a:pt x="82" y="90"/>
                    </a:lnTo>
                    <a:lnTo>
                      <a:pt x="92" y="82"/>
                    </a:lnTo>
                    <a:lnTo>
                      <a:pt x="110" y="26"/>
                    </a:lnTo>
                    <a:lnTo>
                      <a:pt x="138" y="2"/>
                    </a:lnTo>
                    <a:lnTo>
                      <a:pt x="92" y="12"/>
                    </a:lnTo>
                    <a:lnTo>
                      <a:pt x="71" y="0"/>
                    </a:lnTo>
                    <a:lnTo>
                      <a:pt x="0" y="41"/>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2" name="Freeform 53">
                <a:extLst>
                  <a:ext uri="{FF2B5EF4-FFF2-40B4-BE49-F238E27FC236}">
                    <a16:creationId xmlns:a16="http://schemas.microsoft.com/office/drawing/2014/main" id="{1051C937-4EC1-4525-BBFF-EB6754E77B10}"/>
                  </a:ext>
                </a:extLst>
              </p:cNvPr>
              <p:cNvSpPr>
                <a:spLocks noChangeAspect="1"/>
              </p:cNvSpPr>
              <p:nvPr/>
            </p:nvSpPr>
            <p:spPr bwMode="auto">
              <a:xfrm>
                <a:off x="6555171" y="5764208"/>
                <a:ext cx="158797" cy="210407"/>
              </a:xfrm>
              <a:custGeom>
                <a:avLst/>
                <a:gdLst>
                  <a:gd name="T0" fmla="*/ 180 w 598"/>
                  <a:gd name="T1" fmla="*/ 11 h 794"/>
                  <a:gd name="T2" fmla="*/ 218 w 598"/>
                  <a:gd name="T3" fmla="*/ 44 h 794"/>
                  <a:gd name="T4" fmla="*/ 304 w 598"/>
                  <a:gd name="T5" fmla="*/ 0 h 794"/>
                  <a:gd name="T6" fmla="*/ 362 w 598"/>
                  <a:gd name="T7" fmla="*/ 68 h 794"/>
                  <a:gd name="T8" fmla="*/ 380 w 598"/>
                  <a:gd name="T9" fmla="*/ 122 h 794"/>
                  <a:gd name="T10" fmla="*/ 447 w 598"/>
                  <a:gd name="T11" fmla="*/ 189 h 794"/>
                  <a:gd name="T12" fmla="*/ 455 w 598"/>
                  <a:gd name="T13" fmla="*/ 217 h 794"/>
                  <a:gd name="T14" fmla="*/ 434 w 598"/>
                  <a:gd name="T15" fmla="*/ 262 h 794"/>
                  <a:gd name="T16" fmla="*/ 519 w 598"/>
                  <a:gd name="T17" fmla="*/ 395 h 794"/>
                  <a:gd name="T18" fmla="*/ 557 w 598"/>
                  <a:gd name="T19" fmla="*/ 399 h 794"/>
                  <a:gd name="T20" fmla="*/ 598 w 598"/>
                  <a:gd name="T21" fmla="*/ 432 h 794"/>
                  <a:gd name="T22" fmla="*/ 562 w 598"/>
                  <a:gd name="T23" fmla="*/ 522 h 794"/>
                  <a:gd name="T24" fmla="*/ 498 w 598"/>
                  <a:gd name="T25" fmla="*/ 536 h 794"/>
                  <a:gd name="T26" fmla="*/ 533 w 598"/>
                  <a:gd name="T27" fmla="*/ 603 h 794"/>
                  <a:gd name="T28" fmla="*/ 540 w 598"/>
                  <a:gd name="T29" fmla="*/ 624 h 794"/>
                  <a:gd name="T30" fmla="*/ 495 w 598"/>
                  <a:gd name="T31" fmla="*/ 665 h 794"/>
                  <a:gd name="T32" fmla="*/ 445 w 598"/>
                  <a:gd name="T33" fmla="*/ 721 h 794"/>
                  <a:gd name="T34" fmla="*/ 264 w 598"/>
                  <a:gd name="T35" fmla="*/ 794 h 794"/>
                  <a:gd name="T36" fmla="*/ 276 w 598"/>
                  <a:gd name="T37" fmla="*/ 748 h 794"/>
                  <a:gd name="T38" fmla="*/ 363 w 598"/>
                  <a:gd name="T39" fmla="*/ 584 h 794"/>
                  <a:gd name="T40" fmla="*/ 317 w 598"/>
                  <a:gd name="T41" fmla="*/ 483 h 794"/>
                  <a:gd name="T42" fmla="*/ 303 w 598"/>
                  <a:gd name="T43" fmla="*/ 438 h 794"/>
                  <a:gd name="T44" fmla="*/ 296 w 598"/>
                  <a:gd name="T45" fmla="*/ 382 h 794"/>
                  <a:gd name="T46" fmla="*/ 335 w 598"/>
                  <a:gd name="T47" fmla="*/ 393 h 794"/>
                  <a:gd name="T48" fmla="*/ 362 w 598"/>
                  <a:gd name="T49" fmla="*/ 436 h 794"/>
                  <a:gd name="T50" fmla="*/ 329 w 598"/>
                  <a:gd name="T51" fmla="*/ 316 h 794"/>
                  <a:gd name="T52" fmla="*/ 296 w 598"/>
                  <a:gd name="T53" fmla="*/ 329 h 794"/>
                  <a:gd name="T54" fmla="*/ 243 w 598"/>
                  <a:gd name="T55" fmla="*/ 421 h 794"/>
                  <a:gd name="T56" fmla="*/ 247 w 598"/>
                  <a:gd name="T57" fmla="*/ 582 h 794"/>
                  <a:gd name="T58" fmla="*/ 282 w 598"/>
                  <a:gd name="T59" fmla="*/ 615 h 794"/>
                  <a:gd name="T60" fmla="*/ 247 w 598"/>
                  <a:gd name="T61" fmla="*/ 677 h 794"/>
                  <a:gd name="T62" fmla="*/ 203 w 598"/>
                  <a:gd name="T63" fmla="*/ 664 h 794"/>
                  <a:gd name="T64" fmla="*/ 180 w 598"/>
                  <a:gd name="T65" fmla="*/ 622 h 794"/>
                  <a:gd name="T66" fmla="*/ 45 w 598"/>
                  <a:gd name="T67" fmla="*/ 603 h 794"/>
                  <a:gd name="T68" fmla="*/ 37 w 598"/>
                  <a:gd name="T69" fmla="*/ 584 h 794"/>
                  <a:gd name="T70" fmla="*/ 42 w 598"/>
                  <a:gd name="T71" fmla="*/ 558 h 794"/>
                  <a:gd name="T72" fmla="*/ 38 w 598"/>
                  <a:gd name="T73" fmla="*/ 545 h 794"/>
                  <a:gd name="T74" fmla="*/ 30 w 598"/>
                  <a:gd name="T75" fmla="*/ 478 h 794"/>
                  <a:gd name="T76" fmla="*/ 62 w 598"/>
                  <a:gd name="T77" fmla="*/ 519 h 794"/>
                  <a:gd name="T78" fmla="*/ 126 w 598"/>
                  <a:gd name="T79" fmla="*/ 423 h 794"/>
                  <a:gd name="T80" fmla="*/ 126 w 598"/>
                  <a:gd name="T81" fmla="*/ 357 h 794"/>
                  <a:gd name="T82" fmla="*/ 95 w 598"/>
                  <a:gd name="T83" fmla="*/ 296 h 794"/>
                  <a:gd name="T84" fmla="*/ 46 w 598"/>
                  <a:gd name="T85" fmla="*/ 245 h 794"/>
                  <a:gd name="T86" fmla="*/ 87 w 598"/>
                  <a:gd name="T87" fmla="*/ 217 h 794"/>
                  <a:gd name="T88" fmla="*/ 87 w 598"/>
                  <a:gd name="T89" fmla="*/ 157 h 794"/>
                  <a:gd name="T90" fmla="*/ 90 w 598"/>
                  <a:gd name="T91" fmla="*/ 57 h 794"/>
                  <a:gd name="T92" fmla="*/ 72 w 598"/>
                  <a:gd name="T93" fmla="*/ 46 h 794"/>
                  <a:gd name="T94" fmla="*/ 95 w 598"/>
                  <a:gd name="T95" fmla="*/ 29 h 794"/>
                  <a:gd name="T96" fmla="*/ 125 w 598"/>
                  <a:gd name="T97" fmla="*/ 39 h 794"/>
                  <a:gd name="T98" fmla="*/ 165 w 598"/>
                  <a:gd name="T99" fmla="*/ 3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8" h="794">
                    <a:moveTo>
                      <a:pt x="165" y="33"/>
                    </a:moveTo>
                    <a:lnTo>
                      <a:pt x="180" y="11"/>
                    </a:lnTo>
                    <a:lnTo>
                      <a:pt x="197" y="40"/>
                    </a:lnTo>
                    <a:lnTo>
                      <a:pt x="218" y="44"/>
                    </a:lnTo>
                    <a:lnTo>
                      <a:pt x="282" y="23"/>
                    </a:lnTo>
                    <a:lnTo>
                      <a:pt x="304" y="0"/>
                    </a:lnTo>
                    <a:lnTo>
                      <a:pt x="318" y="33"/>
                    </a:lnTo>
                    <a:lnTo>
                      <a:pt x="362" y="68"/>
                    </a:lnTo>
                    <a:lnTo>
                      <a:pt x="356" y="97"/>
                    </a:lnTo>
                    <a:lnTo>
                      <a:pt x="380" y="122"/>
                    </a:lnTo>
                    <a:lnTo>
                      <a:pt x="399" y="175"/>
                    </a:lnTo>
                    <a:lnTo>
                      <a:pt x="447" y="189"/>
                    </a:lnTo>
                    <a:lnTo>
                      <a:pt x="454" y="206"/>
                    </a:lnTo>
                    <a:lnTo>
                      <a:pt x="455" y="217"/>
                    </a:lnTo>
                    <a:lnTo>
                      <a:pt x="435" y="241"/>
                    </a:lnTo>
                    <a:lnTo>
                      <a:pt x="434" y="262"/>
                    </a:lnTo>
                    <a:lnTo>
                      <a:pt x="491" y="305"/>
                    </a:lnTo>
                    <a:lnTo>
                      <a:pt x="519" y="395"/>
                    </a:lnTo>
                    <a:lnTo>
                      <a:pt x="536" y="383"/>
                    </a:lnTo>
                    <a:lnTo>
                      <a:pt x="557" y="399"/>
                    </a:lnTo>
                    <a:lnTo>
                      <a:pt x="583" y="399"/>
                    </a:lnTo>
                    <a:lnTo>
                      <a:pt x="598" y="432"/>
                    </a:lnTo>
                    <a:lnTo>
                      <a:pt x="594" y="466"/>
                    </a:lnTo>
                    <a:lnTo>
                      <a:pt x="562" y="522"/>
                    </a:lnTo>
                    <a:lnTo>
                      <a:pt x="544" y="508"/>
                    </a:lnTo>
                    <a:lnTo>
                      <a:pt x="498" y="536"/>
                    </a:lnTo>
                    <a:lnTo>
                      <a:pt x="483" y="572"/>
                    </a:lnTo>
                    <a:lnTo>
                      <a:pt x="533" y="603"/>
                    </a:lnTo>
                    <a:lnTo>
                      <a:pt x="513" y="633"/>
                    </a:lnTo>
                    <a:lnTo>
                      <a:pt x="540" y="624"/>
                    </a:lnTo>
                    <a:lnTo>
                      <a:pt x="540" y="637"/>
                    </a:lnTo>
                    <a:lnTo>
                      <a:pt x="495" y="665"/>
                    </a:lnTo>
                    <a:lnTo>
                      <a:pt x="476" y="665"/>
                    </a:lnTo>
                    <a:lnTo>
                      <a:pt x="445" y="721"/>
                    </a:lnTo>
                    <a:lnTo>
                      <a:pt x="322" y="759"/>
                    </a:lnTo>
                    <a:lnTo>
                      <a:pt x="264" y="794"/>
                    </a:lnTo>
                    <a:lnTo>
                      <a:pt x="286" y="767"/>
                    </a:lnTo>
                    <a:lnTo>
                      <a:pt x="276" y="748"/>
                    </a:lnTo>
                    <a:lnTo>
                      <a:pt x="334" y="695"/>
                    </a:lnTo>
                    <a:lnTo>
                      <a:pt x="363" y="584"/>
                    </a:lnTo>
                    <a:lnTo>
                      <a:pt x="350" y="531"/>
                    </a:lnTo>
                    <a:lnTo>
                      <a:pt x="317" y="483"/>
                    </a:lnTo>
                    <a:lnTo>
                      <a:pt x="322" y="439"/>
                    </a:lnTo>
                    <a:lnTo>
                      <a:pt x="303" y="438"/>
                    </a:lnTo>
                    <a:lnTo>
                      <a:pt x="272" y="407"/>
                    </a:lnTo>
                    <a:lnTo>
                      <a:pt x="296" y="382"/>
                    </a:lnTo>
                    <a:lnTo>
                      <a:pt x="320" y="381"/>
                    </a:lnTo>
                    <a:lnTo>
                      <a:pt x="335" y="393"/>
                    </a:lnTo>
                    <a:lnTo>
                      <a:pt x="334" y="432"/>
                    </a:lnTo>
                    <a:lnTo>
                      <a:pt x="362" y="436"/>
                    </a:lnTo>
                    <a:lnTo>
                      <a:pt x="398" y="360"/>
                    </a:lnTo>
                    <a:lnTo>
                      <a:pt x="329" y="316"/>
                    </a:lnTo>
                    <a:lnTo>
                      <a:pt x="304" y="319"/>
                    </a:lnTo>
                    <a:lnTo>
                      <a:pt x="296" y="329"/>
                    </a:lnTo>
                    <a:lnTo>
                      <a:pt x="278" y="382"/>
                    </a:lnTo>
                    <a:lnTo>
                      <a:pt x="243" y="421"/>
                    </a:lnTo>
                    <a:lnTo>
                      <a:pt x="222" y="473"/>
                    </a:lnTo>
                    <a:lnTo>
                      <a:pt x="247" y="582"/>
                    </a:lnTo>
                    <a:lnTo>
                      <a:pt x="274" y="614"/>
                    </a:lnTo>
                    <a:lnTo>
                      <a:pt x="282" y="615"/>
                    </a:lnTo>
                    <a:lnTo>
                      <a:pt x="274" y="665"/>
                    </a:lnTo>
                    <a:lnTo>
                      <a:pt x="247" y="677"/>
                    </a:lnTo>
                    <a:lnTo>
                      <a:pt x="243" y="685"/>
                    </a:lnTo>
                    <a:lnTo>
                      <a:pt x="203" y="664"/>
                    </a:lnTo>
                    <a:lnTo>
                      <a:pt x="200" y="637"/>
                    </a:lnTo>
                    <a:lnTo>
                      <a:pt x="180" y="622"/>
                    </a:lnTo>
                    <a:lnTo>
                      <a:pt x="92" y="603"/>
                    </a:lnTo>
                    <a:lnTo>
                      <a:pt x="45" y="603"/>
                    </a:lnTo>
                    <a:lnTo>
                      <a:pt x="46" y="584"/>
                    </a:lnTo>
                    <a:lnTo>
                      <a:pt x="37" y="584"/>
                    </a:lnTo>
                    <a:lnTo>
                      <a:pt x="46" y="570"/>
                    </a:lnTo>
                    <a:lnTo>
                      <a:pt x="42" y="558"/>
                    </a:lnTo>
                    <a:lnTo>
                      <a:pt x="33" y="554"/>
                    </a:lnTo>
                    <a:lnTo>
                      <a:pt x="38" y="545"/>
                    </a:lnTo>
                    <a:lnTo>
                      <a:pt x="0" y="494"/>
                    </a:lnTo>
                    <a:lnTo>
                      <a:pt x="30" y="478"/>
                    </a:lnTo>
                    <a:lnTo>
                      <a:pt x="46" y="512"/>
                    </a:lnTo>
                    <a:lnTo>
                      <a:pt x="62" y="519"/>
                    </a:lnTo>
                    <a:lnTo>
                      <a:pt x="90" y="495"/>
                    </a:lnTo>
                    <a:lnTo>
                      <a:pt x="126" y="423"/>
                    </a:lnTo>
                    <a:lnTo>
                      <a:pt x="131" y="399"/>
                    </a:lnTo>
                    <a:lnTo>
                      <a:pt x="126" y="357"/>
                    </a:lnTo>
                    <a:lnTo>
                      <a:pt x="98" y="312"/>
                    </a:lnTo>
                    <a:lnTo>
                      <a:pt x="95" y="296"/>
                    </a:lnTo>
                    <a:lnTo>
                      <a:pt x="67" y="276"/>
                    </a:lnTo>
                    <a:lnTo>
                      <a:pt x="46" y="245"/>
                    </a:lnTo>
                    <a:lnTo>
                      <a:pt x="69" y="217"/>
                    </a:lnTo>
                    <a:lnTo>
                      <a:pt x="87" y="217"/>
                    </a:lnTo>
                    <a:lnTo>
                      <a:pt x="79" y="210"/>
                    </a:lnTo>
                    <a:lnTo>
                      <a:pt x="87" y="157"/>
                    </a:lnTo>
                    <a:lnTo>
                      <a:pt x="69" y="118"/>
                    </a:lnTo>
                    <a:lnTo>
                      <a:pt x="90" y="57"/>
                    </a:lnTo>
                    <a:lnTo>
                      <a:pt x="76" y="57"/>
                    </a:lnTo>
                    <a:lnTo>
                      <a:pt x="72" y="46"/>
                    </a:lnTo>
                    <a:lnTo>
                      <a:pt x="76" y="33"/>
                    </a:lnTo>
                    <a:lnTo>
                      <a:pt x="95" y="29"/>
                    </a:lnTo>
                    <a:lnTo>
                      <a:pt x="122" y="23"/>
                    </a:lnTo>
                    <a:lnTo>
                      <a:pt x="125" y="39"/>
                    </a:lnTo>
                    <a:lnTo>
                      <a:pt x="140" y="46"/>
                    </a:lnTo>
                    <a:lnTo>
                      <a:pt x="165" y="33"/>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3" name="Freeform 54">
                <a:extLst>
                  <a:ext uri="{FF2B5EF4-FFF2-40B4-BE49-F238E27FC236}">
                    <a16:creationId xmlns:a16="http://schemas.microsoft.com/office/drawing/2014/main" id="{C931DE75-1639-4E5F-A05F-9E805FF4356E}"/>
                  </a:ext>
                </a:extLst>
              </p:cNvPr>
              <p:cNvSpPr>
                <a:spLocks noChangeAspect="1"/>
              </p:cNvSpPr>
              <p:nvPr/>
            </p:nvSpPr>
            <p:spPr bwMode="auto">
              <a:xfrm>
                <a:off x="6494034" y="5822170"/>
                <a:ext cx="23820" cy="30172"/>
              </a:xfrm>
              <a:custGeom>
                <a:avLst/>
                <a:gdLst>
                  <a:gd name="T0" fmla="*/ 17 w 89"/>
                  <a:gd name="T1" fmla="*/ 77 h 116"/>
                  <a:gd name="T2" fmla="*/ 38 w 89"/>
                  <a:gd name="T3" fmla="*/ 51 h 116"/>
                  <a:gd name="T4" fmla="*/ 70 w 89"/>
                  <a:gd name="T5" fmla="*/ 41 h 116"/>
                  <a:gd name="T6" fmla="*/ 77 w 89"/>
                  <a:gd name="T7" fmla="*/ 24 h 116"/>
                  <a:gd name="T8" fmla="*/ 78 w 89"/>
                  <a:gd name="T9" fmla="*/ 0 h 116"/>
                  <a:gd name="T10" fmla="*/ 89 w 89"/>
                  <a:gd name="T11" fmla="*/ 28 h 116"/>
                  <a:gd name="T12" fmla="*/ 46 w 89"/>
                  <a:gd name="T13" fmla="*/ 65 h 116"/>
                  <a:gd name="T14" fmla="*/ 39 w 89"/>
                  <a:gd name="T15" fmla="*/ 84 h 116"/>
                  <a:gd name="T16" fmla="*/ 46 w 89"/>
                  <a:gd name="T17" fmla="*/ 98 h 116"/>
                  <a:gd name="T18" fmla="*/ 34 w 89"/>
                  <a:gd name="T19" fmla="*/ 112 h 116"/>
                  <a:gd name="T20" fmla="*/ 17 w 89"/>
                  <a:gd name="T21" fmla="*/ 116 h 116"/>
                  <a:gd name="T22" fmla="*/ 0 w 89"/>
                  <a:gd name="T23" fmla="*/ 98 h 116"/>
                  <a:gd name="T24" fmla="*/ 17 w 89"/>
                  <a:gd name="T25" fmla="*/ 7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16">
                    <a:moveTo>
                      <a:pt x="17" y="77"/>
                    </a:moveTo>
                    <a:lnTo>
                      <a:pt x="38" y="51"/>
                    </a:lnTo>
                    <a:lnTo>
                      <a:pt x="70" y="41"/>
                    </a:lnTo>
                    <a:lnTo>
                      <a:pt x="77" y="24"/>
                    </a:lnTo>
                    <a:lnTo>
                      <a:pt x="78" y="0"/>
                    </a:lnTo>
                    <a:lnTo>
                      <a:pt x="89" y="28"/>
                    </a:lnTo>
                    <a:lnTo>
                      <a:pt x="46" y="65"/>
                    </a:lnTo>
                    <a:lnTo>
                      <a:pt x="39" y="84"/>
                    </a:lnTo>
                    <a:lnTo>
                      <a:pt x="46" y="98"/>
                    </a:lnTo>
                    <a:lnTo>
                      <a:pt x="34" y="112"/>
                    </a:lnTo>
                    <a:lnTo>
                      <a:pt x="17" y="116"/>
                    </a:lnTo>
                    <a:lnTo>
                      <a:pt x="0" y="98"/>
                    </a:lnTo>
                    <a:lnTo>
                      <a:pt x="17" y="77"/>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4" name="Freeform 55">
                <a:extLst>
                  <a:ext uri="{FF2B5EF4-FFF2-40B4-BE49-F238E27FC236}">
                    <a16:creationId xmlns:a16="http://schemas.microsoft.com/office/drawing/2014/main" id="{2FA55F0D-2324-49E2-9F71-D16B837C59B5}"/>
                  </a:ext>
                </a:extLst>
              </p:cNvPr>
              <p:cNvSpPr>
                <a:spLocks noChangeAspect="1"/>
              </p:cNvSpPr>
              <p:nvPr/>
            </p:nvSpPr>
            <p:spPr bwMode="auto">
              <a:xfrm>
                <a:off x="6520235" y="5810260"/>
                <a:ext cx="17468" cy="12704"/>
              </a:xfrm>
              <a:custGeom>
                <a:avLst/>
                <a:gdLst>
                  <a:gd name="T0" fmla="*/ 60 w 64"/>
                  <a:gd name="T1" fmla="*/ 35 h 49"/>
                  <a:gd name="T2" fmla="*/ 64 w 64"/>
                  <a:gd name="T3" fmla="*/ 9 h 49"/>
                  <a:gd name="T4" fmla="*/ 56 w 64"/>
                  <a:gd name="T5" fmla="*/ 9 h 49"/>
                  <a:gd name="T6" fmla="*/ 43 w 64"/>
                  <a:gd name="T7" fmla="*/ 16 h 49"/>
                  <a:gd name="T8" fmla="*/ 24 w 64"/>
                  <a:gd name="T9" fmla="*/ 0 h 49"/>
                  <a:gd name="T10" fmla="*/ 0 w 64"/>
                  <a:gd name="T11" fmla="*/ 9 h 49"/>
                  <a:gd name="T12" fmla="*/ 1 w 64"/>
                  <a:gd name="T13" fmla="*/ 21 h 49"/>
                  <a:gd name="T14" fmla="*/ 13 w 64"/>
                  <a:gd name="T15" fmla="*/ 12 h 49"/>
                  <a:gd name="T16" fmla="*/ 13 w 64"/>
                  <a:gd name="T17" fmla="*/ 28 h 49"/>
                  <a:gd name="T18" fmla="*/ 29 w 64"/>
                  <a:gd name="T19" fmla="*/ 49 h 49"/>
                  <a:gd name="T20" fmla="*/ 60 w 64"/>
                  <a:gd name="T2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49">
                    <a:moveTo>
                      <a:pt x="60" y="35"/>
                    </a:moveTo>
                    <a:lnTo>
                      <a:pt x="64" y="9"/>
                    </a:lnTo>
                    <a:lnTo>
                      <a:pt x="56" y="9"/>
                    </a:lnTo>
                    <a:lnTo>
                      <a:pt x="43" y="16"/>
                    </a:lnTo>
                    <a:lnTo>
                      <a:pt x="24" y="0"/>
                    </a:lnTo>
                    <a:lnTo>
                      <a:pt x="0" y="9"/>
                    </a:lnTo>
                    <a:lnTo>
                      <a:pt x="1" y="21"/>
                    </a:lnTo>
                    <a:lnTo>
                      <a:pt x="13" y="12"/>
                    </a:lnTo>
                    <a:lnTo>
                      <a:pt x="13" y="28"/>
                    </a:lnTo>
                    <a:lnTo>
                      <a:pt x="29" y="49"/>
                    </a:lnTo>
                    <a:lnTo>
                      <a:pt x="60" y="35"/>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5" name="Freeform 56">
                <a:extLst>
                  <a:ext uri="{FF2B5EF4-FFF2-40B4-BE49-F238E27FC236}">
                    <a16:creationId xmlns:a16="http://schemas.microsoft.com/office/drawing/2014/main" id="{0CDAEA3E-37B3-47E0-B018-102A8BDAFB68}"/>
                  </a:ext>
                </a:extLst>
              </p:cNvPr>
              <p:cNvSpPr>
                <a:spLocks noChangeAspect="1"/>
              </p:cNvSpPr>
              <p:nvPr/>
            </p:nvSpPr>
            <p:spPr bwMode="auto">
              <a:xfrm>
                <a:off x="6518647" y="5819788"/>
                <a:ext cx="3970" cy="9528"/>
              </a:xfrm>
              <a:custGeom>
                <a:avLst/>
                <a:gdLst>
                  <a:gd name="T0" fmla="*/ 7 w 15"/>
                  <a:gd name="T1" fmla="*/ 35 h 35"/>
                  <a:gd name="T2" fmla="*/ 8 w 15"/>
                  <a:gd name="T3" fmla="*/ 20 h 35"/>
                  <a:gd name="T4" fmla="*/ 15 w 15"/>
                  <a:gd name="T5" fmla="*/ 0 h 35"/>
                  <a:gd name="T6" fmla="*/ 0 w 15"/>
                  <a:gd name="T7" fmla="*/ 13 h 35"/>
                  <a:gd name="T8" fmla="*/ 7 w 15"/>
                  <a:gd name="T9" fmla="*/ 35 h 35"/>
                </a:gdLst>
                <a:ahLst/>
                <a:cxnLst>
                  <a:cxn ang="0">
                    <a:pos x="T0" y="T1"/>
                  </a:cxn>
                  <a:cxn ang="0">
                    <a:pos x="T2" y="T3"/>
                  </a:cxn>
                  <a:cxn ang="0">
                    <a:pos x="T4" y="T5"/>
                  </a:cxn>
                  <a:cxn ang="0">
                    <a:pos x="T6" y="T7"/>
                  </a:cxn>
                  <a:cxn ang="0">
                    <a:pos x="T8" y="T9"/>
                  </a:cxn>
                </a:cxnLst>
                <a:rect l="0" t="0" r="r" b="b"/>
                <a:pathLst>
                  <a:path w="15" h="35">
                    <a:moveTo>
                      <a:pt x="7" y="35"/>
                    </a:moveTo>
                    <a:lnTo>
                      <a:pt x="8" y="20"/>
                    </a:lnTo>
                    <a:lnTo>
                      <a:pt x="15" y="0"/>
                    </a:lnTo>
                    <a:lnTo>
                      <a:pt x="0" y="13"/>
                    </a:lnTo>
                    <a:lnTo>
                      <a:pt x="7" y="35"/>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6" name="Freeform 57">
                <a:extLst>
                  <a:ext uri="{FF2B5EF4-FFF2-40B4-BE49-F238E27FC236}">
                    <a16:creationId xmlns:a16="http://schemas.microsoft.com/office/drawing/2014/main" id="{19AF3561-832B-4DE9-9AF0-B47BCC67F9BB}"/>
                  </a:ext>
                </a:extLst>
              </p:cNvPr>
              <p:cNvSpPr>
                <a:spLocks noChangeAspect="1"/>
              </p:cNvSpPr>
              <p:nvPr/>
            </p:nvSpPr>
            <p:spPr bwMode="auto">
              <a:xfrm>
                <a:off x="6580578" y="6065130"/>
                <a:ext cx="40493" cy="39700"/>
              </a:xfrm>
              <a:custGeom>
                <a:avLst/>
                <a:gdLst>
                  <a:gd name="T0" fmla="*/ 52 w 154"/>
                  <a:gd name="T1" fmla="*/ 0 h 148"/>
                  <a:gd name="T2" fmla="*/ 94 w 154"/>
                  <a:gd name="T3" fmla="*/ 11 h 148"/>
                  <a:gd name="T4" fmla="*/ 154 w 154"/>
                  <a:gd name="T5" fmla="*/ 69 h 148"/>
                  <a:gd name="T6" fmla="*/ 147 w 154"/>
                  <a:gd name="T7" fmla="*/ 116 h 148"/>
                  <a:gd name="T8" fmla="*/ 76 w 154"/>
                  <a:gd name="T9" fmla="*/ 148 h 148"/>
                  <a:gd name="T10" fmla="*/ 28 w 154"/>
                  <a:gd name="T11" fmla="*/ 148 h 148"/>
                  <a:gd name="T12" fmla="*/ 0 w 154"/>
                  <a:gd name="T13" fmla="*/ 73 h 148"/>
                  <a:gd name="T14" fmla="*/ 3 w 154"/>
                  <a:gd name="T15" fmla="*/ 46 h 148"/>
                  <a:gd name="T16" fmla="*/ 31 w 154"/>
                  <a:gd name="T17" fmla="*/ 34 h 148"/>
                  <a:gd name="T18" fmla="*/ 52 w 154"/>
                  <a:gd name="T1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48">
                    <a:moveTo>
                      <a:pt x="52" y="0"/>
                    </a:moveTo>
                    <a:lnTo>
                      <a:pt x="94" y="11"/>
                    </a:lnTo>
                    <a:lnTo>
                      <a:pt x="154" y="69"/>
                    </a:lnTo>
                    <a:lnTo>
                      <a:pt x="147" y="116"/>
                    </a:lnTo>
                    <a:lnTo>
                      <a:pt x="76" y="148"/>
                    </a:lnTo>
                    <a:lnTo>
                      <a:pt x="28" y="148"/>
                    </a:lnTo>
                    <a:lnTo>
                      <a:pt x="0" y="73"/>
                    </a:lnTo>
                    <a:lnTo>
                      <a:pt x="3" y="46"/>
                    </a:lnTo>
                    <a:lnTo>
                      <a:pt x="31" y="34"/>
                    </a:lnTo>
                    <a:lnTo>
                      <a:pt x="52" y="0"/>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7" name="Freeform 58">
                <a:extLst>
                  <a:ext uri="{FF2B5EF4-FFF2-40B4-BE49-F238E27FC236}">
                    <a16:creationId xmlns:a16="http://schemas.microsoft.com/office/drawing/2014/main" id="{C2CE4D4A-2A3F-4209-86E3-5D2AB6FF8419}"/>
                  </a:ext>
                </a:extLst>
              </p:cNvPr>
              <p:cNvSpPr>
                <a:spLocks noChangeAspect="1"/>
              </p:cNvSpPr>
              <p:nvPr/>
            </p:nvSpPr>
            <p:spPr bwMode="auto">
              <a:xfrm>
                <a:off x="6648861" y="6011139"/>
                <a:ext cx="39699" cy="80987"/>
              </a:xfrm>
              <a:custGeom>
                <a:avLst/>
                <a:gdLst>
                  <a:gd name="T0" fmla="*/ 90 w 150"/>
                  <a:gd name="T1" fmla="*/ 82 h 306"/>
                  <a:gd name="T2" fmla="*/ 104 w 150"/>
                  <a:gd name="T3" fmla="*/ 28 h 306"/>
                  <a:gd name="T4" fmla="*/ 139 w 150"/>
                  <a:gd name="T5" fmla="*/ 0 h 306"/>
                  <a:gd name="T6" fmla="*/ 150 w 150"/>
                  <a:gd name="T7" fmla="*/ 39 h 306"/>
                  <a:gd name="T8" fmla="*/ 118 w 150"/>
                  <a:gd name="T9" fmla="*/ 112 h 306"/>
                  <a:gd name="T10" fmla="*/ 113 w 150"/>
                  <a:gd name="T11" fmla="*/ 162 h 306"/>
                  <a:gd name="T12" fmla="*/ 68 w 150"/>
                  <a:gd name="T13" fmla="*/ 201 h 306"/>
                  <a:gd name="T14" fmla="*/ 72 w 150"/>
                  <a:gd name="T15" fmla="*/ 255 h 306"/>
                  <a:gd name="T16" fmla="*/ 67 w 150"/>
                  <a:gd name="T17" fmla="*/ 285 h 306"/>
                  <a:gd name="T18" fmla="*/ 16 w 150"/>
                  <a:gd name="T19" fmla="*/ 292 h 306"/>
                  <a:gd name="T20" fmla="*/ 10 w 150"/>
                  <a:gd name="T21" fmla="*/ 306 h 306"/>
                  <a:gd name="T22" fmla="*/ 1 w 150"/>
                  <a:gd name="T23" fmla="*/ 294 h 306"/>
                  <a:gd name="T24" fmla="*/ 0 w 150"/>
                  <a:gd name="T25" fmla="*/ 222 h 306"/>
                  <a:gd name="T26" fmla="*/ 26 w 150"/>
                  <a:gd name="T27" fmla="*/ 215 h 306"/>
                  <a:gd name="T28" fmla="*/ 49 w 150"/>
                  <a:gd name="T29" fmla="*/ 184 h 306"/>
                  <a:gd name="T30" fmla="*/ 57 w 150"/>
                  <a:gd name="T31" fmla="*/ 114 h 306"/>
                  <a:gd name="T32" fmla="*/ 90 w 150"/>
                  <a:gd name="T33" fmla="*/ 8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 h="306">
                    <a:moveTo>
                      <a:pt x="90" y="82"/>
                    </a:moveTo>
                    <a:lnTo>
                      <a:pt x="104" y="28"/>
                    </a:lnTo>
                    <a:lnTo>
                      <a:pt x="139" y="0"/>
                    </a:lnTo>
                    <a:lnTo>
                      <a:pt x="150" y="39"/>
                    </a:lnTo>
                    <a:lnTo>
                      <a:pt x="118" y="112"/>
                    </a:lnTo>
                    <a:lnTo>
                      <a:pt x="113" y="162"/>
                    </a:lnTo>
                    <a:lnTo>
                      <a:pt x="68" y="201"/>
                    </a:lnTo>
                    <a:lnTo>
                      <a:pt x="72" y="255"/>
                    </a:lnTo>
                    <a:lnTo>
                      <a:pt x="67" y="285"/>
                    </a:lnTo>
                    <a:lnTo>
                      <a:pt x="16" y="292"/>
                    </a:lnTo>
                    <a:lnTo>
                      <a:pt x="10" y="306"/>
                    </a:lnTo>
                    <a:lnTo>
                      <a:pt x="1" y="294"/>
                    </a:lnTo>
                    <a:lnTo>
                      <a:pt x="0" y="222"/>
                    </a:lnTo>
                    <a:lnTo>
                      <a:pt x="26" y="215"/>
                    </a:lnTo>
                    <a:lnTo>
                      <a:pt x="49" y="184"/>
                    </a:lnTo>
                    <a:lnTo>
                      <a:pt x="57" y="114"/>
                    </a:lnTo>
                    <a:lnTo>
                      <a:pt x="90" y="82"/>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8" name="Freeform 59">
                <a:extLst>
                  <a:ext uri="{FF2B5EF4-FFF2-40B4-BE49-F238E27FC236}">
                    <a16:creationId xmlns:a16="http://schemas.microsoft.com/office/drawing/2014/main" id="{20B9CF08-01B8-4334-8138-C2A650B57C89}"/>
                  </a:ext>
                </a:extLst>
              </p:cNvPr>
              <p:cNvSpPr>
                <a:spLocks noChangeAspect="1"/>
              </p:cNvSpPr>
              <p:nvPr/>
            </p:nvSpPr>
            <p:spPr bwMode="auto">
              <a:xfrm>
                <a:off x="6565493" y="5754680"/>
                <a:ext cx="15880" cy="21438"/>
              </a:xfrm>
              <a:custGeom>
                <a:avLst/>
                <a:gdLst>
                  <a:gd name="T0" fmla="*/ 31 w 61"/>
                  <a:gd name="T1" fmla="*/ 82 h 82"/>
                  <a:gd name="T2" fmla="*/ 36 w 61"/>
                  <a:gd name="T3" fmla="*/ 52 h 82"/>
                  <a:gd name="T4" fmla="*/ 61 w 61"/>
                  <a:gd name="T5" fmla="*/ 38 h 82"/>
                  <a:gd name="T6" fmla="*/ 52 w 61"/>
                  <a:gd name="T7" fmla="*/ 28 h 82"/>
                  <a:gd name="T8" fmla="*/ 54 w 61"/>
                  <a:gd name="T9" fmla="*/ 0 h 82"/>
                  <a:gd name="T10" fmla="*/ 0 w 61"/>
                  <a:gd name="T11" fmla="*/ 10 h 82"/>
                  <a:gd name="T12" fmla="*/ 3 w 61"/>
                  <a:gd name="T13" fmla="*/ 47 h 82"/>
                  <a:gd name="T14" fmla="*/ 18 w 61"/>
                  <a:gd name="T15" fmla="*/ 77 h 82"/>
                  <a:gd name="T16" fmla="*/ 31 w 61"/>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2">
                    <a:moveTo>
                      <a:pt x="31" y="82"/>
                    </a:moveTo>
                    <a:lnTo>
                      <a:pt x="36" y="52"/>
                    </a:lnTo>
                    <a:lnTo>
                      <a:pt x="61" y="38"/>
                    </a:lnTo>
                    <a:lnTo>
                      <a:pt x="52" y="28"/>
                    </a:lnTo>
                    <a:lnTo>
                      <a:pt x="54" y="0"/>
                    </a:lnTo>
                    <a:lnTo>
                      <a:pt x="0" y="10"/>
                    </a:lnTo>
                    <a:lnTo>
                      <a:pt x="3" y="47"/>
                    </a:lnTo>
                    <a:lnTo>
                      <a:pt x="18" y="77"/>
                    </a:lnTo>
                    <a:lnTo>
                      <a:pt x="31" y="82"/>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9" name="Freeform 60">
                <a:extLst>
                  <a:ext uri="{FF2B5EF4-FFF2-40B4-BE49-F238E27FC236}">
                    <a16:creationId xmlns:a16="http://schemas.microsoft.com/office/drawing/2014/main" id="{6E711FEF-FC9E-4757-BF93-45F2B63BAEA8}"/>
                  </a:ext>
                </a:extLst>
              </p:cNvPr>
              <p:cNvSpPr>
                <a:spLocks noChangeAspect="1"/>
              </p:cNvSpPr>
              <p:nvPr/>
            </p:nvSpPr>
            <p:spPr bwMode="auto">
              <a:xfrm>
                <a:off x="7045855" y="5260025"/>
                <a:ext cx="162767" cy="157210"/>
              </a:xfrm>
              <a:custGeom>
                <a:avLst/>
                <a:gdLst>
                  <a:gd name="T0" fmla="*/ 14 w 616"/>
                  <a:gd name="T1" fmla="*/ 235 h 595"/>
                  <a:gd name="T2" fmla="*/ 0 w 616"/>
                  <a:gd name="T3" fmla="*/ 162 h 595"/>
                  <a:gd name="T4" fmla="*/ 41 w 616"/>
                  <a:gd name="T5" fmla="*/ 139 h 595"/>
                  <a:gd name="T6" fmla="*/ 85 w 616"/>
                  <a:gd name="T7" fmla="*/ 119 h 595"/>
                  <a:gd name="T8" fmla="*/ 88 w 616"/>
                  <a:gd name="T9" fmla="*/ 87 h 595"/>
                  <a:gd name="T10" fmla="*/ 151 w 616"/>
                  <a:gd name="T11" fmla="*/ 87 h 595"/>
                  <a:gd name="T12" fmla="*/ 167 w 616"/>
                  <a:gd name="T13" fmla="*/ 45 h 595"/>
                  <a:gd name="T14" fmla="*/ 252 w 616"/>
                  <a:gd name="T15" fmla="*/ 7 h 595"/>
                  <a:gd name="T16" fmla="*/ 305 w 616"/>
                  <a:gd name="T17" fmla="*/ 56 h 595"/>
                  <a:gd name="T18" fmla="*/ 328 w 616"/>
                  <a:gd name="T19" fmla="*/ 31 h 595"/>
                  <a:gd name="T20" fmla="*/ 372 w 616"/>
                  <a:gd name="T21" fmla="*/ 9 h 595"/>
                  <a:gd name="T22" fmla="*/ 403 w 616"/>
                  <a:gd name="T23" fmla="*/ 21 h 595"/>
                  <a:gd name="T24" fmla="*/ 487 w 616"/>
                  <a:gd name="T25" fmla="*/ 120 h 595"/>
                  <a:gd name="T26" fmla="*/ 530 w 616"/>
                  <a:gd name="T27" fmla="*/ 102 h 595"/>
                  <a:gd name="T28" fmla="*/ 593 w 616"/>
                  <a:gd name="T29" fmla="*/ 77 h 595"/>
                  <a:gd name="T30" fmla="*/ 616 w 616"/>
                  <a:gd name="T31" fmla="*/ 88 h 595"/>
                  <a:gd name="T32" fmla="*/ 609 w 616"/>
                  <a:gd name="T33" fmla="*/ 133 h 595"/>
                  <a:gd name="T34" fmla="*/ 579 w 616"/>
                  <a:gd name="T35" fmla="*/ 178 h 595"/>
                  <a:gd name="T36" fmla="*/ 530 w 616"/>
                  <a:gd name="T37" fmla="*/ 252 h 595"/>
                  <a:gd name="T38" fmla="*/ 538 w 616"/>
                  <a:gd name="T39" fmla="*/ 291 h 595"/>
                  <a:gd name="T40" fmla="*/ 520 w 616"/>
                  <a:gd name="T41" fmla="*/ 338 h 595"/>
                  <a:gd name="T42" fmla="*/ 565 w 616"/>
                  <a:gd name="T43" fmla="*/ 412 h 595"/>
                  <a:gd name="T44" fmla="*/ 530 w 616"/>
                  <a:gd name="T45" fmla="*/ 435 h 595"/>
                  <a:gd name="T46" fmla="*/ 496 w 616"/>
                  <a:gd name="T47" fmla="*/ 440 h 595"/>
                  <a:gd name="T48" fmla="*/ 446 w 616"/>
                  <a:gd name="T49" fmla="*/ 467 h 595"/>
                  <a:gd name="T50" fmla="*/ 456 w 616"/>
                  <a:gd name="T51" fmla="*/ 479 h 595"/>
                  <a:gd name="T52" fmla="*/ 403 w 616"/>
                  <a:gd name="T53" fmla="*/ 503 h 595"/>
                  <a:gd name="T54" fmla="*/ 312 w 616"/>
                  <a:gd name="T55" fmla="*/ 472 h 595"/>
                  <a:gd name="T56" fmla="*/ 307 w 616"/>
                  <a:gd name="T57" fmla="*/ 524 h 595"/>
                  <a:gd name="T58" fmla="*/ 372 w 616"/>
                  <a:gd name="T59" fmla="*/ 493 h 595"/>
                  <a:gd name="T60" fmla="*/ 367 w 616"/>
                  <a:gd name="T61" fmla="*/ 524 h 595"/>
                  <a:gd name="T62" fmla="*/ 342 w 616"/>
                  <a:gd name="T63" fmla="*/ 538 h 595"/>
                  <a:gd name="T64" fmla="*/ 328 w 616"/>
                  <a:gd name="T65" fmla="*/ 580 h 595"/>
                  <a:gd name="T66" fmla="*/ 271 w 616"/>
                  <a:gd name="T67" fmla="*/ 571 h 595"/>
                  <a:gd name="T68" fmla="*/ 268 w 616"/>
                  <a:gd name="T69" fmla="*/ 592 h 595"/>
                  <a:gd name="T70" fmla="*/ 241 w 616"/>
                  <a:gd name="T71" fmla="*/ 539 h 595"/>
                  <a:gd name="T72" fmla="*/ 127 w 616"/>
                  <a:gd name="T73" fmla="*/ 559 h 595"/>
                  <a:gd name="T74" fmla="*/ 70 w 616"/>
                  <a:gd name="T75" fmla="*/ 539 h 595"/>
                  <a:gd name="T76" fmla="*/ 49 w 616"/>
                  <a:gd name="T77" fmla="*/ 451 h 595"/>
                  <a:gd name="T78" fmla="*/ 38 w 616"/>
                  <a:gd name="T79" fmla="*/ 397 h 595"/>
                  <a:gd name="T80" fmla="*/ 52 w 616"/>
                  <a:gd name="T81" fmla="*/ 33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6" h="595">
                    <a:moveTo>
                      <a:pt x="14" y="278"/>
                    </a:moveTo>
                    <a:lnTo>
                      <a:pt x="14" y="235"/>
                    </a:lnTo>
                    <a:lnTo>
                      <a:pt x="28" y="200"/>
                    </a:lnTo>
                    <a:lnTo>
                      <a:pt x="0" y="162"/>
                    </a:lnTo>
                    <a:lnTo>
                      <a:pt x="25" y="137"/>
                    </a:lnTo>
                    <a:lnTo>
                      <a:pt x="41" y="139"/>
                    </a:lnTo>
                    <a:lnTo>
                      <a:pt x="75" y="133"/>
                    </a:lnTo>
                    <a:lnTo>
                      <a:pt x="85" y="119"/>
                    </a:lnTo>
                    <a:lnTo>
                      <a:pt x="71" y="88"/>
                    </a:lnTo>
                    <a:lnTo>
                      <a:pt x="88" y="87"/>
                    </a:lnTo>
                    <a:lnTo>
                      <a:pt x="119" y="94"/>
                    </a:lnTo>
                    <a:lnTo>
                      <a:pt x="151" y="87"/>
                    </a:lnTo>
                    <a:lnTo>
                      <a:pt x="144" y="52"/>
                    </a:lnTo>
                    <a:lnTo>
                      <a:pt x="167" y="45"/>
                    </a:lnTo>
                    <a:lnTo>
                      <a:pt x="181" y="0"/>
                    </a:lnTo>
                    <a:lnTo>
                      <a:pt x="252" y="7"/>
                    </a:lnTo>
                    <a:lnTo>
                      <a:pt x="290" y="21"/>
                    </a:lnTo>
                    <a:lnTo>
                      <a:pt x="305" y="56"/>
                    </a:lnTo>
                    <a:lnTo>
                      <a:pt x="318" y="49"/>
                    </a:lnTo>
                    <a:lnTo>
                      <a:pt x="328" y="31"/>
                    </a:lnTo>
                    <a:lnTo>
                      <a:pt x="354" y="27"/>
                    </a:lnTo>
                    <a:lnTo>
                      <a:pt x="372" y="9"/>
                    </a:lnTo>
                    <a:lnTo>
                      <a:pt x="406" y="3"/>
                    </a:lnTo>
                    <a:lnTo>
                      <a:pt x="403" y="21"/>
                    </a:lnTo>
                    <a:lnTo>
                      <a:pt x="455" y="27"/>
                    </a:lnTo>
                    <a:lnTo>
                      <a:pt x="487" y="120"/>
                    </a:lnTo>
                    <a:lnTo>
                      <a:pt x="496" y="108"/>
                    </a:lnTo>
                    <a:lnTo>
                      <a:pt x="530" y="102"/>
                    </a:lnTo>
                    <a:lnTo>
                      <a:pt x="553" y="104"/>
                    </a:lnTo>
                    <a:lnTo>
                      <a:pt x="593" y="77"/>
                    </a:lnTo>
                    <a:lnTo>
                      <a:pt x="605" y="77"/>
                    </a:lnTo>
                    <a:lnTo>
                      <a:pt x="616" y="88"/>
                    </a:lnTo>
                    <a:lnTo>
                      <a:pt x="587" y="112"/>
                    </a:lnTo>
                    <a:lnTo>
                      <a:pt x="609" y="133"/>
                    </a:lnTo>
                    <a:lnTo>
                      <a:pt x="581" y="150"/>
                    </a:lnTo>
                    <a:lnTo>
                      <a:pt x="579" y="178"/>
                    </a:lnTo>
                    <a:lnTo>
                      <a:pt x="517" y="235"/>
                    </a:lnTo>
                    <a:lnTo>
                      <a:pt x="530" y="252"/>
                    </a:lnTo>
                    <a:lnTo>
                      <a:pt x="524" y="287"/>
                    </a:lnTo>
                    <a:lnTo>
                      <a:pt x="538" y="291"/>
                    </a:lnTo>
                    <a:lnTo>
                      <a:pt x="520" y="321"/>
                    </a:lnTo>
                    <a:lnTo>
                      <a:pt x="520" y="338"/>
                    </a:lnTo>
                    <a:lnTo>
                      <a:pt x="542" y="366"/>
                    </a:lnTo>
                    <a:lnTo>
                      <a:pt x="565" y="412"/>
                    </a:lnTo>
                    <a:lnTo>
                      <a:pt x="562" y="435"/>
                    </a:lnTo>
                    <a:lnTo>
                      <a:pt x="530" y="435"/>
                    </a:lnTo>
                    <a:lnTo>
                      <a:pt x="477" y="400"/>
                    </a:lnTo>
                    <a:lnTo>
                      <a:pt x="496" y="440"/>
                    </a:lnTo>
                    <a:lnTo>
                      <a:pt x="494" y="447"/>
                    </a:lnTo>
                    <a:lnTo>
                      <a:pt x="446" y="467"/>
                    </a:lnTo>
                    <a:lnTo>
                      <a:pt x="442" y="472"/>
                    </a:lnTo>
                    <a:lnTo>
                      <a:pt x="456" y="479"/>
                    </a:lnTo>
                    <a:lnTo>
                      <a:pt x="429" y="499"/>
                    </a:lnTo>
                    <a:lnTo>
                      <a:pt x="403" y="503"/>
                    </a:lnTo>
                    <a:lnTo>
                      <a:pt x="393" y="486"/>
                    </a:lnTo>
                    <a:lnTo>
                      <a:pt x="312" y="472"/>
                    </a:lnTo>
                    <a:lnTo>
                      <a:pt x="305" y="514"/>
                    </a:lnTo>
                    <a:lnTo>
                      <a:pt x="307" y="524"/>
                    </a:lnTo>
                    <a:lnTo>
                      <a:pt x="350" y="499"/>
                    </a:lnTo>
                    <a:lnTo>
                      <a:pt x="372" y="493"/>
                    </a:lnTo>
                    <a:lnTo>
                      <a:pt x="386" y="502"/>
                    </a:lnTo>
                    <a:lnTo>
                      <a:pt x="367" y="524"/>
                    </a:lnTo>
                    <a:lnTo>
                      <a:pt x="374" y="541"/>
                    </a:lnTo>
                    <a:lnTo>
                      <a:pt x="342" y="538"/>
                    </a:lnTo>
                    <a:lnTo>
                      <a:pt x="328" y="566"/>
                    </a:lnTo>
                    <a:lnTo>
                      <a:pt x="328" y="580"/>
                    </a:lnTo>
                    <a:lnTo>
                      <a:pt x="317" y="589"/>
                    </a:lnTo>
                    <a:lnTo>
                      <a:pt x="271" y="571"/>
                    </a:lnTo>
                    <a:lnTo>
                      <a:pt x="261" y="577"/>
                    </a:lnTo>
                    <a:lnTo>
                      <a:pt x="268" y="592"/>
                    </a:lnTo>
                    <a:lnTo>
                      <a:pt x="252" y="595"/>
                    </a:lnTo>
                    <a:lnTo>
                      <a:pt x="241" y="539"/>
                    </a:lnTo>
                    <a:lnTo>
                      <a:pt x="209" y="522"/>
                    </a:lnTo>
                    <a:lnTo>
                      <a:pt x="127" y="559"/>
                    </a:lnTo>
                    <a:lnTo>
                      <a:pt x="98" y="531"/>
                    </a:lnTo>
                    <a:lnTo>
                      <a:pt x="70" y="539"/>
                    </a:lnTo>
                    <a:lnTo>
                      <a:pt x="71" y="503"/>
                    </a:lnTo>
                    <a:lnTo>
                      <a:pt x="49" y="451"/>
                    </a:lnTo>
                    <a:lnTo>
                      <a:pt x="52" y="425"/>
                    </a:lnTo>
                    <a:lnTo>
                      <a:pt x="38" y="397"/>
                    </a:lnTo>
                    <a:lnTo>
                      <a:pt x="38" y="361"/>
                    </a:lnTo>
                    <a:lnTo>
                      <a:pt x="52" y="333"/>
                    </a:lnTo>
                    <a:lnTo>
                      <a:pt x="14" y="278"/>
                    </a:lnTo>
                    <a:close/>
                  </a:path>
                </a:pathLst>
              </a:custGeom>
              <a:solidFill>
                <a:srgbClr val="FFC000"/>
              </a:solidFill>
              <a:ln w="0">
                <a:solidFill>
                  <a:schemeClr val="bg1">
                    <a:lumMod val="50000"/>
                  </a:schemeClr>
                </a:solidFill>
                <a:prstDash val="solid"/>
                <a:round/>
                <a:headEnd/>
                <a:tailEnd/>
              </a:ln>
            </p:spPr>
            <p:txBody>
              <a:bodyPr/>
              <a:lstStyle/>
              <a:p>
                <a:endParaRPr lang="ja-JP" altLang="en-US" sz="1400">
                  <a:latin typeface="+mn-ea"/>
                </a:endParaRPr>
              </a:p>
            </p:txBody>
          </p:sp>
          <p:sp>
            <p:nvSpPr>
              <p:cNvPr id="100" name="Freeform 61">
                <a:extLst>
                  <a:ext uri="{FF2B5EF4-FFF2-40B4-BE49-F238E27FC236}">
                    <a16:creationId xmlns:a16="http://schemas.microsoft.com/office/drawing/2014/main" id="{D362E12A-84D1-4FBE-AF92-F75A6F2ABBC5}"/>
                  </a:ext>
                </a:extLst>
              </p:cNvPr>
              <p:cNvSpPr>
                <a:spLocks noChangeAspect="1"/>
              </p:cNvSpPr>
              <p:nvPr/>
            </p:nvSpPr>
            <p:spPr bwMode="auto">
              <a:xfrm>
                <a:off x="7029181" y="5217149"/>
                <a:ext cx="194527" cy="85751"/>
              </a:xfrm>
              <a:custGeom>
                <a:avLst/>
                <a:gdLst>
                  <a:gd name="T0" fmla="*/ 594 w 736"/>
                  <a:gd name="T1" fmla="*/ 263 h 323"/>
                  <a:gd name="T2" fmla="*/ 617 w 736"/>
                  <a:gd name="T3" fmla="*/ 265 h 323"/>
                  <a:gd name="T4" fmla="*/ 657 w 736"/>
                  <a:gd name="T5" fmla="*/ 238 h 323"/>
                  <a:gd name="T6" fmla="*/ 669 w 736"/>
                  <a:gd name="T7" fmla="*/ 238 h 323"/>
                  <a:gd name="T8" fmla="*/ 680 w 736"/>
                  <a:gd name="T9" fmla="*/ 249 h 323"/>
                  <a:gd name="T10" fmla="*/ 712 w 736"/>
                  <a:gd name="T11" fmla="*/ 244 h 323"/>
                  <a:gd name="T12" fmla="*/ 729 w 736"/>
                  <a:gd name="T13" fmla="*/ 217 h 323"/>
                  <a:gd name="T14" fmla="*/ 736 w 736"/>
                  <a:gd name="T15" fmla="*/ 180 h 323"/>
                  <a:gd name="T16" fmla="*/ 714 w 736"/>
                  <a:gd name="T17" fmla="*/ 156 h 323"/>
                  <a:gd name="T18" fmla="*/ 716 w 736"/>
                  <a:gd name="T19" fmla="*/ 132 h 323"/>
                  <a:gd name="T20" fmla="*/ 696 w 736"/>
                  <a:gd name="T21" fmla="*/ 107 h 323"/>
                  <a:gd name="T22" fmla="*/ 694 w 736"/>
                  <a:gd name="T23" fmla="*/ 55 h 323"/>
                  <a:gd name="T24" fmla="*/ 676 w 736"/>
                  <a:gd name="T25" fmla="*/ 0 h 323"/>
                  <a:gd name="T26" fmla="*/ 588 w 736"/>
                  <a:gd name="T27" fmla="*/ 43 h 323"/>
                  <a:gd name="T28" fmla="*/ 500 w 736"/>
                  <a:gd name="T29" fmla="*/ 50 h 323"/>
                  <a:gd name="T30" fmla="*/ 460 w 736"/>
                  <a:gd name="T31" fmla="*/ 43 h 323"/>
                  <a:gd name="T32" fmla="*/ 371 w 736"/>
                  <a:gd name="T33" fmla="*/ 58 h 323"/>
                  <a:gd name="T34" fmla="*/ 305 w 736"/>
                  <a:gd name="T35" fmla="*/ 53 h 323"/>
                  <a:gd name="T36" fmla="*/ 254 w 736"/>
                  <a:gd name="T37" fmla="*/ 27 h 323"/>
                  <a:gd name="T38" fmla="*/ 192 w 736"/>
                  <a:gd name="T39" fmla="*/ 43 h 323"/>
                  <a:gd name="T40" fmla="*/ 156 w 736"/>
                  <a:gd name="T41" fmla="*/ 72 h 323"/>
                  <a:gd name="T42" fmla="*/ 125 w 736"/>
                  <a:gd name="T43" fmla="*/ 69 h 323"/>
                  <a:gd name="T44" fmla="*/ 99 w 736"/>
                  <a:gd name="T45" fmla="*/ 50 h 323"/>
                  <a:gd name="T46" fmla="*/ 75 w 736"/>
                  <a:gd name="T47" fmla="*/ 9 h 323"/>
                  <a:gd name="T48" fmla="*/ 57 w 736"/>
                  <a:gd name="T49" fmla="*/ 13 h 323"/>
                  <a:gd name="T50" fmla="*/ 52 w 736"/>
                  <a:gd name="T51" fmla="*/ 22 h 323"/>
                  <a:gd name="T52" fmla="*/ 102 w 736"/>
                  <a:gd name="T53" fmla="*/ 78 h 323"/>
                  <a:gd name="T54" fmla="*/ 117 w 736"/>
                  <a:gd name="T55" fmla="*/ 89 h 323"/>
                  <a:gd name="T56" fmla="*/ 89 w 736"/>
                  <a:gd name="T57" fmla="*/ 147 h 323"/>
                  <a:gd name="T58" fmla="*/ 95 w 736"/>
                  <a:gd name="T59" fmla="*/ 191 h 323"/>
                  <a:gd name="T60" fmla="*/ 18 w 736"/>
                  <a:gd name="T61" fmla="*/ 208 h 323"/>
                  <a:gd name="T62" fmla="*/ 32 w 736"/>
                  <a:gd name="T63" fmla="*/ 244 h 323"/>
                  <a:gd name="T64" fmla="*/ 13 w 736"/>
                  <a:gd name="T65" fmla="*/ 269 h 323"/>
                  <a:gd name="T66" fmla="*/ 0 w 736"/>
                  <a:gd name="T67" fmla="*/ 314 h 323"/>
                  <a:gd name="T68" fmla="*/ 45 w 736"/>
                  <a:gd name="T69" fmla="*/ 314 h 323"/>
                  <a:gd name="T70" fmla="*/ 64 w 736"/>
                  <a:gd name="T71" fmla="*/ 323 h 323"/>
                  <a:gd name="T72" fmla="*/ 89 w 736"/>
                  <a:gd name="T73" fmla="*/ 298 h 323"/>
                  <a:gd name="T74" fmla="*/ 105 w 736"/>
                  <a:gd name="T75" fmla="*/ 300 h 323"/>
                  <a:gd name="T76" fmla="*/ 139 w 736"/>
                  <a:gd name="T77" fmla="*/ 294 h 323"/>
                  <a:gd name="T78" fmla="*/ 149 w 736"/>
                  <a:gd name="T79" fmla="*/ 280 h 323"/>
                  <a:gd name="T80" fmla="*/ 135 w 736"/>
                  <a:gd name="T81" fmla="*/ 249 h 323"/>
                  <a:gd name="T82" fmla="*/ 152 w 736"/>
                  <a:gd name="T83" fmla="*/ 248 h 323"/>
                  <a:gd name="T84" fmla="*/ 183 w 736"/>
                  <a:gd name="T85" fmla="*/ 255 h 323"/>
                  <a:gd name="T86" fmla="*/ 215 w 736"/>
                  <a:gd name="T87" fmla="*/ 248 h 323"/>
                  <a:gd name="T88" fmla="*/ 208 w 736"/>
                  <a:gd name="T89" fmla="*/ 213 h 323"/>
                  <a:gd name="T90" fmla="*/ 231 w 736"/>
                  <a:gd name="T91" fmla="*/ 206 h 323"/>
                  <a:gd name="T92" fmla="*/ 245 w 736"/>
                  <a:gd name="T93" fmla="*/ 161 h 323"/>
                  <a:gd name="T94" fmla="*/ 316 w 736"/>
                  <a:gd name="T95" fmla="*/ 168 h 323"/>
                  <a:gd name="T96" fmla="*/ 354 w 736"/>
                  <a:gd name="T97" fmla="*/ 182 h 323"/>
                  <a:gd name="T98" fmla="*/ 369 w 736"/>
                  <a:gd name="T99" fmla="*/ 217 h 323"/>
                  <a:gd name="T100" fmla="*/ 382 w 736"/>
                  <a:gd name="T101" fmla="*/ 210 h 323"/>
                  <a:gd name="T102" fmla="*/ 392 w 736"/>
                  <a:gd name="T103" fmla="*/ 192 h 323"/>
                  <a:gd name="T104" fmla="*/ 418 w 736"/>
                  <a:gd name="T105" fmla="*/ 188 h 323"/>
                  <a:gd name="T106" fmla="*/ 436 w 736"/>
                  <a:gd name="T107" fmla="*/ 170 h 323"/>
                  <a:gd name="T108" fmla="*/ 470 w 736"/>
                  <a:gd name="T109" fmla="*/ 164 h 323"/>
                  <a:gd name="T110" fmla="*/ 467 w 736"/>
                  <a:gd name="T111" fmla="*/ 182 h 323"/>
                  <a:gd name="T112" fmla="*/ 519 w 736"/>
                  <a:gd name="T113" fmla="*/ 188 h 323"/>
                  <a:gd name="T114" fmla="*/ 551 w 736"/>
                  <a:gd name="T115" fmla="*/ 281 h 323"/>
                  <a:gd name="T116" fmla="*/ 560 w 736"/>
                  <a:gd name="T117" fmla="*/ 269 h 323"/>
                  <a:gd name="T118" fmla="*/ 594 w 736"/>
                  <a:gd name="T119" fmla="*/ 2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6" h="323">
                    <a:moveTo>
                      <a:pt x="594" y="263"/>
                    </a:moveTo>
                    <a:lnTo>
                      <a:pt x="617" y="265"/>
                    </a:lnTo>
                    <a:lnTo>
                      <a:pt x="657" y="238"/>
                    </a:lnTo>
                    <a:lnTo>
                      <a:pt x="669" y="238"/>
                    </a:lnTo>
                    <a:lnTo>
                      <a:pt x="680" y="249"/>
                    </a:lnTo>
                    <a:lnTo>
                      <a:pt x="712" y="244"/>
                    </a:lnTo>
                    <a:lnTo>
                      <a:pt x="729" y="217"/>
                    </a:lnTo>
                    <a:lnTo>
                      <a:pt x="736" y="180"/>
                    </a:lnTo>
                    <a:lnTo>
                      <a:pt x="714" y="156"/>
                    </a:lnTo>
                    <a:lnTo>
                      <a:pt x="716" y="132"/>
                    </a:lnTo>
                    <a:lnTo>
                      <a:pt x="696" y="107"/>
                    </a:lnTo>
                    <a:lnTo>
                      <a:pt x="694" y="55"/>
                    </a:lnTo>
                    <a:lnTo>
                      <a:pt x="676" y="0"/>
                    </a:lnTo>
                    <a:lnTo>
                      <a:pt x="588" y="43"/>
                    </a:lnTo>
                    <a:lnTo>
                      <a:pt x="500" y="50"/>
                    </a:lnTo>
                    <a:lnTo>
                      <a:pt x="460" y="43"/>
                    </a:lnTo>
                    <a:lnTo>
                      <a:pt x="371" y="58"/>
                    </a:lnTo>
                    <a:lnTo>
                      <a:pt x="305" y="53"/>
                    </a:lnTo>
                    <a:lnTo>
                      <a:pt x="254" y="27"/>
                    </a:lnTo>
                    <a:lnTo>
                      <a:pt x="192" y="43"/>
                    </a:lnTo>
                    <a:lnTo>
                      <a:pt x="156" y="72"/>
                    </a:lnTo>
                    <a:lnTo>
                      <a:pt x="125" y="69"/>
                    </a:lnTo>
                    <a:lnTo>
                      <a:pt x="99" y="50"/>
                    </a:lnTo>
                    <a:lnTo>
                      <a:pt x="75" y="9"/>
                    </a:lnTo>
                    <a:lnTo>
                      <a:pt x="57" y="13"/>
                    </a:lnTo>
                    <a:lnTo>
                      <a:pt x="52" y="22"/>
                    </a:lnTo>
                    <a:lnTo>
                      <a:pt x="102" y="78"/>
                    </a:lnTo>
                    <a:lnTo>
                      <a:pt x="117" y="89"/>
                    </a:lnTo>
                    <a:lnTo>
                      <a:pt x="89" y="147"/>
                    </a:lnTo>
                    <a:lnTo>
                      <a:pt x="95" y="191"/>
                    </a:lnTo>
                    <a:lnTo>
                      <a:pt x="18" y="208"/>
                    </a:lnTo>
                    <a:lnTo>
                      <a:pt x="32" y="244"/>
                    </a:lnTo>
                    <a:lnTo>
                      <a:pt x="13" y="269"/>
                    </a:lnTo>
                    <a:lnTo>
                      <a:pt x="0" y="314"/>
                    </a:lnTo>
                    <a:lnTo>
                      <a:pt x="45" y="314"/>
                    </a:lnTo>
                    <a:lnTo>
                      <a:pt x="64" y="323"/>
                    </a:lnTo>
                    <a:lnTo>
                      <a:pt x="89" y="298"/>
                    </a:lnTo>
                    <a:lnTo>
                      <a:pt x="105" y="300"/>
                    </a:lnTo>
                    <a:lnTo>
                      <a:pt x="139" y="294"/>
                    </a:lnTo>
                    <a:lnTo>
                      <a:pt x="149" y="280"/>
                    </a:lnTo>
                    <a:lnTo>
                      <a:pt x="135" y="249"/>
                    </a:lnTo>
                    <a:lnTo>
                      <a:pt x="152" y="248"/>
                    </a:lnTo>
                    <a:lnTo>
                      <a:pt x="183" y="255"/>
                    </a:lnTo>
                    <a:lnTo>
                      <a:pt x="215" y="248"/>
                    </a:lnTo>
                    <a:lnTo>
                      <a:pt x="208" y="213"/>
                    </a:lnTo>
                    <a:lnTo>
                      <a:pt x="231" y="206"/>
                    </a:lnTo>
                    <a:lnTo>
                      <a:pt x="245" y="161"/>
                    </a:lnTo>
                    <a:lnTo>
                      <a:pt x="316" y="168"/>
                    </a:lnTo>
                    <a:lnTo>
                      <a:pt x="354" y="182"/>
                    </a:lnTo>
                    <a:lnTo>
                      <a:pt x="369" y="217"/>
                    </a:lnTo>
                    <a:lnTo>
                      <a:pt x="382" y="210"/>
                    </a:lnTo>
                    <a:lnTo>
                      <a:pt x="392" y="192"/>
                    </a:lnTo>
                    <a:lnTo>
                      <a:pt x="418" y="188"/>
                    </a:lnTo>
                    <a:lnTo>
                      <a:pt x="436" y="170"/>
                    </a:lnTo>
                    <a:lnTo>
                      <a:pt x="470" y="164"/>
                    </a:lnTo>
                    <a:lnTo>
                      <a:pt x="467" y="182"/>
                    </a:lnTo>
                    <a:lnTo>
                      <a:pt x="519" y="188"/>
                    </a:lnTo>
                    <a:lnTo>
                      <a:pt x="551" y="281"/>
                    </a:lnTo>
                    <a:lnTo>
                      <a:pt x="560" y="269"/>
                    </a:lnTo>
                    <a:lnTo>
                      <a:pt x="594" y="263"/>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01" name="Freeform 62">
                <a:extLst>
                  <a:ext uri="{FF2B5EF4-FFF2-40B4-BE49-F238E27FC236}">
                    <a16:creationId xmlns:a16="http://schemas.microsoft.com/office/drawing/2014/main" id="{1733CE39-5A1B-47C3-97CA-AE4AA2A1B399}"/>
                  </a:ext>
                </a:extLst>
              </p:cNvPr>
              <p:cNvSpPr>
                <a:spLocks noChangeAspect="1"/>
              </p:cNvSpPr>
              <p:nvPr/>
            </p:nvSpPr>
            <p:spPr bwMode="auto">
              <a:xfrm>
                <a:off x="6699676" y="5350539"/>
                <a:ext cx="195321" cy="150064"/>
              </a:xfrm>
              <a:custGeom>
                <a:avLst/>
                <a:gdLst>
                  <a:gd name="T0" fmla="*/ 336 w 740"/>
                  <a:gd name="T1" fmla="*/ 404 h 568"/>
                  <a:gd name="T2" fmla="*/ 357 w 740"/>
                  <a:gd name="T3" fmla="*/ 439 h 568"/>
                  <a:gd name="T4" fmla="*/ 374 w 740"/>
                  <a:gd name="T5" fmla="*/ 443 h 568"/>
                  <a:gd name="T6" fmla="*/ 407 w 740"/>
                  <a:gd name="T7" fmla="*/ 409 h 568"/>
                  <a:gd name="T8" fmla="*/ 456 w 740"/>
                  <a:gd name="T9" fmla="*/ 398 h 568"/>
                  <a:gd name="T10" fmla="*/ 506 w 740"/>
                  <a:gd name="T11" fmla="*/ 429 h 568"/>
                  <a:gd name="T12" fmla="*/ 484 w 740"/>
                  <a:gd name="T13" fmla="*/ 461 h 568"/>
                  <a:gd name="T14" fmla="*/ 496 w 740"/>
                  <a:gd name="T15" fmla="*/ 448 h 568"/>
                  <a:gd name="T16" fmla="*/ 609 w 740"/>
                  <a:gd name="T17" fmla="*/ 521 h 568"/>
                  <a:gd name="T18" fmla="*/ 654 w 740"/>
                  <a:gd name="T19" fmla="*/ 534 h 568"/>
                  <a:gd name="T20" fmla="*/ 662 w 740"/>
                  <a:gd name="T21" fmla="*/ 563 h 568"/>
                  <a:gd name="T22" fmla="*/ 657 w 740"/>
                  <a:gd name="T23" fmla="*/ 496 h 568"/>
                  <a:gd name="T24" fmla="*/ 689 w 740"/>
                  <a:gd name="T25" fmla="*/ 496 h 568"/>
                  <a:gd name="T26" fmla="*/ 714 w 740"/>
                  <a:gd name="T27" fmla="*/ 423 h 568"/>
                  <a:gd name="T28" fmla="*/ 738 w 740"/>
                  <a:gd name="T29" fmla="*/ 367 h 568"/>
                  <a:gd name="T30" fmla="*/ 712 w 740"/>
                  <a:gd name="T31" fmla="*/ 330 h 568"/>
                  <a:gd name="T32" fmla="*/ 675 w 740"/>
                  <a:gd name="T33" fmla="*/ 242 h 568"/>
                  <a:gd name="T34" fmla="*/ 659 w 740"/>
                  <a:gd name="T35" fmla="*/ 144 h 568"/>
                  <a:gd name="T36" fmla="*/ 627 w 740"/>
                  <a:gd name="T37" fmla="*/ 172 h 568"/>
                  <a:gd name="T38" fmla="*/ 590 w 740"/>
                  <a:gd name="T39" fmla="*/ 247 h 568"/>
                  <a:gd name="T40" fmla="*/ 509 w 740"/>
                  <a:gd name="T41" fmla="*/ 247 h 568"/>
                  <a:gd name="T42" fmla="*/ 501 w 740"/>
                  <a:gd name="T43" fmla="*/ 164 h 568"/>
                  <a:gd name="T44" fmla="*/ 464 w 740"/>
                  <a:gd name="T45" fmla="*/ 154 h 568"/>
                  <a:gd name="T46" fmla="*/ 466 w 740"/>
                  <a:gd name="T47" fmla="*/ 98 h 568"/>
                  <a:gd name="T48" fmla="*/ 464 w 740"/>
                  <a:gd name="T49" fmla="*/ 12 h 568"/>
                  <a:gd name="T50" fmla="*/ 431 w 740"/>
                  <a:gd name="T51" fmla="*/ 0 h 568"/>
                  <a:gd name="T52" fmla="*/ 407 w 740"/>
                  <a:gd name="T53" fmla="*/ 34 h 568"/>
                  <a:gd name="T54" fmla="*/ 353 w 740"/>
                  <a:gd name="T55" fmla="*/ 77 h 568"/>
                  <a:gd name="T56" fmla="*/ 336 w 740"/>
                  <a:gd name="T57" fmla="*/ 109 h 568"/>
                  <a:gd name="T58" fmla="*/ 271 w 740"/>
                  <a:gd name="T59" fmla="*/ 157 h 568"/>
                  <a:gd name="T60" fmla="*/ 212 w 740"/>
                  <a:gd name="T61" fmla="*/ 164 h 568"/>
                  <a:gd name="T62" fmla="*/ 163 w 740"/>
                  <a:gd name="T63" fmla="*/ 140 h 568"/>
                  <a:gd name="T64" fmla="*/ 89 w 740"/>
                  <a:gd name="T65" fmla="*/ 120 h 568"/>
                  <a:gd name="T66" fmla="*/ 66 w 740"/>
                  <a:gd name="T67" fmla="*/ 151 h 568"/>
                  <a:gd name="T68" fmla="*/ 105 w 740"/>
                  <a:gd name="T69" fmla="*/ 150 h 568"/>
                  <a:gd name="T70" fmla="*/ 59 w 740"/>
                  <a:gd name="T71" fmla="*/ 172 h 568"/>
                  <a:gd name="T72" fmla="*/ 35 w 740"/>
                  <a:gd name="T73" fmla="*/ 176 h 568"/>
                  <a:gd name="T74" fmla="*/ 39 w 740"/>
                  <a:gd name="T75" fmla="*/ 247 h 568"/>
                  <a:gd name="T76" fmla="*/ 24 w 740"/>
                  <a:gd name="T77" fmla="*/ 313 h 568"/>
                  <a:gd name="T78" fmla="*/ 0 w 740"/>
                  <a:gd name="T79" fmla="*/ 328 h 568"/>
                  <a:gd name="T80" fmla="*/ 24 w 740"/>
                  <a:gd name="T81" fmla="*/ 359 h 568"/>
                  <a:gd name="T82" fmla="*/ 43 w 740"/>
                  <a:gd name="T83" fmla="*/ 421 h 568"/>
                  <a:gd name="T84" fmla="*/ 87 w 740"/>
                  <a:gd name="T85" fmla="*/ 383 h 568"/>
                  <a:gd name="T86" fmla="*/ 124 w 740"/>
                  <a:gd name="T87" fmla="*/ 393 h 568"/>
                  <a:gd name="T88" fmla="*/ 158 w 740"/>
                  <a:gd name="T89" fmla="*/ 401 h 568"/>
                  <a:gd name="T90" fmla="*/ 159 w 740"/>
                  <a:gd name="T91" fmla="*/ 443 h 568"/>
                  <a:gd name="T92" fmla="*/ 174 w 740"/>
                  <a:gd name="T93" fmla="*/ 443 h 568"/>
                  <a:gd name="T94" fmla="*/ 208 w 740"/>
                  <a:gd name="T95" fmla="*/ 472 h 568"/>
                  <a:gd name="T96" fmla="*/ 282 w 740"/>
                  <a:gd name="T97" fmla="*/ 393 h 568"/>
                  <a:gd name="T98" fmla="*/ 287 w 740"/>
                  <a:gd name="T99" fmla="*/ 421 h 568"/>
                  <a:gd name="T100" fmla="*/ 307 w 740"/>
                  <a:gd name="T101" fmla="*/ 439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0" h="568">
                    <a:moveTo>
                      <a:pt x="318" y="409"/>
                    </a:moveTo>
                    <a:lnTo>
                      <a:pt x="336" y="404"/>
                    </a:lnTo>
                    <a:lnTo>
                      <a:pt x="344" y="429"/>
                    </a:lnTo>
                    <a:lnTo>
                      <a:pt x="357" y="439"/>
                    </a:lnTo>
                    <a:lnTo>
                      <a:pt x="374" y="423"/>
                    </a:lnTo>
                    <a:lnTo>
                      <a:pt x="374" y="443"/>
                    </a:lnTo>
                    <a:lnTo>
                      <a:pt x="393" y="440"/>
                    </a:lnTo>
                    <a:lnTo>
                      <a:pt x="407" y="409"/>
                    </a:lnTo>
                    <a:lnTo>
                      <a:pt x="420" y="418"/>
                    </a:lnTo>
                    <a:lnTo>
                      <a:pt x="456" y="398"/>
                    </a:lnTo>
                    <a:lnTo>
                      <a:pt x="477" y="404"/>
                    </a:lnTo>
                    <a:lnTo>
                      <a:pt x="506" y="429"/>
                    </a:lnTo>
                    <a:lnTo>
                      <a:pt x="489" y="440"/>
                    </a:lnTo>
                    <a:lnTo>
                      <a:pt x="484" y="461"/>
                    </a:lnTo>
                    <a:lnTo>
                      <a:pt x="503" y="461"/>
                    </a:lnTo>
                    <a:lnTo>
                      <a:pt x="496" y="448"/>
                    </a:lnTo>
                    <a:lnTo>
                      <a:pt x="521" y="444"/>
                    </a:lnTo>
                    <a:lnTo>
                      <a:pt x="609" y="521"/>
                    </a:lnTo>
                    <a:lnTo>
                      <a:pt x="627" y="514"/>
                    </a:lnTo>
                    <a:lnTo>
                      <a:pt x="654" y="534"/>
                    </a:lnTo>
                    <a:lnTo>
                      <a:pt x="657" y="568"/>
                    </a:lnTo>
                    <a:lnTo>
                      <a:pt x="662" y="563"/>
                    </a:lnTo>
                    <a:lnTo>
                      <a:pt x="666" y="546"/>
                    </a:lnTo>
                    <a:lnTo>
                      <a:pt x="657" y="496"/>
                    </a:lnTo>
                    <a:lnTo>
                      <a:pt x="669" y="486"/>
                    </a:lnTo>
                    <a:lnTo>
                      <a:pt x="689" y="496"/>
                    </a:lnTo>
                    <a:lnTo>
                      <a:pt x="704" y="486"/>
                    </a:lnTo>
                    <a:lnTo>
                      <a:pt x="714" y="423"/>
                    </a:lnTo>
                    <a:lnTo>
                      <a:pt x="705" y="387"/>
                    </a:lnTo>
                    <a:lnTo>
                      <a:pt x="738" y="367"/>
                    </a:lnTo>
                    <a:lnTo>
                      <a:pt x="740" y="333"/>
                    </a:lnTo>
                    <a:lnTo>
                      <a:pt x="712" y="330"/>
                    </a:lnTo>
                    <a:lnTo>
                      <a:pt x="690" y="309"/>
                    </a:lnTo>
                    <a:lnTo>
                      <a:pt x="675" y="242"/>
                    </a:lnTo>
                    <a:lnTo>
                      <a:pt x="651" y="222"/>
                    </a:lnTo>
                    <a:lnTo>
                      <a:pt x="659" y="144"/>
                    </a:lnTo>
                    <a:lnTo>
                      <a:pt x="630" y="157"/>
                    </a:lnTo>
                    <a:lnTo>
                      <a:pt x="627" y="172"/>
                    </a:lnTo>
                    <a:lnTo>
                      <a:pt x="625" y="208"/>
                    </a:lnTo>
                    <a:lnTo>
                      <a:pt x="590" y="247"/>
                    </a:lnTo>
                    <a:lnTo>
                      <a:pt x="566" y="235"/>
                    </a:lnTo>
                    <a:lnTo>
                      <a:pt x="509" y="247"/>
                    </a:lnTo>
                    <a:lnTo>
                      <a:pt x="492" y="208"/>
                    </a:lnTo>
                    <a:lnTo>
                      <a:pt x="501" y="164"/>
                    </a:lnTo>
                    <a:lnTo>
                      <a:pt x="474" y="166"/>
                    </a:lnTo>
                    <a:lnTo>
                      <a:pt x="464" y="154"/>
                    </a:lnTo>
                    <a:lnTo>
                      <a:pt x="456" y="105"/>
                    </a:lnTo>
                    <a:lnTo>
                      <a:pt x="466" y="98"/>
                    </a:lnTo>
                    <a:lnTo>
                      <a:pt x="477" y="53"/>
                    </a:lnTo>
                    <a:lnTo>
                      <a:pt x="464" y="12"/>
                    </a:lnTo>
                    <a:lnTo>
                      <a:pt x="450" y="13"/>
                    </a:lnTo>
                    <a:lnTo>
                      <a:pt x="431" y="0"/>
                    </a:lnTo>
                    <a:lnTo>
                      <a:pt x="420" y="26"/>
                    </a:lnTo>
                    <a:lnTo>
                      <a:pt x="407" y="34"/>
                    </a:lnTo>
                    <a:lnTo>
                      <a:pt x="372" y="76"/>
                    </a:lnTo>
                    <a:lnTo>
                      <a:pt x="353" y="77"/>
                    </a:lnTo>
                    <a:lnTo>
                      <a:pt x="336" y="94"/>
                    </a:lnTo>
                    <a:lnTo>
                      <a:pt x="336" y="109"/>
                    </a:lnTo>
                    <a:lnTo>
                      <a:pt x="318" y="150"/>
                    </a:lnTo>
                    <a:lnTo>
                      <a:pt x="271" y="157"/>
                    </a:lnTo>
                    <a:lnTo>
                      <a:pt x="254" y="172"/>
                    </a:lnTo>
                    <a:lnTo>
                      <a:pt x="212" y="164"/>
                    </a:lnTo>
                    <a:lnTo>
                      <a:pt x="177" y="166"/>
                    </a:lnTo>
                    <a:lnTo>
                      <a:pt x="163" y="140"/>
                    </a:lnTo>
                    <a:lnTo>
                      <a:pt x="109" y="140"/>
                    </a:lnTo>
                    <a:lnTo>
                      <a:pt x="89" y="120"/>
                    </a:lnTo>
                    <a:lnTo>
                      <a:pt x="68" y="137"/>
                    </a:lnTo>
                    <a:lnTo>
                      <a:pt x="66" y="151"/>
                    </a:lnTo>
                    <a:lnTo>
                      <a:pt x="81" y="144"/>
                    </a:lnTo>
                    <a:lnTo>
                      <a:pt x="105" y="150"/>
                    </a:lnTo>
                    <a:lnTo>
                      <a:pt x="106" y="157"/>
                    </a:lnTo>
                    <a:lnTo>
                      <a:pt x="59" y="172"/>
                    </a:lnTo>
                    <a:lnTo>
                      <a:pt x="38" y="166"/>
                    </a:lnTo>
                    <a:lnTo>
                      <a:pt x="35" y="176"/>
                    </a:lnTo>
                    <a:lnTo>
                      <a:pt x="29" y="218"/>
                    </a:lnTo>
                    <a:lnTo>
                      <a:pt x="39" y="247"/>
                    </a:lnTo>
                    <a:lnTo>
                      <a:pt x="43" y="288"/>
                    </a:lnTo>
                    <a:lnTo>
                      <a:pt x="24" y="313"/>
                    </a:lnTo>
                    <a:lnTo>
                      <a:pt x="4" y="313"/>
                    </a:lnTo>
                    <a:lnTo>
                      <a:pt x="0" y="328"/>
                    </a:lnTo>
                    <a:lnTo>
                      <a:pt x="18" y="359"/>
                    </a:lnTo>
                    <a:lnTo>
                      <a:pt x="24" y="359"/>
                    </a:lnTo>
                    <a:lnTo>
                      <a:pt x="21" y="405"/>
                    </a:lnTo>
                    <a:lnTo>
                      <a:pt x="43" y="421"/>
                    </a:lnTo>
                    <a:lnTo>
                      <a:pt x="66" y="421"/>
                    </a:lnTo>
                    <a:lnTo>
                      <a:pt x="87" y="383"/>
                    </a:lnTo>
                    <a:lnTo>
                      <a:pt x="99" y="379"/>
                    </a:lnTo>
                    <a:lnTo>
                      <a:pt x="124" y="393"/>
                    </a:lnTo>
                    <a:lnTo>
                      <a:pt x="142" y="421"/>
                    </a:lnTo>
                    <a:lnTo>
                      <a:pt x="158" y="401"/>
                    </a:lnTo>
                    <a:lnTo>
                      <a:pt x="166" y="426"/>
                    </a:lnTo>
                    <a:lnTo>
                      <a:pt x="159" y="443"/>
                    </a:lnTo>
                    <a:lnTo>
                      <a:pt x="163" y="453"/>
                    </a:lnTo>
                    <a:lnTo>
                      <a:pt x="174" y="443"/>
                    </a:lnTo>
                    <a:lnTo>
                      <a:pt x="183" y="444"/>
                    </a:lnTo>
                    <a:lnTo>
                      <a:pt x="208" y="472"/>
                    </a:lnTo>
                    <a:lnTo>
                      <a:pt x="254" y="447"/>
                    </a:lnTo>
                    <a:lnTo>
                      <a:pt x="282" y="393"/>
                    </a:lnTo>
                    <a:lnTo>
                      <a:pt x="287" y="393"/>
                    </a:lnTo>
                    <a:lnTo>
                      <a:pt x="287" y="421"/>
                    </a:lnTo>
                    <a:lnTo>
                      <a:pt x="298" y="421"/>
                    </a:lnTo>
                    <a:lnTo>
                      <a:pt x="307" y="439"/>
                    </a:lnTo>
                    <a:lnTo>
                      <a:pt x="318" y="409"/>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02" name="Freeform 63">
                <a:extLst>
                  <a:ext uri="{FF2B5EF4-FFF2-40B4-BE49-F238E27FC236}">
                    <a16:creationId xmlns:a16="http://schemas.microsoft.com/office/drawing/2014/main" id="{A1F351F7-58EC-4944-B353-0F2DA61BDAEF}"/>
                  </a:ext>
                </a:extLst>
              </p:cNvPr>
              <p:cNvSpPr>
                <a:spLocks noChangeAspect="1"/>
              </p:cNvSpPr>
              <p:nvPr/>
            </p:nvSpPr>
            <p:spPr bwMode="auto">
              <a:xfrm>
                <a:off x="6881499" y="5481548"/>
                <a:ext cx="41287" cy="18262"/>
              </a:xfrm>
              <a:custGeom>
                <a:avLst/>
                <a:gdLst>
                  <a:gd name="T0" fmla="*/ 18 w 154"/>
                  <a:gd name="T1" fmla="*/ 57 h 67"/>
                  <a:gd name="T2" fmla="*/ 30 w 154"/>
                  <a:gd name="T3" fmla="*/ 50 h 67"/>
                  <a:gd name="T4" fmla="*/ 43 w 154"/>
                  <a:gd name="T5" fmla="*/ 50 h 67"/>
                  <a:gd name="T6" fmla="*/ 49 w 154"/>
                  <a:gd name="T7" fmla="*/ 40 h 67"/>
                  <a:gd name="T8" fmla="*/ 85 w 154"/>
                  <a:gd name="T9" fmla="*/ 67 h 67"/>
                  <a:gd name="T10" fmla="*/ 100 w 154"/>
                  <a:gd name="T11" fmla="*/ 65 h 67"/>
                  <a:gd name="T12" fmla="*/ 110 w 154"/>
                  <a:gd name="T13" fmla="*/ 40 h 67"/>
                  <a:gd name="T14" fmla="*/ 154 w 154"/>
                  <a:gd name="T15" fmla="*/ 18 h 67"/>
                  <a:gd name="T16" fmla="*/ 128 w 154"/>
                  <a:gd name="T17" fmla="*/ 8 h 67"/>
                  <a:gd name="T18" fmla="*/ 118 w 154"/>
                  <a:gd name="T19" fmla="*/ 22 h 67"/>
                  <a:gd name="T20" fmla="*/ 93 w 154"/>
                  <a:gd name="T21" fmla="*/ 33 h 67"/>
                  <a:gd name="T22" fmla="*/ 76 w 154"/>
                  <a:gd name="T23" fmla="*/ 28 h 67"/>
                  <a:gd name="T24" fmla="*/ 62 w 154"/>
                  <a:gd name="T25" fmla="*/ 8 h 67"/>
                  <a:gd name="T26" fmla="*/ 23 w 154"/>
                  <a:gd name="T27" fmla="*/ 0 h 67"/>
                  <a:gd name="T28" fmla="*/ 11 w 154"/>
                  <a:gd name="T29" fmla="*/ 1 h 67"/>
                  <a:gd name="T30" fmla="*/ 0 w 154"/>
                  <a:gd name="T31" fmla="*/ 28 h 67"/>
                  <a:gd name="T32" fmla="*/ 18 w 154"/>
                  <a:gd name="T33" fmla="*/ 5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67">
                    <a:moveTo>
                      <a:pt x="18" y="57"/>
                    </a:moveTo>
                    <a:lnTo>
                      <a:pt x="30" y="50"/>
                    </a:lnTo>
                    <a:lnTo>
                      <a:pt x="43" y="50"/>
                    </a:lnTo>
                    <a:lnTo>
                      <a:pt x="49" y="40"/>
                    </a:lnTo>
                    <a:lnTo>
                      <a:pt x="85" y="67"/>
                    </a:lnTo>
                    <a:lnTo>
                      <a:pt x="100" y="65"/>
                    </a:lnTo>
                    <a:lnTo>
                      <a:pt x="110" y="40"/>
                    </a:lnTo>
                    <a:lnTo>
                      <a:pt x="154" y="18"/>
                    </a:lnTo>
                    <a:lnTo>
                      <a:pt x="128" y="8"/>
                    </a:lnTo>
                    <a:lnTo>
                      <a:pt x="118" y="22"/>
                    </a:lnTo>
                    <a:lnTo>
                      <a:pt x="93" y="33"/>
                    </a:lnTo>
                    <a:lnTo>
                      <a:pt x="76" y="28"/>
                    </a:lnTo>
                    <a:lnTo>
                      <a:pt x="62" y="8"/>
                    </a:lnTo>
                    <a:lnTo>
                      <a:pt x="23" y="0"/>
                    </a:lnTo>
                    <a:lnTo>
                      <a:pt x="11" y="1"/>
                    </a:lnTo>
                    <a:lnTo>
                      <a:pt x="0" y="28"/>
                    </a:lnTo>
                    <a:lnTo>
                      <a:pt x="18" y="57"/>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03" name="Freeform 64">
                <a:extLst>
                  <a:ext uri="{FF2B5EF4-FFF2-40B4-BE49-F238E27FC236}">
                    <a16:creationId xmlns:a16="http://schemas.microsoft.com/office/drawing/2014/main" id="{3960330F-E795-4644-8AF7-1792F463D6E1}"/>
                  </a:ext>
                </a:extLst>
              </p:cNvPr>
              <p:cNvSpPr>
                <a:spLocks noChangeAspect="1"/>
              </p:cNvSpPr>
              <p:nvPr/>
            </p:nvSpPr>
            <p:spPr bwMode="auto">
              <a:xfrm>
                <a:off x="6871972" y="5291784"/>
                <a:ext cx="192939" cy="151652"/>
              </a:xfrm>
              <a:custGeom>
                <a:avLst/>
                <a:gdLst>
                  <a:gd name="T0" fmla="*/ 711 w 729"/>
                  <a:gd name="T1" fmla="*/ 421 h 574"/>
                  <a:gd name="T2" fmla="*/ 729 w 729"/>
                  <a:gd name="T3" fmla="*/ 383 h 574"/>
                  <a:gd name="T4" fmla="*/ 710 w 729"/>
                  <a:gd name="T5" fmla="*/ 305 h 574"/>
                  <a:gd name="T6" fmla="*/ 696 w 729"/>
                  <a:gd name="T7" fmla="*/ 241 h 574"/>
                  <a:gd name="T8" fmla="*/ 672 w 729"/>
                  <a:gd name="T9" fmla="*/ 158 h 574"/>
                  <a:gd name="T10" fmla="*/ 686 w 729"/>
                  <a:gd name="T11" fmla="*/ 80 h 574"/>
                  <a:gd name="T12" fmla="*/ 639 w 729"/>
                  <a:gd name="T13" fmla="*/ 33 h 574"/>
                  <a:gd name="T14" fmla="*/ 579 w 729"/>
                  <a:gd name="T15" fmla="*/ 21 h 574"/>
                  <a:gd name="T16" fmla="*/ 513 w 729"/>
                  <a:gd name="T17" fmla="*/ 0 h 574"/>
                  <a:gd name="T18" fmla="*/ 470 w 729"/>
                  <a:gd name="T19" fmla="*/ 0 h 574"/>
                  <a:gd name="T20" fmla="*/ 411 w 729"/>
                  <a:gd name="T21" fmla="*/ 42 h 574"/>
                  <a:gd name="T22" fmla="*/ 330 w 729"/>
                  <a:gd name="T23" fmla="*/ 116 h 574"/>
                  <a:gd name="T24" fmla="*/ 361 w 729"/>
                  <a:gd name="T25" fmla="*/ 158 h 574"/>
                  <a:gd name="T26" fmla="*/ 273 w 729"/>
                  <a:gd name="T27" fmla="*/ 179 h 574"/>
                  <a:gd name="T28" fmla="*/ 212 w 729"/>
                  <a:gd name="T29" fmla="*/ 169 h 574"/>
                  <a:gd name="T30" fmla="*/ 177 w 729"/>
                  <a:gd name="T31" fmla="*/ 171 h 574"/>
                  <a:gd name="T32" fmla="*/ 124 w 729"/>
                  <a:gd name="T33" fmla="*/ 167 h 574"/>
                  <a:gd name="T34" fmla="*/ 50 w 729"/>
                  <a:gd name="T35" fmla="*/ 218 h 574"/>
                  <a:gd name="T36" fmla="*/ 34 w 729"/>
                  <a:gd name="T37" fmla="*/ 275 h 574"/>
                  <a:gd name="T38" fmla="*/ 32 w 729"/>
                  <a:gd name="T39" fmla="*/ 327 h 574"/>
                  <a:gd name="T40" fmla="*/ 8 w 729"/>
                  <a:gd name="T41" fmla="*/ 366 h 574"/>
                  <a:gd name="T42" fmla="*/ 24 w 729"/>
                  <a:gd name="T43" fmla="*/ 464 h 574"/>
                  <a:gd name="T44" fmla="*/ 61 w 729"/>
                  <a:gd name="T45" fmla="*/ 552 h 574"/>
                  <a:gd name="T46" fmla="*/ 80 w 729"/>
                  <a:gd name="T47" fmla="*/ 520 h 574"/>
                  <a:gd name="T48" fmla="*/ 148 w 729"/>
                  <a:gd name="T49" fmla="*/ 468 h 574"/>
                  <a:gd name="T50" fmla="*/ 209 w 729"/>
                  <a:gd name="T51" fmla="*/ 465 h 574"/>
                  <a:gd name="T52" fmla="*/ 236 w 729"/>
                  <a:gd name="T53" fmla="*/ 469 h 574"/>
                  <a:gd name="T54" fmla="*/ 238 w 729"/>
                  <a:gd name="T55" fmla="*/ 535 h 574"/>
                  <a:gd name="T56" fmla="*/ 250 w 729"/>
                  <a:gd name="T57" fmla="*/ 570 h 574"/>
                  <a:gd name="T58" fmla="*/ 279 w 729"/>
                  <a:gd name="T59" fmla="*/ 552 h 574"/>
                  <a:gd name="T60" fmla="*/ 330 w 729"/>
                  <a:gd name="T61" fmla="*/ 559 h 574"/>
                  <a:gd name="T62" fmla="*/ 363 w 729"/>
                  <a:gd name="T63" fmla="*/ 525 h 574"/>
                  <a:gd name="T64" fmla="*/ 409 w 729"/>
                  <a:gd name="T65" fmla="*/ 518 h 574"/>
                  <a:gd name="T66" fmla="*/ 499 w 729"/>
                  <a:gd name="T67" fmla="*/ 506 h 574"/>
                  <a:gd name="T68" fmla="*/ 534 w 729"/>
                  <a:gd name="T69" fmla="*/ 475 h 574"/>
                  <a:gd name="T70" fmla="*/ 598 w 729"/>
                  <a:gd name="T71" fmla="*/ 469 h 574"/>
                  <a:gd name="T72" fmla="*/ 637 w 729"/>
                  <a:gd name="T73" fmla="*/ 449 h 574"/>
                  <a:gd name="T74" fmla="*/ 646 w 729"/>
                  <a:gd name="T75" fmla="*/ 475 h 574"/>
                  <a:gd name="T76" fmla="*/ 689 w 729"/>
                  <a:gd name="T77" fmla="*/ 469 h 574"/>
                  <a:gd name="T78" fmla="*/ 683 w 729"/>
                  <a:gd name="T79" fmla="*/ 43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9" h="574">
                    <a:moveTo>
                      <a:pt x="700" y="439"/>
                    </a:moveTo>
                    <a:lnTo>
                      <a:pt x="711" y="421"/>
                    </a:lnTo>
                    <a:lnTo>
                      <a:pt x="728" y="419"/>
                    </a:lnTo>
                    <a:lnTo>
                      <a:pt x="729" y="383"/>
                    </a:lnTo>
                    <a:lnTo>
                      <a:pt x="707" y="331"/>
                    </a:lnTo>
                    <a:lnTo>
                      <a:pt x="710" y="305"/>
                    </a:lnTo>
                    <a:lnTo>
                      <a:pt x="696" y="277"/>
                    </a:lnTo>
                    <a:lnTo>
                      <a:pt x="696" y="241"/>
                    </a:lnTo>
                    <a:lnTo>
                      <a:pt x="710" y="213"/>
                    </a:lnTo>
                    <a:lnTo>
                      <a:pt x="672" y="158"/>
                    </a:lnTo>
                    <a:lnTo>
                      <a:pt x="672" y="115"/>
                    </a:lnTo>
                    <a:lnTo>
                      <a:pt x="686" y="80"/>
                    </a:lnTo>
                    <a:lnTo>
                      <a:pt x="658" y="42"/>
                    </a:lnTo>
                    <a:lnTo>
                      <a:pt x="639" y="33"/>
                    </a:lnTo>
                    <a:lnTo>
                      <a:pt x="594" y="33"/>
                    </a:lnTo>
                    <a:lnTo>
                      <a:pt x="579" y="21"/>
                    </a:lnTo>
                    <a:lnTo>
                      <a:pt x="545" y="33"/>
                    </a:lnTo>
                    <a:lnTo>
                      <a:pt x="513" y="0"/>
                    </a:lnTo>
                    <a:lnTo>
                      <a:pt x="480" y="19"/>
                    </a:lnTo>
                    <a:lnTo>
                      <a:pt x="470" y="0"/>
                    </a:lnTo>
                    <a:lnTo>
                      <a:pt x="456" y="0"/>
                    </a:lnTo>
                    <a:lnTo>
                      <a:pt x="411" y="42"/>
                    </a:lnTo>
                    <a:lnTo>
                      <a:pt x="395" y="73"/>
                    </a:lnTo>
                    <a:lnTo>
                      <a:pt x="330" y="116"/>
                    </a:lnTo>
                    <a:lnTo>
                      <a:pt x="353" y="121"/>
                    </a:lnTo>
                    <a:lnTo>
                      <a:pt x="361" y="158"/>
                    </a:lnTo>
                    <a:lnTo>
                      <a:pt x="301" y="162"/>
                    </a:lnTo>
                    <a:lnTo>
                      <a:pt x="273" y="179"/>
                    </a:lnTo>
                    <a:lnTo>
                      <a:pt x="233" y="179"/>
                    </a:lnTo>
                    <a:lnTo>
                      <a:pt x="212" y="169"/>
                    </a:lnTo>
                    <a:lnTo>
                      <a:pt x="192" y="176"/>
                    </a:lnTo>
                    <a:lnTo>
                      <a:pt x="177" y="171"/>
                    </a:lnTo>
                    <a:lnTo>
                      <a:pt x="144" y="175"/>
                    </a:lnTo>
                    <a:lnTo>
                      <a:pt x="124" y="167"/>
                    </a:lnTo>
                    <a:lnTo>
                      <a:pt x="67" y="213"/>
                    </a:lnTo>
                    <a:lnTo>
                      <a:pt x="50" y="218"/>
                    </a:lnTo>
                    <a:lnTo>
                      <a:pt x="64" y="235"/>
                    </a:lnTo>
                    <a:lnTo>
                      <a:pt x="34" y="275"/>
                    </a:lnTo>
                    <a:lnTo>
                      <a:pt x="35" y="305"/>
                    </a:lnTo>
                    <a:lnTo>
                      <a:pt x="32" y="327"/>
                    </a:lnTo>
                    <a:lnTo>
                      <a:pt x="3" y="337"/>
                    </a:lnTo>
                    <a:lnTo>
                      <a:pt x="8" y="366"/>
                    </a:lnTo>
                    <a:lnTo>
                      <a:pt x="0" y="444"/>
                    </a:lnTo>
                    <a:lnTo>
                      <a:pt x="24" y="464"/>
                    </a:lnTo>
                    <a:lnTo>
                      <a:pt x="39" y="531"/>
                    </a:lnTo>
                    <a:lnTo>
                      <a:pt x="61" y="552"/>
                    </a:lnTo>
                    <a:lnTo>
                      <a:pt x="89" y="555"/>
                    </a:lnTo>
                    <a:lnTo>
                      <a:pt x="80" y="520"/>
                    </a:lnTo>
                    <a:lnTo>
                      <a:pt x="100" y="502"/>
                    </a:lnTo>
                    <a:lnTo>
                      <a:pt x="148" y="468"/>
                    </a:lnTo>
                    <a:lnTo>
                      <a:pt x="192" y="451"/>
                    </a:lnTo>
                    <a:lnTo>
                      <a:pt x="209" y="465"/>
                    </a:lnTo>
                    <a:lnTo>
                      <a:pt x="213" y="457"/>
                    </a:lnTo>
                    <a:lnTo>
                      <a:pt x="236" y="469"/>
                    </a:lnTo>
                    <a:lnTo>
                      <a:pt x="223" y="475"/>
                    </a:lnTo>
                    <a:lnTo>
                      <a:pt x="238" y="535"/>
                    </a:lnTo>
                    <a:lnTo>
                      <a:pt x="247" y="542"/>
                    </a:lnTo>
                    <a:lnTo>
                      <a:pt x="250" y="570"/>
                    </a:lnTo>
                    <a:lnTo>
                      <a:pt x="258" y="574"/>
                    </a:lnTo>
                    <a:lnTo>
                      <a:pt x="279" y="552"/>
                    </a:lnTo>
                    <a:lnTo>
                      <a:pt x="307" y="570"/>
                    </a:lnTo>
                    <a:lnTo>
                      <a:pt x="330" y="559"/>
                    </a:lnTo>
                    <a:lnTo>
                      <a:pt x="370" y="552"/>
                    </a:lnTo>
                    <a:lnTo>
                      <a:pt x="363" y="525"/>
                    </a:lnTo>
                    <a:lnTo>
                      <a:pt x="390" y="504"/>
                    </a:lnTo>
                    <a:lnTo>
                      <a:pt x="409" y="518"/>
                    </a:lnTo>
                    <a:lnTo>
                      <a:pt x="450" y="497"/>
                    </a:lnTo>
                    <a:lnTo>
                      <a:pt x="499" y="506"/>
                    </a:lnTo>
                    <a:lnTo>
                      <a:pt x="531" y="497"/>
                    </a:lnTo>
                    <a:lnTo>
                      <a:pt x="534" y="475"/>
                    </a:lnTo>
                    <a:lnTo>
                      <a:pt x="552" y="478"/>
                    </a:lnTo>
                    <a:lnTo>
                      <a:pt x="598" y="469"/>
                    </a:lnTo>
                    <a:lnTo>
                      <a:pt x="626" y="446"/>
                    </a:lnTo>
                    <a:lnTo>
                      <a:pt x="637" y="449"/>
                    </a:lnTo>
                    <a:lnTo>
                      <a:pt x="633" y="478"/>
                    </a:lnTo>
                    <a:lnTo>
                      <a:pt x="646" y="475"/>
                    </a:lnTo>
                    <a:lnTo>
                      <a:pt x="682" y="489"/>
                    </a:lnTo>
                    <a:lnTo>
                      <a:pt x="689" y="469"/>
                    </a:lnTo>
                    <a:lnTo>
                      <a:pt x="703" y="464"/>
                    </a:lnTo>
                    <a:lnTo>
                      <a:pt x="683" y="432"/>
                    </a:lnTo>
                    <a:lnTo>
                      <a:pt x="700" y="439"/>
                    </a:lnTo>
                    <a:close/>
                  </a:path>
                </a:pathLst>
              </a:custGeom>
              <a:solidFill>
                <a:schemeClr val="bg1">
                  <a:lumMod val="50000"/>
                </a:schemeClr>
              </a:solidFill>
              <a:ln w="0">
                <a:solidFill>
                  <a:schemeClr val="bg1">
                    <a:lumMod val="50000"/>
                  </a:schemeClr>
                </a:solidFill>
                <a:prstDash val="solid"/>
                <a:round/>
                <a:headEnd/>
                <a:tailEnd/>
              </a:ln>
            </p:spPr>
            <p:txBody>
              <a:bodyPr/>
              <a:lstStyle/>
              <a:p>
                <a:endParaRPr lang="ja-JP" altLang="en-US" sz="1400">
                  <a:solidFill>
                    <a:srgbClr val="C00000"/>
                  </a:solidFill>
                  <a:latin typeface="+mn-ea"/>
                </a:endParaRPr>
              </a:p>
            </p:txBody>
          </p:sp>
          <p:sp>
            <p:nvSpPr>
              <p:cNvPr id="104" name="Freeform 65">
                <a:extLst>
                  <a:ext uri="{FF2B5EF4-FFF2-40B4-BE49-F238E27FC236}">
                    <a16:creationId xmlns:a16="http://schemas.microsoft.com/office/drawing/2014/main" id="{FC690944-9E5A-4546-B361-07F2083459C3}"/>
                  </a:ext>
                </a:extLst>
              </p:cNvPr>
              <p:cNvSpPr>
                <a:spLocks noChangeAspect="1"/>
              </p:cNvSpPr>
              <p:nvPr/>
            </p:nvSpPr>
            <p:spPr bwMode="auto">
              <a:xfrm>
                <a:off x="6921199" y="5444230"/>
                <a:ext cx="19850" cy="17468"/>
              </a:xfrm>
              <a:custGeom>
                <a:avLst/>
                <a:gdLst>
                  <a:gd name="T0" fmla="*/ 57 w 75"/>
                  <a:gd name="T1" fmla="*/ 4 h 66"/>
                  <a:gd name="T2" fmla="*/ 67 w 75"/>
                  <a:gd name="T3" fmla="*/ 12 h 66"/>
                  <a:gd name="T4" fmla="*/ 54 w 75"/>
                  <a:gd name="T5" fmla="*/ 25 h 66"/>
                  <a:gd name="T6" fmla="*/ 54 w 75"/>
                  <a:gd name="T7" fmla="*/ 42 h 66"/>
                  <a:gd name="T8" fmla="*/ 74 w 75"/>
                  <a:gd name="T9" fmla="*/ 38 h 66"/>
                  <a:gd name="T10" fmla="*/ 75 w 75"/>
                  <a:gd name="T11" fmla="*/ 54 h 66"/>
                  <a:gd name="T12" fmla="*/ 67 w 75"/>
                  <a:gd name="T13" fmla="*/ 66 h 66"/>
                  <a:gd name="T14" fmla="*/ 47 w 75"/>
                  <a:gd name="T15" fmla="*/ 54 h 66"/>
                  <a:gd name="T16" fmla="*/ 5 w 75"/>
                  <a:gd name="T17" fmla="*/ 66 h 66"/>
                  <a:gd name="T18" fmla="*/ 0 w 75"/>
                  <a:gd name="T19" fmla="*/ 52 h 66"/>
                  <a:gd name="T20" fmla="*/ 36 w 75"/>
                  <a:gd name="T21" fmla="*/ 35 h 66"/>
                  <a:gd name="T22" fmla="*/ 31 w 75"/>
                  <a:gd name="T23" fmla="*/ 24 h 66"/>
                  <a:gd name="T24" fmla="*/ 47 w 75"/>
                  <a:gd name="T25" fmla="*/ 0 h 66"/>
                  <a:gd name="T26" fmla="*/ 57 w 75"/>
                  <a:gd name="T2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66">
                    <a:moveTo>
                      <a:pt x="57" y="4"/>
                    </a:moveTo>
                    <a:lnTo>
                      <a:pt x="67" y="12"/>
                    </a:lnTo>
                    <a:lnTo>
                      <a:pt x="54" y="25"/>
                    </a:lnTo>
                    <a:lnTo>
                      <a:pt x="54" y="42"/>
                    </a:lnTo>
                    <a:lnTo>
                      <a:pt x="74" y="38"/>
                    </a:lnTo>
                    <a:lnTo>
                      <a:pt x="75" y="54"/>
                    </a:lnTo>
                    <a:lnTo>
                      <a:pt x="67" y="66"/>
                    </a:lnTo>
                    <a:lnTo>
                      <a:pt x="47" y="54"/>
                    </a:lnTo>
                    <a:lnTo>
                      <a:pt x="5" y="66"/>
                    </a:lnTo>
                    <a:lnTo>
                      <a:pt x="0" y="52"/>
                    </a:lnTo>
                    <a:lnTo>
                      <a:pt x="36" y="35"/>
                    </a:lnTo>
                    <a:lnTo>
                      <a:pt x="31" y="24"/>
                    </a:lnTo>
                    <a:lnTo>
                      <a:pt x="47" y="0"/>
                    </a:lnTo>
                    <a:lnTo>
                      <a:pt x="57" y="4"/>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05" name="Freeform 66">
                <a:extLst>
                  <a:ext uri="{FF2B5EF4-FFF2-40B4-BE49-F238E27FC236}">
                    <a16:creationId xmlns:a16="http://schemas.microsoft.com/office/drawing/2014/main" id="{602DC238-3061-4CF0-8E79-770422E1D269}"/>
                  </a:ext>
                </a:extLst>
              </p:cNvPr>
              <p:cNvSpPr>
                <a:spLocks noChangeAspect="1"/>
              </p:cNvSpPr>
              <p:nvPr/>
            </p:nvSpPr>
            <p:spPr bwMode="auto">
              <a:xfrm>
                <a:off x="6915641" y="5425969"/>
                <a:ext cx="15086" cy="28584"/>
              </a:xfrm>
              <a:custGeom>
                <a:avLst/>
                <a:gdLst>
                  <a:gd name="T0" fmla="*/ 11 w 57"/>
                  <a:gd name="T1" fmla="*/ 24 h 108"/>
                  <a:gd name="T2" fmla="*/ 42 w 57"/>
                  <a:gd name="T3" fmla="*/ 50 h 108"/>
                  <a:gd name="T4" fmla="*/ 46 w 57"/>
                  <a:gd name="T5" fmla="*/ 45 h 108"/>
                  <a:gd name="T6" fmla="*/ 36 w 57"/>
                  <a:gd name="T7" fmla="*/ 24 h 108"/>
                  <a:gd name="T8" fmla="*/ 26 w 57"/>
                  <a:gd name="T9" fmla="*/ 28 h 108"/>
                  <a:gd name="T10" fmla="*/ 24 w 57"/>
                  <a:gd name="T11" fmla="*/ 11 h 108"/>
                  <a:gd name="T12" fmla="*/ 52 w 57"/>
                  <a:gd name="T13" fmla="*/ 0 h 108"/>
                  <a:gd name="T14" fmla="*/ 57 w 57"/>
                  <a:gd name="T15" fmla="*/ 7 h 108"/>
                  <a:gd name="T16" fmla="*/ 52 w 57"/>
                  <a:gd name="T17" fmla="*/ 62 h 108"/>
                  <a:gd name="T18" fmla="*/ 42 w 57"/>
                  <a:gd name="T19" fmla="*/ 63 h 108"/>
                  <a:gd name="T20" fmla="*/ 39 w 57"/>
                  <a:gd name="T21" fmla="*/ 75 h 108"/>
                  <a:gd name="T22" fmla="*/ 45 w 57"/>
                  <a:gd name="T23" fmla="*/ 101 h 108"/>
                  <a:gd name="T24" fmla="*/ 24 w 57"/>
                  <a:gd name="T25" fmla="*/ 108 h 108"/>
                  <a:gd name="T26" fmla="*/ 15 w 57"/>
                  <a:gd name="T27" fmla="*/ 98 h 108"/>
                  <a:gd name="T28" fmla="*/ 26 w 57"/>
                  <a:gd name="T29" fmla="*/ 75 h 108"/>
                  <a:gd name="T30" fmla="*/ 0 w 57"/>
                  <a:gd name="T31" fmla="*/ 45 h 108"/>
                  <a:gd name="T32" fmla="*/ 0 w 57"/>
                  <a:gd name="T33" fmla="*/ 15 h 108"/>
                  <a:gd name="T34" fmla="*/ 11 w 57"/>
                  <a:gd name="T35"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108">
                    <a:moveTo>
                      <a:pt x="11" y="24"/>
                    </a:moveTo>
                    <a:lnTo>
                      <a:pt x="42" y="50"/>
                    </a:lnTo>
                    <a:lnTo>
                      <a:pt x="46" y="45"/>
                    </a:lnTo>
                    <a:lnTo>
                      <a:pt x="36" y="24"/>
                    </a:lnTo>
                    <a:lnTo>
                      <a:pt x="26" y="28"/>
                    </a:lnTo>
                    <a:lnTo>
                      <a:pt x="24" y="11"/>
                    </a:lnTo>
                    <a:lnTo>
                      <a:pt x="52" y="0"/>
                    </a:lnTo>
                    <a:lnTo>
                      <a:pt x="57" y="7"/>
                    </a:lnTo>
                    <a:lnTo>
                      <a:pt x="52" y="62"/>
                    </a:lnTo>
                    <a:lnTo>
                      <a:pt x="42" y="63"/>
                    </a:lnTo>
                    <a:lnTo>
                      <a:pt x="39" y="75"/>
                    </a:lnTo>
                    <a:lnTo>
                      <a:pt x="45" y="101"/>
                    </a:lnTo>
                    <a:lnTo>
                      <a:pt x="24" y="108"/>
                    </a:lnTo>
                    <a:lnTo>
                      <a:pt x="15" y="98"/>
                    </a:lnTo>
                    <a:lnTo>
                      <a:pt x="26" y="75"/>
                    </a:lnTo>
                    <a:lnTo>
                      <a:pt x="0" y="45"/>
                    </a:lnTo>
                    <a:lnTo>
                      <a:pt x="0" y="15"/>
                    </a:lnTo>
                    <a:lnTo>
                      <a:pt x="11" y="24"/>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06" name="Freeform 67">
                <a:extLst>
                  <a:ext uri="{FF2B5EF4-FFF2-40B4-BE49-F238E27FC236}">
                    <a16:creationId xmlns:a16="http://schemas.microsoft.com/office/drawing/2014/main" id="{C5B90196-048E-4ADE-8754-E5200E3ACA18}"/>
                  </a:ext>
                </a:extLst>
              </p:cNvPr>
              <p:cNvSpPr>
                <a:spLocks noChangeAspect="1"/>
              </p:cNvSpPr>
              <p:nvPr/>
            </p:nvSpPr>
            <p:spPr bwMode="auto">
              <a:xfrm>
                <a:off x="6820362" y="5206827"/>
                <a:ext cx="239784" cy="208819"/>
              </a:xfrm>
              <a:custGeom>
                <a:avLst/>
                <a:gdLst>
                  <a:gd name="T0" fmla="*/ 804 w 906"/>
                  <a:gd name="T1" fmla="*/ 77 h 791"/>
                  <a:gd name="T2" fmla="*/ 834 w 906"/>
                  <a:gd name="T3" fmla="*/ 57 h 791"/>
                  <a:gd name="T4" fmla="*/ 818 w 906"/>
                  <a:gd name="T5" fmla="*/ 35 h 791"/>
                  <a:gd name="T6" fmla="*/ 788 w 906"/>
                  <a:gd name="T7" fmla="*/ 15 h 791"/>
                  <a:gd name="T8" fmla="*/ 774 w 906"/>
                  <a:gd name="T9" fmla="*/ 35 h 791"/>
                  <a:gd name="T10" fmla="*/ 739 w 906"/>
                  <a:gd name="T11" fmla="*/ 36 h 791"/>
                  <a:gd name="T12" fmla="*/ 677 w 906"/>
                  <a:gd name="T13" fmla="*/ 56 h 791"/>
                  <a:gd name="T14" fmla="*/ 599 w 906"/>
                  <a:gd name="T15" fmla="*/ 73 h 791"/>
                  <a:gd name="T16" fmla="*/ 551 w 906"/>
                  <a:gd name="T17" fmla="*/ 92 h 791"/>
                  <a:gd name="T18" fmla="*/ 556 w 906"/>
                  <a:gd name="T19" fmla="*/ 124 h 791"/>
                  <a:gd name="T20" fmla="*/ 418 w 906"/>
                  <a:gd name="T21" fmla="*/ 246 h 791"/>
                  <a:gd name="T22" fmla="*/ 351 w 906"/>
                  <a:gd name="T23" fmla="*/ 332 h 791"/>
                  <a:gd name="T24" fmla="*/ 244 w 906"/>
                  <a:gd name="T25" fmla="*/ 391 h 791"/>
                  <a:gd name="T26" fmla="*/ 125 w 906"/>
                  <a:gd name="T27" fmla="*/ 491 h 791"/>
                  <a:gd name="T28" fmla="*/ 8 w 906"/>
                  <a:gd name="T29" fmla="*/ 556 h 791"/>
                  <a:gd name="T30" fmla="*/ 10 w 906"/>
                  <a:gd name="T31" fmla="*/ 642 h 791"/>
                  <a:gd name="T32" fmla="*/ 8 w 906"/>
                  <a:gd name="T33" fmla="*/ 698 h 791"/>
                  <a:gd name="T34" fmla="*/ 45 w 906"/>
                  <a:gd name="T35" fmla="*/ 708 h 791"/>
                  <a:gd name="T36" fmla="*/ 53 w 906"/>
                  <a:gd name="T37" fmla="*/ 791 h 791"/>
                  <a:gd name="T38" fmla="*/ 134 w 906"/>
                  <a:gd name="T39" fmla="*/ 791 h 791"/>
                  <a:gd name="T40" fmla="*/ 171 w 906"/>
                  <a:gd name="T41" fmla="*/ 716 h 791"/>
                  <a:gd name="T42" fmla="*/ 203 w 906"/>
                  <a:gd name="T43" fmla="*/ 688 h 791"/>
                  <a:gd name="T44" fmla="*/ 227 w 906"/>
                  <a:gd name="T45" fmla="*/ 649 h 791"/>
                  <a:gd name="T46" fmla="*/ 229 w 906"/>
                  <a:gd name="T47" fmla="*/ 597 h 791"/>
                  <a:gd name="T48" fmla="*/ 245 w 906"/>
                  <a:gd name="T49" fmla="*/ 540 h 791"/>
                  <a:gd name="T50" fmla="*/ 319 w 906"/>
                  <a:gd name="T51" fmla="*/ 489 h 791"/>
                  <a:gd name="T52" fmla="*/ 372 w 906"/>
                  <a:gd name="T53" fmla="*/ 493 h 791"/>
                  <a:gd name="T54" fmla="*/ 407 w 906"/>
                  <a:gd name="T55" fmla="*/ 491 h 791"/>
                  <a:gd name="T56" fmla="*/ 468 w 906"/>
                  <a:gd name="T57" fmla="*/ 501 h 791"/>
                  <a:gd name="T58" fmla="*/ 556 w 906"/>
                  <a:gd name="T59" fmla="*/ 480 h 791"/>
                  <a:gd name="T60" fmla="*/ 525 w 906"/>
                  <a:gd name="T61" fmla="*/ 438 h 791"/>
                  <a:gd name="T62" fmla="*/ 606 w 906"/>
                  <a:gd name="T63" fmla="*/ 364 h 791"/>
                  <a:gd name="T64" fmla="*/ 665 w 906"/>
                  <a:gd name="T65" fmla="*/ 322 h 791"/>
                  <a:gd name="T66" fmla="*/ 708 w 906"/>
                  <a:gd name="T67" fmla="*/ 322 h 791"/>
                  <a:gd name="T68" fmla="*/ 774 w 906"/>
                  <a:gd name="T69" fmla="*/ 343 h 791"/>
                  <a:gd name="T70" fmla="*/ 802 w 906"/>
                  <a:gd name="T71" fmla="*/ 310 h 791"/>
                  <a:gd name="T72" fmla="*/ 807 w 906"/>
                  <a:gd name="T73" fmla="*/ 249 h 791"/>
                  <a:gd name="T74" fmla="*/ 878 w 906"/>
                  <a:gd name="T75" fmla="*/ 188 h 791"/>
                  <a:gd name="T76" fmla="*/ 891 w 906"/>
                  <a:gd name="T77" fmla="*/ 119 h 791"/>
                  <a:gd name="T78" fmla="*/ 810 w 906"/>
                  <a:gd name="T79" fmla="*/ 10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6" h="791">
                    <a:moveTo>
                      <a:pt x="810" y="106"/>
                    </a:moveTo>
                    <a:lnTo>
                      <a:pt x="804" y="77"/>
                    </a:lnTo>
                    <a:lnTo>
                      <a:pt x="821" y="54"/>
                    </a:lnTo>
                    <a:lnTo>
                      <a:pt x="834" y="57"/>
                    </a:lnTo>
                    <a:lnTo>
                      <a:pt x="891" y="36"/>
                    </a:lnTo>
                    <a:lnTo>
                      <a:pt x="818" y="35"/>
                    </a:lnTo>
                    <a:lnTo>
                      <a:pt x="792" y="0"/>
                    </a:lnTo>
                    <a:lnTo>
                      <a:pt x="788" y="15"/>
                    </a:lnTo>
                    <a:lnTo>
                      <a:pt x="774" y="18"/>
                    </a:lnTo>
                    <a:lnTo>
                      <a:pt x="774" y="35"/>
                    </a:lnTo>
                    <a:lnTo>
                      <a:pt x="750" y="42"/>
                    </a:lnTo>
                    <a:lnTo>
                      <a:pt x="739" y="36"/>
                    </a:lnTo>
                    <a:lnTo>
                      <a:pt x="728" y="48"/>
                    </a:lnTo>
                    <a:lnTo>
                      <a:pt x="677" y="56"/>
                    </a:lnTo>
                    <a:lnTo>
                      <a:pt x="633" y="73"/>
                    </a:lnTo>
                    <a:lnTo>
                      <a:pt x="599" y="73"/>
                    </a:lnTo>
                    <a:lnTo>
                      <a:pt x="606" y="92"/>
                    </a:lnTo>
                    <a:lnTo>
                      <a:pt x="551" y="92"/>
                    </a:lnTo>
                    <a:lnTo>
                      <a:pt x="542" y="110"/>
                    </a:lnTo>
                    <a:lnTo>
                      <a:pt x="556" y="124"/>
                    </a:lnTo>
                    <a:lnTo>
                      <a:pt x="556" y="180"/>
                    </a:lnTo>
                    <a:lnTo>
                      <a:pt x="418" y="246"/>
                    </a:lnTo>
                    <a:lnTo>
                      <a:pt x="407" y="279"/>
                    </a:lnTo>
                    <a:lnTo>
                      <a:pt x="351" y="332"/>
                    </a:lnTo>
                    <a:lnTo>
                      <a:pt x="319" y="335"/>
                    </a:lnTo>
                    <a:lnTo>
                      <a:pt x="244" y="391"/>
                    </a:lnTo>
                    <a:lnTo>
                      <a:pt x="227" y="426"/>
                    </a:lnTo>
                    <a:lnTo>
                      <a:pt x="125" y="491"/>
                    </a:lnTo>
                    <a:lnTo>
                      <a:pt x="102" y="537"/>
                    </a:lnTo>
                    <a:lnTo>
                      <a:pt x="8" y="556"/>
                    </a:lnTo>
                    <a:lnTo>
                      <a:pt x="21" y="597"/>
                    </a:lnTo>
                    <a:lnTo>
                      <a:pt x="10" y="642"/>
                    </a:lnTo>
                    <a:lnTo>
                      <a:pt x="0" y="649"/>
                    </a:lnTo>
                    <a:lnTo>
                      <a:pt x="8" y="698"/>
                    </a:lnTo>
                    <a:lnTo>
                      <a:pt x="18" y="710"/>
                    </a:lnTo>
                    <a:lnTo>
                      <a:pt x="45" y="708"/>
                    </a:lnTo>
                    <a:lnTo>
                      <a:pt x="36" y="752"/>
                    </a:lnTo>
                    <a:lnTo>
                      <a:pt x="53" y="791"/>
                    </a:lnTo>
                    <a:lnTo>
                      <a:pt x="110" y="779"/>
                    </a:lnTo>
                    <a:lnTo>
                      <a:pt x="134" y="791"/>
                    </a:lnTo>
                    <a:lnTo>
                      <a:pt x="169" y="752"/>
                    </a:lnTo>
                    <a:lnTo>
                      <a:pt x="171" y="716"/>
                    </a:lnTo>
                    <a:lnTo>
                      <a:pt x="174" y="701"/>
                    </a:lnTo>
                    <a:lnTo>
                      <a:pt x="203" y="688"/>
                    </a:lnTo>
                    <a:lnTo>
                      <a:pt x="198" y="659"/>
                    </a:lnTo>
                    <a:lnTo>
                      <a:pt x="227" y="649"/>
                    </a:lnTo>
                    <a:lnTo>
                      <a:pt x="230" y="627"/>
                    </a:lnTo>
                    <a:lnTo>
                      <a:pt x="229" y="597"/>
                    </a:lnTo>
                    <a:lnTo>
                      <a:pt x="259" y="557"/>
                    </a:lnTo>
                    <a:lnTo>
                      <a:pt x="245" y="540"/>
                    </a:lnTo>
                    <a:lnTo>
                      <a:pt x="262" y="535"/>
                    </a:lnTo>
                    <a:lnTo>
                      <a:pt x="319" y="489"/>
                    </a:lnTo>
                    <a:lnTo>
                      <a:pt x="339" y="497"/>
                    </a:lnTo>
                    <a:lnTo>
                      <a:pt x="372" y="493"/>
                    </a:lnTo>
                    <a:lnTo>
                      <a:pt x="387" y="498"/>
                    </a:lnTo>
                    <a:lnTo>
                      <a:pt x="407" y="491"/>
                    </a:lnTo>
                    <a:lnTo>
                      <a:pt x="428" y="501"/>
                    </a:lnTo>
                    <a:lnTo>
                      <a:pt x="468" y="501"/>
                    </a:lnTo>
                    <a:lnTo>
                      <a:pt x="496" y="484"/>
                    </a:lnTo>
                    <a:lnTo>
                      <a:pt x="556" y="480"/>
                    </a:lnTo>
                    <a:lnTo>
                      <a:pt x="548" y="443"/>
                    </a:lnTo>
                    <a:lnTo>
                      <a:pt x="525" y="438"/>
                    </a:lnTo>
                    <a:lnTo>
                      <a:pt x="590" y="395"/>
                    </a:lnTo>
                    <a:lnTo>
                      <a:pt x="606" y="364"/>
                    </a:lnTo>
                    <a:lnTo>
                      <a:pt x="651" y="322"/>
                    </a:lnTo>
                    <a:lnTo>
                      <a:pt x="665" y="322"/>
                    </a:lnTo>
                    <a:lnTo>
                      <a:pt x="675" y="341"/>
                    </a:lnTo>
                    <a:lnTo>
                      <a:pt x="708" y="322"/>
                    </a:lnTo>
                    <a:lnTo>
                      <a:pt x="740" y="355"/>
                    </a:lnTo>
                    <a:lnTo>
                      <a:pt x="774" y="343"/>
                    </a:lnTo>
                    <a:lnTo>
                      <a:pt x="789" y="355"/>
                    </a:lnTo>
                    <a:lnTo>
                      <a:pt x="802" y="310"/>
                    </a:lnTo>
                    <a:lnTo>
                      <a:pt x="821" y="285"/>
                    </a:lnTo>
                    <a:lnTo>
                      <a:pt x="807" y="249"/>
                    </a:lnTo>
                    <a:lnTo>
                      <a:pt x="884" y="232"/>
                    </a:lnTo>
                    <a:lnTo>
                      <a:pt x="878" y="188"/>
                    </a:lnTo>
                    <a:lnTo>
                      <a:pt x="906" y="130"/>
                    </a:lnTo>
                    <a:lnTo>
                      <a:pt x="891" y="119"/>
                    </a:lnTo>
                    <a:lnTo>
                      <a:pt x="824" y="115"/>
                    </a:lnTo>
                    <a:lnTo>
                      <a:pt x="810" y="106"/>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07" name="Freeform 68">
                <a:extLst>
                  <a:ext uri="{FF2B5EF4-FFF2-40B4-BE49-F238E27FC236}">
                    <a16:creationId xmlns:a16="http://schemas.microsoft.com/office/drawing/2014/main" id="{9E1CB55C-5B36-48D7-A3B4-57AE5BDBB24C}"/>
                  </a:ext>
                </a:extLst>
              </p:cNvPr>
              <p:cNvSpPr>
                <a:spLocks noChangeAspect="1"/>
              </p:cNvSpPr>
              <p:nvPr/>
            </p:nvSpPr>
            <p:spPr bwMode="auto">
              <a:xfrm>
                <a:off x="7049031" y="5080583"/>
                <a:ext cx="28584" cy="31760"/>
              </a:xfrm>
              <a:custGeom>
                <a:avLst/>
                <a:gdLst>
                  <a:gd name="T0" fmla="*/ 0 w 110"/>
                  <a:gd name="T1" fmla="*/ 92 h 120"/>
                  <a:gd name="T2" fmla="*/ 20 w 110"/>
                  <a:gd name="T3" fmla="*/ 102 h 120"/>
                  <a:gd name="T4" fmla="*/ 24 w 110"/>
                  <a:gd name="T5" fmla="*/ 120 h 120"/>
                  <a:gd name="T6" fmla="*/ 57 w 110"/>
                  <a:gd name="T7" fmla="*/ 116 h 120"/>
                  <a:gd name="T8" fmla="*/ 81 w 110"/>
                  <a:gd name="T9" fmla="*/ 120 h 120"/>
                  <a:gd name="T10" fmla="*/ 76 w 110"/>
                  <a:gd name="T11" fmla="*/ 110 h 120"/>
                  <a:gd name="T12" fmla="*/ 92 w 110"/>
                  <a:gd name="T13" fmla="*/ 102 h 120"/>
                  <a:gd name="T14" fmla="*/ 110 w 110"/>
                  <a:gd name="T15" fmla="*/ 61 h 120"/>
                  <a:gd name="T16" fmla="*/ 53 w 110"/>
                  <a:gd name="T17" fmla="*/ 0 h 120"/>
                  <a:gd name="T18" fmla="*/ 50 w 110"/>
                  <a:gd name="T19" fmla="*/ 15 h 120"/>
                  <a:gd name="T20" fmla="*/ 34 w 110"/>
                  <a:gd name="T21" fmla="*/ 12 h 120"/>
                  <a:gd name="T22" fmla="*/ 0 w 110"/>
                  <a:gd name="T23" fmla="*/ 57 h 120"/>
                  <a:gd name="T24" fmla="*/ 0 w 110"/>
                  <a:gd name="T25"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20">
                    <a:moveTo>
                      <a:pt x="0" y="92"/>
                    </a:moveTo>
                    <a:lnTo>
                      <a:pt x="20" y="102"/>
                    </a:lnTo>
                    <a:lnTo>
                      <a:pt x="24" y="120"/>
                    </a:lnTo>
                    <a:lnTo>
                      <a:pt x="57" y="116"/>
                    </a:lnTo>
                    <a:lnTo>
                      <a:pt x="81" y="120"/>
                    </a:lnTo>
                    <a:lnTo>
                      <a:pt x="76" y="110"/>
                    </a:lnTo>
                    <a:lnTo>
                      <a:pt x="92" y="102"/>
                    </a:lnTo>
                    <a:lnTo>
                      <a:pt x="110" y="61"/>
                    </a:lnTo>
                    <a:lnTo>
                      <a:pt x="53" y="0"/>
                    </a:lnTo>
                    <a:lnTo>
                      <a:pt x="50" y="15"/>
                    </a:lnTo>
                    <a:lnTo>
                      <a:pt x="34" y="12"/>
                    </a:lnTo>
                    <a:lnTo>
                      <a:pt x="0" y="57"/>
                    </a:lnTo>
                    <a:lnTo>
                      <a:pt x="0" y="92"/>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08" name="Freeform 69">
                <a:extLst>
                  <a:ext uri="{FF2B5EF4-FFF2-40B4-BE49-F238E27FC236}">
                    <a16:creationId xmlns:a16="http://schemas.microsoft.com/office/drawing/2014/main" id="{A1AAA92C-CFD7-40B0-9120-E202CD15A4AF}"/>
                  </a:ext>
                </a:extLst>
              </p:cNvPr>
              <p:cNvSpPr>
                <a:spLocks noChangeAspect="1"/>
              </p:cNvSpPr>
              <p:nvPr/>
            </p:nvSpPr>
            <p:spPr bwMode="auto">
              <a:xfrm>
                <a:off x="7014095" y="5113930"/>
                <a:ext cx="20644" cy="15880"/>
              </a:xfrm>
              <a:custGeom>
                <a:avLst/>
                <a:gdLst>
                  <a:gd name="T0" fmla="*/ 28 w 77"/>
                  <a:gd name="T1" fmla="*/ 50 h 59"/>
                  <a:gd name="T2" fmla="*/ 25 w 77"/>
                  <a:gd name="T3" fmla="*/ 29 h 59"/>
                  <a:gd name="T4" fmla="*/ 36 w 77"/>
                  <a:gd name="T5" fmla="*/ 27 h 59"/>
                  <a:gd name="T6" fmla="*/ 43 w 77"/>
                  <a:gd name="T7" fmla="*/ 42 h 59"/>
                  <a:gd name="T8" fmla="*/ 56 w 77"/>
                  <a:gd name="T9" fmla="*/ 46 h 59"/>
                  <a:gd name="T10" fmla="*/ 55 w 77"/>
                  <a:gd name="T11" fmla="*/ 20 h 59"/>
                  <a:gd name="T12" fmla="*/ 77 w 77"/>
                  <a:gd name="T13" fmla="*/ 13 h 59"/>
                  <a:gd name="T14" fmla="*/ 71 w 77"/>
                  <a:gd name="T15" fmla="*/ 6 h 59"/>
                  <a:gd name="T16" fmla="*/ 45 w 77"/>
                  <a:gd name="T17" fmla="*/ 0 h 59"/>
                  <a:gd name="T18" fmla="*/ 0 w 77"/>
                  <a:gd name="T19" fmla="*/ 36 h 59"/>
                  <a:gd name="T20" fmla="*/ 0 w 77"/>
                  <a:gd name="T21" fmla="*/ 42 h 59"/>
                  <a:gd name="T22" fmla="*/ 25 w 77"/>
                  <a:gd name="T23" fmla="*/ 59 h 59"/>
                  <a:gd name="T24" fmla="*/ 28 w 77"/>
                  <a:gd name="T25"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59">
                    <a:moveTo>
                      <a:pt x="28" y="50"/>
                    </a:moveTo>
                    <a:lnTo>
                      <a:pt x="25" y="29"/>
                    </a:lnTo>
                    <a:lnTo>
                      <a:pt x="36" y="27"/>
                    </a:lnTo>
                    <a:lnTo>
                      <a:pt x="43" y="42"/>
                    </a:lnTo>
                    <a:lnTo>
                      <a:pt x="56" y="46"/>
                    </a:lnTo>
                    <a:lnTo>
                      <a:pt x="55" y="20"/>
                    </a:lnTo>
                    <a:lnTo>
                      <a:pt x="77" y="13"/>
                    </a:lnTo>
                    <a:lnTo>
                      <a:pt x="71" y="6"/>
                    </a:lnTo>
                    <a:lnTo>
                      <a:pt x="45" y="0"/>
                    </a:lnTo>
                    <a:lnTo>
                      <a:pt x="0" y="36"/>
                    </a:lnTo>
                    <a:lnTo>
                      <a:pt x="0" y="42"/>
                    </a:lnTo>
                    <a:lnTo>
                      <a:pt x="25" y="59"/>
                    </a:lnTo>
                    <a:lnTo>
                      <a:pt x="28" y="50"/>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09" name="Freeform 70">
                <a:extLst>
                  <a:ext uri="{FF2B5EF4-FFF2-40B4-BE49-F238E27FC236}">
                    <a16:creationId xmlns:a16="http://schemas.microsoft.com/office/drawing/2014/main" id="{212DC439-76FA-489A-97D4-2977D6102348}"/>
                  </a:ext>
                </a:extLst>
              </p:cNvPr>
              <p:cNvSpPr>
                <a:spLocks noChangeAspect="1"/>
              </p:cNvSpPr>
              <p:nvPr/>
            </p:nvSpPr>
            <p:spPr bwMode="auto">
              <a:xfrm>
                <a:off x="7030769" y="5119488"/>
                <a:ext cx="14292" cy="11910"/>
              </a:xfrm>
              <a:custGeom>
                <a:avLst/>
                <a:gdLst>
                  <a:gd name="T0" fmla="*/ 6 w 53"/>
                  <a:gd name="T1" fmla="*/ 46 h 46"/>
                  <a:gd name="T2" fmla="*/ 0 w 53"/>
                  <a:gd name="T3" fmla="*/ 5 h 46"/>
                  <a:gd name="T4" fmla="*/ 17 w 53"/>
                  <a:gd name="T5" fmla="*/ 0 h 46"/>
                  <a:gd name="T6" fmla="*/ 37 w 53"/>
                  <a:gd name="T7" fmla="*/ 0 h 46"/>
                  <a:gd name="T8" fmla="*/ 37 w 53"/>
                  <a:gd name="T9" fmla="*/ 16 h 46"/>
                  <a:gd name="T10" fmla="*/ 53 w 53"/>
                  <a:gd name="T11" fmla="*/ 25 h 46"/>
                  <a:gd name="T12" fmla="*/ 27 w 53"/>
                  <a:gd name="T13" fmla="*/ 35 h 46"/>
                  <a:gd name="T14" fmla="*/ 17 w 53"/>
                  <a:gd name="T15" fmla="*/ 29 h 46"/>
                  <a:gd name="T16" fmla="*/ 6 w 53"/>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46">
                    <a:moveTo>
                      <a:pt x="6" y="46"/>
                    </a:moveTo>
                    <a:lnTo>
                      <a:pt x="0" y="5"/>
                    </a:lnTo>
                    <a:lnTo>
                      <a:pt x="17" y="0"/>
                    </a:lnTo>
                    <a:lnTo>
                      <a:pt x="37" y="0"/>
                    </a:lnTo>
                    <a:lnTo>
                      <a:pt x="37" y="16"/>
                    </a:lnTo>
                    <a:lnTo>
                      <a:pt x="53" y="25"/>
                    </a:lnTo>
                    <a:lnTo>
                      <a:pt x="27" y="35"/>
                    </a:lnTo>
                    <a:lnTo>
                      <a:pt x="17" y="29"/>
                    </a:lnTo>
                    <a:lnTo>
                      <a:pt x="6" y="46"/>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10" name="Freeform 71">
                <a:extLst>
                  <a:ext uri="{FF2B5EF4-FFF2-40B4-BE49-F238E27FC236}">
                    <a16:creationId xmlns:a16="http://schemas.microsoft.com/office/drawing/2014/main" id="{22D6D46E-12BF-4E6C-ACF2-2EDA0AF7A156}"/>
                  </a:ext>
                </a:extLst>
              </p:cNvPr>
              <p:cNvSpPr>
                <a:spLocks noChangeAspect="1"/>
              </p:cNvSpPr>
              <p:nvPr/>
            </p:nvSpPr>
            <p:spPr bwMode="auto">
              <a:xfrm>
                <a:off x="7022035" y="5132986"/>
                <a:ext cx="9528" cy="6352"/>
              </a:xfrm>
              <a:custGeom>
                <a:avLst/>
                <a:gdLst>
                  <a:gd name="T0" fmla="*/ 0 w 37"/>
                  <a:gd name="T1" fmla="*/ 16 h 23"/>
                  <a:gd name="T2" fmla="*/ 2 w 37"/>
                  <a:gd name="T3" fmla="*/ 0 h 23"/>
                  <a:gd name="T4" fmla="*/ 37 w 37"/>
                  <a:gd name="T5" fmla="*/ 16 h 23"/>
                  <a:gd name="T6" fmla="*/ 31 w 37"/>
                  <a:gd name="T7" fmla="*/ 23 h 23"/>
                  <a:gd name="T8" fmla="*/ 0 w 37"/>
                  <a:gd name="T9" fmla="*/ 16 h 23"/>
                </a:gdLst>
                <a:ahLst/>
                <a:cxnLst>
                  <a:cxn ang="0">
                    <a:pos x="T0" y="T1"/>
                  </a:cxn>
                  <a:cxn ang="0">
                    <a:pos x="T2" y="T3"/>
                  </a:cxn>
                  <a:cxn ang="0">
                    <a:pos x="T4" y="T5"/>
                  </a:cxn>
                  <a:cxn ang="0">
                    <a:pos x="T6" y="T7"/>
                  </a:cxn>
                  <a:cxn ang="0">
                    <a:pos x="T8" y="T9"/>
                  </a:cxn>
                </a:cxnLst>
                <a:rect l="0" t="0" r="r" b="b"/>
                <a:pathLst>
                  <a:path w="37" h="23">
                    <a:moveTo>
                      <a:pt x="0" y="16"/>
                    </a:moveTo>
                    <a:lnTo>
                      <a:pt x="2" y="0"/>
                    </a:lnTo>
                    <a:lnTo>
                      <a:pt x="37" y="16"/>
                    </a:lnTo>
                    <a:lnTo>
                      <a:pt x="31" y="23"/>
                    </a:lnTo>
                    <a:lnTo>
                      <a:pt x="0" y="16"/>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11" name="Freeform 72">
                <a:extLst>
                  <a:ext uri="{FF2B5EF4-FFF2-40B4-BE49-F238E27FC236}">
                    <a16:creationId xmlns:a16="http://schemas.microsoft.com/office/drawing/2014/main" id="{3B3B19A4-8C4C-4C74-8FA9-1235EB2188E4}"/>
                  </a:ext>
                </a:extLst>
              </p:cNvPr>
              <p:cNvSpPr>
                <a:spLocks noChangeAspect="1"/>
              </p:cNvSpPr>
              <p:nvPr/>
            </p:nvSpPr>
            <p:spPr bwMode="auto">
              <a:xfrm>
                <a:off x="6998215" y="5227471"/>
                <a:ext cx="23026" cy="12704"/>
              </a:xfrm>
              <a:custGeom>
                <a:avLst/>
                <a:gdLst>
                  <a:gd name="T0" fmla="*/ 0 w 88"/>
                  <a:gd name="T1" fmla="*/ 16 h 49"/>
                  <a:gd name="T2" fmla="*/ 43 w 88"/>
                  <a:gd name="T3" fmla="*/ 0 h 49"/>
                  <a:gd name="T4" fmla="*/ 85 w 88"/>
                  <a:gd name="T5" fmla="*/ 13 h 49"/>
                  <a:gd name="T6" fmla="*/ 88 w 88"/>
                  <a:gd name="T7" fmla="*/ 28 h 49"/>
                  <a:gd name="T8" fmla="*/ 10 w 88"/>
                  <a:gd name="T9" fmla="*/ 49 h 49"/>
                  <a:gd name="T10" fmla="*/ 0 w 88"/>
                  <a:gd name="T11" fmla="*/ 16 h 49"/>
                </a:gdLst>
                <a:ahLst/>
                <a:cxnLst>
                  <a:cxn ang="0">
                    <a:pos x="T0" y="T1"/>
                  </a:cxn>
                  <a:cxn ang="0">
                    <a:pos x="T2" y="T3"/>
                  </a:cxn>
                  <a:cxn ang="0">
                    <a:pos x="T4" y="T5"/>
                  </a:cxn>
                  <a:cxn ang="0">
                    <a:pos x="T6" y="T7"/>
                  </a:cxn>
                  <a:cxn ang="0">
                    <a:pos x="T8" y="T9"/>
                  </a:cxn>
                  <a:cxn ang="0">
                    <a:pos x="T10" y="T11"/>
                  </a:cxn>
                </a:cxnLst>
                <a:rect l="0" t="0" r="r" b="b"/>
                <a:pathLst>
                  <a:path w="88" h="49">
                    <a:moveTo>
                      <a:pt x="0" y="16"/>
                    </a:moveTo>
                    <a:lnTo>
                      <a:pt x="43" y="0"/>
                    </a:lnTo>
                    <a:lnTo>
                      <a:pt x="85" y="13"/>
                    </a:lnTo>
                    <a:lnTo>
                      <a:pt x="88" y="28"/>
                    </a:lnTo>
                    <a:lnTo>
                      <a:pt x="10" y="49"/>
                    </a:lnTo>
                    <a:lnTo>
                      <a:pt x="0" y="16"/>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12" name="Freeform 73">
                <a:extLst>
                  <a:ext uri="{FF2B5EF4-FFF2-40B4-BE49-F238E27FC236}">
                    <a16:creationId xmlns:a16="http://schemas.microsoft.com/office/drawing/2014/main" id="{854634D9-287B-4FD5-9DBE-4F0E8AFB1074}"/>
                  </a:ext>
                </a:extLst>
              </p:cNvPr>
              <p:cNvSpPr>
                <a:spLocks noChangeAspect="1"/>
              </p:cNvSpPr>
              <p:nvPr/>
            </p:nvSpPr>
            <p:spPr bwMode="auto">
              <a:xfrm>
                <a:off x="7970849" y="5199681"/>
                <a:ext cx="15880" cy="6352"/>
              </a:xfrm>
              <a:custGeom>
                <a:avLst/>
                <a:gdLst>
                  <a:gd name="T0" fmla="*/ 47 w 61"/>
                  <a:gd name="T1" fmla="*/ 22 h 22"/>
                  <a:gd name="T2" fmla="*/ 47 w 61"/>
                  <a:gd name="T3" fmla="*/ 14 h 22"/>
                  <a:gd name="T4" fmla="*/ 0 w 61"/>
                  <a:gd name="T5" fmla="*/ 0 h 22"/>
                  <a:gd name="T6" fmla="*/ 47 w 61"/>
                  <a:gd name="T7" fmla="*/ 1 h 22"/>
                  <a:gd name="T8" fmla="*/ 61 w 61"/>
                  <a:gd name="T9" fmla="*/ 14 h 22"/>
                  <a:gd name="T10" fmla="*/ 47 w 61"/>
                  <a:gd name="T11" fmla="*/ 22 h 22"/>
                </a:gdLst>
                <a:ahLst/>
                <a:cxnLst>
                  <a:cxn ang="0">
                    <a:pos x="T0" y="T1"/>
                  </a:cxn>
                  <a:cxn ang="0">
                    <a:pos x="T2" y="T3"/>
                  </a:cxn>
                  <a:cxn ang="0">
                    <a:pos x="T4" y="T5"/>
                  </a:cxn>
                  <a:cxn ang="0">
                    <a:pos x="T6" y="T7"/>
                  </a:cxn>
                  <a:cxn ang="0">
                    <a:pos x="T8" y="T9"/>
                  </a:cxn>
                  <a:cxn ang="0">
                    <a:pos x="T10" y="T11"/>
                  </a:cxn>
                </a:cxnLst>
                <a:rect l="0" t="0" r="r" b="b"/>
                <a:pathLst>
                  <a:path w="61" h="22">
                    <a:moveTo>
                      <a:pt x="47" y="22"/>
                    </a:moveTo>
                    <a:lnTo>
                      <a:pt x="47" y="14"/>
                    </a:lnTo>
                    <a:lnTo>
                      <a:pt x="0" y="0"/>
                    </a:lnTo>
                    <a:lnTo>
                      <a:pt x="47" y="1"/>
                    </a:lnTo>
                    <a:lnTo>
                      <a:pt x="61" y="14"/>
                    </a:lnTo>
                    <a:lnTo>
                      <a:pt x="47" y="22"/>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13" name="Freeform 74">
                <a:extLst>
                  <a:ext uri="{FF2B5EF4-FFF2-40B4-BE49-F238E27FC236}">
                    <a16:creationId xmlns:a16="http://schemas.microsoft.com/office/drawing/2014/main" id="{1C16C114-A09C-4055-9193-EB93D772D965}"/>
                  </a:ext>
                </a:extLst>
              </p:cNvPr>
              <p:cNvSpPr>
                <a:spLocks noChangeAspect="1"/>
              </p:cNvSpPr>
              <p:nvPr/>
            </p:nvSpPr>
            <p:spPr bwMode="auto">
              <a:xfrm>
                <a:off x="7988317" y="5209209"/>
                <a:ext cx="19056" cy="15086"/>
              </a:xfrm>
              <a:custGeom>
                <a:avLst/>
                <a:gdLst>
                  <a:gd name="T0" fmla="*/ 0 w 74"/>
                  <a:gd name="T1" fmla="*/ 30 h 55"/>
                  <a:gd name="T2" fmla="*/ 35 w 74"/>
                  <a:gd name="T3" fmla="*/ 55 h 55"/>
                  <a:gd name="T4" fmla="*/ 39 w 74"/>
                  <a:gd name="T5" fmla="*/ 37 h 55"/>
                  <a:gd name="T6" fmla="*/ 71 w 74"/>
                  <a:gd name="T7" fmla="*/ 55 h 55"/>
                  <a:gd name="T8" fmla="*/ 74 w 74"/>
                  <a:gd name="T9" fmla="*/ 45 h 55"/>
                  <a:gd name="T10" fmla="*/ 70 w 74"/>
                  <a:gd name="T11" fmla="*/ 0 h 55"/>
                  <a:gd name="T12" fmla="*/ 46 w 74"/>
                  <a:gd name="T13" fmla="*/ 0 h 55"/>
                  <a:gd name="T14" fmla="*/ 63 w 74"/>
                  <a:gd name="T15" fmla="*/ 25 h 55"/>
                  <a:gd name="T16" fmla="*/ 62 w 74"/>
                  <a:gd name="T17" fmla="*/ 37 h 55"/>
                  <a:gd name="T18" fmla="*/ 0 w 74"/>
                  <a:gd name="T19"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5">
                    <a:moveTo>
                      <a:pt x="0" y="30"/>
                    </a:moveTo>
                    <a:lnTo>
                      <a:pt x="35" y="55"/>
                    </a:lnTo>
                    <a:lnTo>
                      <a:pt x="39" y="37"/>
                    </a:lnTo>
                    <a:lnTo>
                      <a:pt x="71" y="55"/>
                    </a:lnTo>
                    <a:lnTo>
                      <a:pt x="74" y="45"/>
                    </a:lnTo>
                    <a:lnTo>
                      <a:pt x="70" y="0"/>
                    </a:lnTo>
                    <a:lnTo>
                      <a:pt x="46" y="0"/>
                    </a:lnTo>
                    <a:lnTo>
                      <a:pt x="63" y="25"/>
                    </a:lnTo>
                    <a:lnTo>
                      <a:pt x="62" y="37"/>
                    </a:lnTo>
                    <a:lnTo>
                      <a:pt x="0" y="30"/>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14" name="Freeform 75">
                <a:extLst>
                  <a:ext uri="{FF2B5EF4-FFF2-40B4-BE49-F238E27FC236}">
                    <a16:creationId xmlns:a16="http://schemas.microsoft.com/office/drawing/2014/main" id="{6605C34E-BF03-4A16-913C-C80DC7397F97}"/>
                  </a:ext>
                </a:extLst>
              </p:cNvPr>
              <p:cNvSpPr>
                <a:spLocks noChangeAspect="1"/>
              </p:cNvSpPr>
              <p:nvPr/>
            </p:nvSpPr>
            <p:spPr bwMode="auto">
              <a:xfrm>
                <a:off x="7860485" y="4837622"/>
                <a:ext cx="250106" cy="201673"/>
              </a:xfrm>
              <a:custGeom>
                <a:avLst/>
                <a:gdLst>
                  <a:gd name="T0" fmla="*/ 556 w 945"/>
                  <a:gd name="T1" fmla="*/ 113 h 761"/>
                  <a:gd name="T2" fmla="*/ 557 w 945"/>
                  <a:gd name="T3" fmla="*/ 0 h 761"/>
                  <a:gd name="T4" fmla="*/ 606 w 945"/>
                  <a:gd name="T5" fmla="*/ 13 h 761"/>
                  <a:gd name="T6" fmla="*/ 642 w 945"/>
                  <a:gd name="T7" fmla="*/ 8 h 761"/>
                  <a:gd name="T8" fmla="*/ 665 w 945"/>
                  <a:gd name="T9" fmla="*/ 52 h 761"/>
                  <a:gd name="T10" fmla="*/ 740 w 945"/>
                  <a:gd name="T11" fmla="*/ 45 h 761"/>
                  <a:gd name="T12" fmla="*/ 787 w 945"/>
                  <a:gd name="T13" fmla="*/ 124 h 761"/>
                  <a:gd name="T14" fmla="*/ 807 w 945"/>
                  <a:gd name="T15" fmla="*/ 102 h 761"/>
                  <a:gd name="T16" fmla="*/ 851 w 945"/>
                  <a:gd name="T17" fmla="*/ 52 h 761"/>
                  <a:gd name="T18" fmla="*/ 899 w 945"/>
                  <a:gd name="T19" fmla="*/ 77 h 761"/>
                  <a:gd name="T20" fmla="*/ 915 w 945"/>
                  <a:gd name="T21" fmla="*/ 109 h 761"/>
                  <a:gd name="T22" fmla="*/ 945 w 945"/>
                  <a:gd name="T23" fmla="*/ 332 h 761"/>
                  <a:gd name="T24" fmla="*/ 913 w 945"/>
                  <a:gd name="T25" fmla="*/ 637 h 761"/>
                  <a:gd name="T26" fmla="*/ 833 w 945"/>
                  <a:gd name="T27" fmla="*/ 684 h 761"/>
                  <a:gd name="T28" fmla="*/ 787 w 945"/>
                  <a:gd name="T29" fmla="*/ 712 h 761"/>
                  <a:gd name="T30" fmla="*/ 719 w 945"/>
                  <a:gd name="T31" fmla="*/ 662 h 761"/>
                  <a:gd name="T32" fmla="*/ 719 w 945"/>
                  <a:gd name="T33" fmla="*/ 706 h 761"/>
                  <a:gd name="T34" fmla="*/ 660 w 945"/>
                  <a:gd name="T35" fmla="*/ 761 h 761"/>
                  <a:gd name="T36" fmla="*/ 610 w 945"/>
                  <a:gd name="T37" fmla="*/ 731 h 761"/>
                  <a:gd name="T38" fmla="*/ 573 w 945"/>
                  <a:gd name="T39" fmla="*/ 671 h 761"/>
                  <a:gd name="T40" fmla="*/ 545 w 945"/>
                  <a:gd name="T41" fmla="*/ 599 h 761"/>
                  <a:gd name="T42" fmla="*/ 501 w 945"/>
                  <a:gd name="T43" fmla="*/ 577 h 761"/>
                  <a:gd name="T44" fmla="*/ 394 w 945"/>
                  <a:gd name="T45" fmla="*/ 529 h 761"/>
                  <a:gd name="T46" fmla="*/ 329 w 945"/>
                  <a:gd name="T47" fmla="*/ 547 h 761"/>
                  <a:gd name="T48" fmla="*/ 270 w 945"/>
                  <a:gd name="T49" fmla="*/ 579 h 761"/>
                  <a:gd name="T50" fmla="*/ 149 w 945"/>
                  <a:gd name="T51" fmla="*/ 651 h 761"/>
                  <a:gd name="T52" fmla="*/ 40 w 945"/>
                  <a:gd name="T53" fmla="*/ 667 h 761"/>
                  <a:gd name="T54" fmla="*/ 30 w 945"/>
                  <a:gd name="T55" fmla="*/ 507 h 761"/>
                  <a:gd name="T56" fmla="*/ 9 w 945"/>
                  <a:gd name="T57" fmla="*/ 494 h 761"/>
                  <a:gd name="T58" fmla="*/ 0 w 945"/>
                  <a:gd name="T59" fmla="*/ 462 h 761"/>
                  <a:gd name="T60" fmla="*/ 15 w 945"/>
                  <a:gd name="T61" fmla="*/ 348 h 761"/>
                  <a:gd name="T62" fmla="*/ 117 w 945"/>
                  <a:gd name="T63" fmla="*/ 316 h 761"/>
                  <a:gd name="T64" fmla="*/ 196 w 945"/>
                  <a:gd name="T65" fmla="*/ 289 h 761"/>
                  <a:gd name="T66" fmla="*/ 185 w 945"/>
                  <a:gd name="T67" fmla="*/ 205 h 761"/>
                  <a:gd name="T68" fmla="*/ 251 w 945"/>
                  <a:gd name="T69" fmla="*/ 124 h 761"/>
                  <a:gd name="T70" fmla="*/ 305 w 945"/>
                  <a:gd name="T71" fmla="*/ 87 h 761"/>
                  <a:gd name="T72" fmla="*/ 347 w 945"/>
                  <a:gd name="T73" fmla="*/ 89 h 761"/>
                  <a:gd name="T74" fmla="*/ 382 w 945"/>
                  <a:gd name="T75" fmla="*/ 96 h 761"/>
                  <a:gd name="T76" fmla="*/ 443 w 945"/>
                  <a:gd name="T77" fmla="*/ 130 h 761"/>
                  <a:gd name="T78" fmla="*/ 517 w 945"/>
                  <a:gd name="T79" fmla="*/ 13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5" h="761">
                    <a:moveTo>
                      <a:pt x="535" y="148"/>
                    </a:moveTo>
                    <a:lnTo>
                      <a:pt x="556" y="113"/>
                    </a:lnTo>
                    <a:lnTo>
                      <a:pt x="549" y="96"/>
                    </a:lnTo>
                    <a:lnTo>
                      <a:pt x="557" y="0"/>
                    </a:lnTo>
                    <a:lnTo>
                      <a:pt x="589" y="15"/>
                    </a:lnTo>
                    <a:lnTo>
                      <a:pt x="606" y="13"/>
                    </a:lnTo>
                    <a:lnTo>
                      <a:pt x="616" y="0"/>
                    </a:lnTo>
                    <a:lnTo>
                      <a:pt x="642" y="8"/>
                    </a:lnTo>
                    <a:lnTo>
                      <a:pt x="656" y="39"/>
                    </a:lnTo>
                    <a:lnTo>
                      <a:pt x="665" y="52"/>
                    </a:lnTo>
                    <a:lnTo>
                      <a:pt x="711" y="28"/>
                    </a:lnTo>
                    <a:lnTo>
                      <a:pt x="740" y="45"/>
                    </a:lnTo>
                    <a:lnTo>
                      <a:pt x="759" y="102"/>
                    </a:lnTo>
                    <a:lnTo>
                      <a:pt x="787" y="124"/>
                    </a:lnTo>
                    <a:lnTo>
                      <a:pt x="810" y="124"/>
                    </a:lnTo>
                    <a:lnTo>
                      <a:pt x="807" y="102"/>
                    </a:lnTo>
                    <a:lnTo>
                      <a:pt x="833" y="102"/>
                    </a:lnTo>
                    <a:lnTo>
                      <a:pt x="851" y="52"/>
                    </a:lnTo>
                    <a:lnTo>
                      <a:pt x="885" y="48"/>
                    </a:lnTo>
                    <a:lnTo>
                      <a:pt x="899" y="77"/>
                    </a:lnTo>
                    <a:lnTo>
                      <a:pt x="902" y="113"/>
                    </a:lnTo>
                    <a:lnTo>
                      <a:pt x="915" y="109"/>
                    </a:lnTo>
                    <a:lnTo>
                      <a:pt x="921" y="136"/>
                    </a:lnTo>
                    <a:lnTo>
                      <a:pt x="945" y="332"/>
                    </a:lnTo>
                    <a:lnTo>
                      <a:pt x="927" y="431"/>
                    </a:lnTo>
                    <a:lnTo>
                      <a:pt x="913" y="637"/>
                    </a:lnTo>
                    <a:lnTo>
                      <a:pt x="889" y="662"/>
                    </a:lnTo>
                    <a:lnTo>
                      <a:pt x="833" y="684"/>
                    </a:lnTo>
                    <a:lnTo>
                      <a:pt x="826" y="725"/>
                    </a:lnTo>
                    <a:lnTo>
                      <a:pt x="787" y="712"/>
                    </a:lnTo>
                    <a:lnTo>
                      <a:pt x="736" y="681"/>
                    </a:lnTo>
                    <a:lnTo>
                      <a:pt x="719" y="662"/>
                    </a:lnTo>
                    <a:lnTo>
                      <a:pt x="711" y="667"/>
                    </a:lnTo>
                    <a:lnTo>
                      <a:pt x="719" y="706"/>
                    </a:lnTo>
                    <a:lnTo>
                      <a:pt x="695" y="718"/>
                    </a:lnTo>
                    <a:lnTo>
                      <a:pt x="660" y="761"/>
                    </a:lnTo>
                    <a:lnTo>
                      <a:pt x="649" y="759"/>
                    </a:lnTo>
                    <a:lnTo>
                      <a:pt x="610" y="731"/>
                    </a:lnTo>
                    <a:lnTo>
                      <a:pt x="606" y="704"/>
                    </a:lnTo>
                    <a:lnTo>
                      <a:pt x="573" y="671"/>
                    </a:lnTo>
                    <a:lnTo>
                      <a:pt x="550" y="667"/>
                    </a:lnTo>
                    <a:lnTo>
                      <a:pt x="545" y="599"/>
                    </a:lnTo>
                    <a:lnTo>
                      <a:pt x="535" y="610"/>
                    </a:lnTo>
                    <a:lnTo>
                      <a:pt x="501" y="577"/>
                    </a:lnTo>
                    <a:lnTo>
                      <a:pt x="451" y="542"/>
                    </a:lnTo>
                    <a:lnTo>
                      <a:pt x="394" y="529"/>
                    </a:lnTo>
                    <a:lnTo>
                      <a:pt x="343" y="533"/>
                    </a:lnTo>
                    <a:lnTo>
                      <a:pt x="329" y="547"/>
                    </a:lnTo>
                    <a:lnTo>
                      <a:pt x="333" y="564"/>
                    </a:lnTo>
                    <a:lnTo>
                      <a:pt x="270" y="579"/>
                    </a:lnTo>
                    <a:lnTo>
                      <a:pt x="202" y="624"/>
                    </a:lnTo>
                    <a:lnTo>
                      <a:pt x="149" y="651"/>
                    </a:lnTo>
                    <a:lnTo>
                      <a:pt x="115" y="685"/>
                    </a:lnTo>
                    <a:lnTo>
                      <a:pt x="40" y="667"/>
                    </a:lnTo>
                    <a:lnTo>
                      <a:pt x="50" y="604"/>
                    </a:lnTo>
                    <a:lnTo>
                      <a:pt x="30" y="507"/>
                    </a:lnTo>
                    <a:lnTo>
                      <a:pt x="22" y="491"/>
                    </a:lnTo>
                    <a:lnTo>
                      <a:pt x="9" y="494"/>
                    </a:lnTo>
                    <a:lnTo>
                      <a:pt x="4" y="482"/>
                    </a:lnTo>
                    <a:lnTo>
                      <a:pt x="0" y="462"/>
                    </a:lnTo>
                    <a:lnTo>
                      <a:pt x="28" y="373"/>
                    </a:lnTo>
                    <a:lnTo>
                      <a:pt x="15" y="348"/>
                    </a:lnTo>
                    <a:lnTo>
                      <a:pt x="34" y="330"/>
                    </a:lnTo>
                    <a:lnTo>
                      <a:pt x="117" y="316"/>
                    </a:lnTo>
                    <a:lnTo>
                      <a:pt x="126" y="285"/>
                    </a:lnTo>
                    <a:lnTo>
                      <a:pt x="196" y="289"/>
                    </a:lnTo>
                    <a:lnTo>
                      <a:pt x="202" y="281"/>
                    </a:lnTo>
                    <a:lnTo>
                      <a:pt x="185" y="205"/>
                    </a:lnTo>
                    <a:lnTo>
                      <a:pt x="231" y="180"/>
                    </a:lnTo>
                    <a:lnTo>
                      <a:pt x="251" y="124"/>
                    </a:lnTo>
                    <a:lnTo>
                      <a:pt x="285" y="89"/>
                    </a:lnTo>
                    <a:lnTo>
                      <a:pt x="305" y="87"/>
                    </a:lnTo>
                    <a:lnTo>
                      <a:pt x="320" y="105"/>
                    </a:lnTo>
                    <a:lnTo>
                      <a:pt x="347" y="89"/>
                    </a:lnTo>
                    <a:lnTo>
                      <a:pt x="375" y="105"/>
                    </a:lnTo>
                    <a:lnTo>
                      <a:pt x="382" y="96"/>
                    </a:lnTo>
                    <a:lnTo>
                      <a:pt x="411" y="140"/>
                    </a:lnTo>
                    <a:lnTo>
                      <a:pt x="443" y="130"/>
                    </a:lnTo>
                    <a:lnTo>
                      <a:pt x="474" y="163"/>
                    </a:lnTo>
                    <a:lnTo>
                      <a:pt x="517" y="134"/>
                    </a:lnTo>
                    <a:lnTo>
                      <a:pt x="535" y="148"/>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15" name="Freeform 76">
                <a:extLst>
                  <a:ext uri="{FF2B5EF4-FFF2-40B4-BE49-F238E27FC236}">
                    <a16:creationId xmlns:a16="http://schemas.microsoft.com/office/drawing/2014/main" id="{1CEF6D60-BBD2-4E2E-9880-1CBDE68E5A33}"/>
                  </a:ext>
                </a:extLst>
              </p:cNvPr>
              <p:cNvSpPr>
                <a:spLocks noChangeAspect="1"/>
              </p:cNvSpPr>
              <p:nvPr/>
            </p:nvSpPr>
            <p:spPr bwMode="auto">
              <a:xfrm>
                <a:off x="8007373" y="4655798"/>
                <a:ext cx="181823" cy="215171"/>
              </a:xfrm>
              <a:custGeom>
                <a:avLst/>
                <a:gdLst>
                  <a:gd name="T0" fmla="*/ 621 w 685"/>
                  <a:gd name="T1" fmla="*/ 250 h 811"/>
                  <a:gd name="T2" fmla="*/ 583 w 685"/>
                  <a:gd name="T3" fmla="*/ 289 h 811"/>
                  <a:gd name="T4" fmla="*/ 618 w 685"/>
                  <a:gd name="T5" fmla="*/ 303 h 811"/>
                  <a:gd name="T6" fmla="*/ 625 w 685"/>
                  <a:gd name="T7" fmla="*/ 338 h 811"/>
                  <a:gd name="T8" fmla="*/ 598 w 685"/>
                  <a:gd name="T9" fmla="*/ 317 h 811"/>
                  <a:gd name="T10" fmla="*/ 609 w 685"/>
                  <a:gd name="T11" fmla="*/ 376 h 811"/>
                  <a:gd name="T12" fmla="*/ 600 w 685"/>
                  <a:gd name="T13" fmla="*/ 393 h 811"/>
                  <a:gd name="T14" fmla="*/ 621 w 685"/>
                  <a:gd name="T15" fmla="*/ 400 h 811"/>
                  <a:gd name="T16" fmla="*/ 604 w 685"/>
                  <a:gd name="T17" fmla="*/ 408 h 811"/>
                  <a:gd name="T18" fmla="*/ 618 w 685"/>
                  <a:gd name="T19" fmla="*/ 472 h 811"/>
                  <a:gd name="T20" fmla="*/ 575 w 685"/>
                  <a:gd name="T21" fmla="*/ 443 h 811"/>
                  <a:gd name="T22" fmla="*/ 569 w 685"/>
                  <a:gd name="T23" fmla="*/ 414 h 811"/>
                  <a:gd name="T24" fmla="*/ 542 w 685"/>
                  <a:gd name="T25" fmla="*/ 408 h 811"/>
                  <a:gd name="T26" fmla="*/ 534 w 685"/>
                  <a:gd name="T27" fmla="*/ 400 h 811"/>
                  <a:gd name="T28" fmla="*/ 425 w 685"/>
                  <a:gd name="T29" fmla="*/ 429 h 811"/>
                  <a:gd name="T30" fmla="*/ 388 w 685"/>
                  <a:gd name="T31" fmla="*/ 428 h 811"/>
                  <a:gd name="T32" fmla="*/ 389 w 685"/>
                  <a:gd name="T33" fmla="*/ 454 h 811"/>
                  <a:gd name="T34" fmla="*/ 356 w 685"/>
                  <a:gd name="T35" fmla="*/ 514 h 811"/>
                  <a:gd name="T36" fmla="*/ 304 w 685"/>
                  <a:gd name="T37" fmla="*/ 629 h 811"/>
                  <a:gd name="T38" fmla="*/ 294 w 685"/>
                  <a:gd name="T39" fmla="*/ 739 h 811"/>
                  <a:gd name="T40" fmla="*/ 250 w 685"/>
                  <a:gd name="T41" fmla="*/ 789 h 811"/>
                  <a:gd name="T42" fmla="*/ 230 w 685"/>
                  <a:gd name="T43" fmla="*/ 811 h 811"/>
                  <a:gd name="T44" fmla="*/ 183 w 685"/>
                  <a:gd name="T45" fmla="*/ 732 h 811"/>
                  <a:gd name="T46" fmla="*/ 108 w 685"/>
                  <a:gd name="T47" fmla="*/ 739 h 811"/>
                  <a:gd name="T48" fmla="*/ 85 w 685"/>
                  <a:gd name="T49" fmla="*/ 695 h 811"/>
                  <a:gd name="T50" fmla="*/ 49 w 685"/>
                  <a:gd name="T51" fmla="*/ 700 h 811"/>
                  <a:gd name="T52" fmla="*/ 0 w 685"/>
                  <a:gd name="T53" fmla="*/ 687 h 811"/>
                  <a:gd name="T54" fmla="*/ 71 w 685"/>
                  <a:gd name="T55" fmla="*/ 617 h 811"/>
                  <a:gd name="T56" fmla="*/ 99 w 685"/>
                  <a:gd name="T57" fmla="*/ 485 h 811"/>
                  <a:gd name="T58" fmla="*/ 148 w 685"/>
                  <a:gd name="T59" fmla="*/ 416 h 811"/>
                  <a:gd name="T60" fmla="*/ 165 w 685"/>
                  <a:gd name="T61" fmla="*/ 351 h 811"/>
                  <a:gd name="T62" fmla="*/ 145 w 685"/>
                  <a:gd name="T63" fmla="*/ 285 h 811"/>
                  <a:gd name="T64" fmla="*/ 137 w 685"/>
                  <a:gd name="T65" fmla="*/ 239 h 811"/>
                  <a:gd name="T66" fmla="*/ 168 w 685"/>
                  <a:gd name="T67" fmla="*/ 242 h 811"/>
                  <a:gd name="T68" fmla="*/ 140 w 685"/>
                  <a:gd name="T69" fmla="*/ 102 h 811"/>
                  <a:gd name="T70" fmla="*/ 154 w 685"/>
                  <a:gd name="T71" fmla="*/ 91 h 811"/>
                  <a:gd name="T72" fmla="*/ 201 w 685"/>
                  <a:gd name="T73" fmla="*/ 77 h 811"/>
                  <a:gd name="T74" fmla="*/ 258 w 685"/>
                  <a:gd name="T75" fmla="*/ 33 h 811"/>
                  <a:gd name="T76" fmla="*/ 307 w 685"/>
                  <a:gd name="T77" fmla="*/ 58 h 811"/>
                  <a:gd name="T78" fmla="*/ 403 w 685"/>
                  <a:gd name="T79" fmla="*/ 79 h 811"/>
                  <a:gd name="T80" fmla="*/ 424 w 685"/>
                  <a:gd name="T81" fmla="*/ 106 h 811"/>
                  <a:gd name="T82" fmla="*/ 425 w 685"/>
                  <a:gd name="T83" fmla="*/ 127 h 811"/>
                  <a:gd name="T84" fmla="*/ 474 w 685"/>
                  <a:gd name="T85" fmla="*/ 168 h 811"/>
                  <a:gd name="T86" fmla="*/ 548 w 685"/>
                  <a:gd name="T87" fmla="*/ 132 h 811"/>
                  <a:gd name="T88" fmla="*/ 569 w 685"/>
                  <a:gd name="T89" fmla="*/ 147 h 811"/>
                  <a:gd name="T90" fmla="*/ 600 w 685"/>
                  <a:gd name="T91" fmla="*/ 41 h 811"/>
                  <a:gd name="T92" fmla="*/ 632 w 685"/>
                  <a:gd name="T93" fmla="*/ 0 h 811"/>
                  <a:gd name="T94" fmla="*/ 685 w 685"/>
                  <a:gd name="T95" fmla="*/ 95 h 811"/>
                  <a:gd name="T96" fmla="*/ 648 w 685"/>
                  <a:gd name="T97" fmla="*/ 125 h 811"/>
                  <a:gd name="T98" fmla="*/ 635 w 685"/>
                  <a:gd name="T99" fmla="*/ 183 h 811"/>
                  <a:gd name="T100" fmla="*/ 618 w 685"/>
                  <a:gd name="T101" fmla="*/ 200 h 811"/>
                  <a:gd name="T102" fmla="*/ 580 w 685"/>
                  <a:gd name="T103" fmla="*/ 2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5" h="811">
                    <a:moveTo>
                      <a:pt x="572" y="234"/>
                    </a:moveTo>
                    <a:lnTo>
                      <a:pt x="621" y="250"/>
                    </a:lnTo>
                    <a:lnTo>
                      <a:pt x="615" y="267"/>
                    </a:lnTo>
                    <a:lnTo>
                      <a:pt x="583" y="289"/>
                    </a:lnTo>
                    <a:lnTo>
                      <a:pt x="604" y="309"/>
                    </a:lnTo>
                    <a:lnTo>
                      <a:pt x="618" y="303"/>
                    </a:lnTo>
                    <a:lnTo>
                      <a:pt x="625" y="314"/>
                    </a:lnTo>
                    <a:lnTo>
                      <a:pt x="625" y="338"/>
                    </a:lnTo>
                    <a:lnTo>
                      <a:pt x="618" y="341"/>
                    </a:lnTo>
                    <a:lnTo>
                      <a:pt x="598" y="317"/>
                    </a:lnTo>
                    <a:lnTo>
                      <a:pt x="600" y="361"/>
                    </a:lnTo>
                    <a:lnTo>
                      <a:pt x="609" y="376"/>
                    </a:lnTo>
                    <a:lnTo>
                      <a:pt x="591" y="376"/>
                    </a:lnTo>
                    <a:lnTo>
                      <a:pt x="600" y="393"/>
                    </a:lnTo>
                    <a:lnTo>
                      <a:pt x="614" y="387"/>
                    </a:lnTo>
                    <a:lnTo>
                      <a:pt x="621" y="400"/>
                    </a:lnTo>
                    <a:lnTo>
                      <a:pt x="619" y="405"/>
                    </a:lnTo>
                    <a:lnTo>
                      <a:pt x="604" y="408"/>
                    </a:lnTo>
                    <a:lnTo>
                      <a:pt x="619" y="429"/>
                    </a:lnTo>
                    <a:lnTo>
                      <a:pt x="618" y="472"/>
                    </a:lnTo>
                    <a:lnTo>
                      <a:pt x="572" y="462"/>
                    </a:lnTo>
                    <a:lnTo>
                      <a:pt x="575" y="443"/>
                    </a:lnTo>
                    <a:lnTo>
                      <a:pt x="562" y="441"/>
                    </a:lnTo>
                    <a:lnTo>
                      <a:pt x="569" y="414"/>
                    </a:lnTo>
                    <a:lnTo>
                      <a:pt x="566" y="402"/>
                    </a:lnTo>
                    <a:lnTo>
                      <a:pt x="542" y="408"/>
                    </a:lnTo>
                    <a:lnTo>
                      <a:pt x="562" y="384"/>
                    </a:lnTo>
                    <a:lnTo>
                      <a:pt x="534" y="400"/>
                    </a:lnTo>
                    <a:lnTo>
                      <a:pt x="506" y="393"/>
                    </a:lnTo>
                    <a:lnTo>
                      <a:pt x="425" y="429"/>
                    </a:lnTo>
                    <a:lnTo>
                      <a:pt x="406" y="421"/>
                    </a:lnTo>
                    <a:lnTo>
                      <a:pt x="388" y="428"/>
                    </a:lnTo>
                    <a:lnTo>
                      <a:pt x="370" y="453"/>
                    </a:lnTo>
                    <a:lnTo>
                      <a:pt x="389" y="454"/>
                    </a:lnTo>
                    <a:lnTo>
                      <a:pt x="389" y="472"/>
                    </a:lnTo>
                    <a:lnTo>
                      <a:pt x="356" y="514"/>
                    </a:lnTo>
                    <a:lnTo>
                      <a:pt x="314" y="629"/>
                    </a:lnTo>
                    <a:lnTo>
                      <a:pt x="304" y="629"/>
                    </a:lnTo>
                    <a:lnTo>
                      <a:pt x="328" y="735"/>
                    </a:lnTo>
                    <a:lnTo>
                      <a:pt x="294" y="739"/>
                    </a:lnTo>
                    <a:lnTo>
                      <a:pt x="276" y="789"/>
                    </a:lnTo>
                    <a:lnTo>
                      <a:pt x="250" y="789"/>
                    </a:lnTo>
                    <a:lnTo>
                      <a:pt x="253" y="811"/>
                    </a:lnTo>
                    <a:lnTo>
                      <a:pt x="230" y="811"/>
                    </a:lnTo>
                    <a:lnTo>
                      <a:pt x="202" y="789"/>
                    </a:lnTo>
                    <a:lnTo>
                      <a:pt x="183" y="732"/>
                    </a:lnTo>
                    <a:lnTo>
                      <a:pt x="154" y="715"/>
                    </a:lnTo>
                    <a:lnTo>
                      <a:pt x="108" y="739"/>
                    </a:lnTo>
                    <a:lnTo>
                      <a:pt x="99" y="726"/>
                    </a:lnTo>
                    <a:lnTo>
                      <a:pt x="85" y="695"/>
                    </a:lnTo>
                    <a:lnTo>
                      <a:pt x="59" y="687"/>
                    </a:lnTo>
                    <a:lnTo>
                      <a:pt x="49" y="700"/>
                    </a:lnTo>
                    <a:lnTo>
                      <a:pt x="32" y="702"/>
                    </a:lnTo>
                    <a:lnTo>
                      <a:pt x="0" y="687"/>
                    </a:lnTo>
                    <a:lnTo>
                      <a:pt x="0" y="626"/>
                    </a:lnTo>
                    <a:lnTo>
                      <a:pt x="71" y="617"/>
                    </a:lnTo>
                    <a:lnTo>
                      <a:pt x="105" y="531"/>
                    </a:lnTo>
                    <a:lnTo>
                      <a:pt x="99" y="485"/>
                    </a:lnTo>
                    <a:lnTo>
                      <a:pt x="126" y="440"/>
                    </a:lnTo>
                    <a:lnTo>
                      <a:pt x="148" y="416"/>
                    </a:lnTo>
                    <a:lnTo>
                      <a:pt x="168" y="370"/>
                    </a:lnTo>
                    <a:lnTo>
                      <a:pt x="165" y="351"/>
                    </a:lnTo>
                    <a:lnTo>
                      <a:pt x="148" y="341"/>
                    </a:lnTo>
                    <a:lnTo>
                      <a:pt x="145" y="285"/>
                    </a:lnTo>
                    <a:lnTo>
                      <a:pt x="126" y="246"/>
                    </a:lnTo>
                    <a:lnTo>
                      <a:pt x="137" y="239"/>
                    </a:lnTo>
                    <a:lnTo>
                      <a:pt x="154" y="252"/>
                    </a:lnTo>
                    <a:lnTo>
                      <a:pt x="168" y="242"/>
                    </a:lnTo>
                    <a:lnTo>
                      <a:pt x="181" y="165"/>
                    </a:lnTo>
                    <a:lnTo>
                      <a:pt x="140" y="102"/>
                    </a:lnTo>
                    <a:lnTo>
                      <a:pt x="138" y="86"/>
                    </a:lnTo>
                    <a:lnTo>
                      <a:pt x="154" y="91"/>
                    </a:lnTo>
                    <a:lnTo>
                      <a:pt x="172" y="76"/>
                    </a:lnTo>
                    <a:lnTo>
                      <a:pt x="201" y="77"/>
                    </a:lnTo>
                    <a:lnTo>
                      <a:pt x="237" y="33"/>
                    </a:lnTo>
                    <a:lnTo>
                      <a:pt x="258" y="33"/>
                    </a:lnTo>
                    <a:lnTo>
                      <a:pt x="283" y="38"/>
                    </a:lnTo>
                    <a:lnTo>
                      <a:pt x="307" y="58"/>
                    </a:lnTo>
                    <a:lnTo>
                      <a:pt x="367" y="86"/>
                    </a:lnTo>
                    <a:lnTo>
                      <a:pt x="403" y="79"/>
                    </a:lnTo>
                    <a:lnTo>
                      <a:pt x="420" y="87"/>
                    </a:lnTo>
                    <a:lnTo>
                      <a:pt x="424" y="106"/>
                    </a:lnTo>
                    <a:lnTo>
                      <a:pt x="410" y="123"/>
                    </a:lnTo>
                    <a:lnTo>
                      <a:pt x="425" y="127"/>
                    </a:lnTo>
                    <a:lnTo>
                      <a:pt x="434" y="141"/>
                    </a:lnTo>
                    <a:lnTo>
                      <a:pt x="474" y="168"/>
                    </a:lnTo>
                    <a:lnTo>
                      <a:pt x="513" y="118"/>
                    </a:lnTo>
                    <a:lnTo>
                      <a:pt x="548" y="132"/>
                    </a:lnTo>
                    <a:lnTo>
                      <a:pt x="562" y="155"/>
                    </a:lnTo>
                    <a:lnTo>
                      <a:pt x="569" y="147"/>
                    </a:lnTo>
                    <a:lnTo>
                      <a:pt x="590" y="119"/>
                    </a:lnTo>
                    <a:lnTo>
                      <a:pt x="600" y="41"/>
                    </a:lnTo>
                    <a:lnTo>
                      <a:pt x="594" y="5"/>
                    </a:lnTo>
                    <a:lnTo>
                      <a:pt x="632" y="0"/>
                    </a:lnTo>
                    <a:lnTo>
                      <a:pt x="665" y="21"/>
                    </a:lnTo>
                    <a:lnTo>
                      <a:pt x="685" y="95"/>
                    </a:lnTo>
                    <a:lnTo>
                      <a:pt x="648" y="76"/>
                    </a:lnTo>
                    <a:lnTo>
                      <a:pt x="648" y="125"/>
                    </a:lnTo>
                    <a:lnTo>
                      <a:pt x="615" y="150"/>
                    </a:lnTo>
                    <a:lnTo>
                      <a:pt x="635" y="183"/>
                    </a:lnTo>
                    <a:lnTo>
                      <a:pt x="635" y="211"/>
                    </a:lnTo>
                    <a:lnTo>
                      <a:pt x="618" y="200"/>
                    </a:lnTo>
                    <a:lnTo>
                      <a:pt x="604" y="217"/>
                    </a:lnTo>
                    <a:lnTo>
                      <a:pt x="580" y="224"/>
                    </a:lnTo>
                    <a:lnTo>
                      <a:pt x="572" y="234"/>
                    </a:lnTo>
                    <a:close/>
                  </a:path>
                </a:pathLst>
              </a:custGeom>
              <a:solidFill>
                <a:schemeClr val="accent5"/>
              </a:solidFill>
              <a:ln w="0">
                <a:solidFill>
                  <a:srgbClr val="0000FF"/>
                </a:solidFill>
                <a:prstDash val="solid"/>
                <a:round/>
                <a:headEnd/>
                <a:tailEnd/>
              </a:ln>
            </p:spPr>
            <p:txBody>
              <a:bodyPr/>
              <a:lstStyle/>
              <a:p>
                <a:endParaRPr lang="ja-JP" altLang="en-US" sz="1400">
                  <a:latin typeface="+mn-ea"/>
                </a:endParaRPr>
              </a:p>
            </p:txBody>
          </p:sp>
          <p:sp>
            <p:nvSpPr>
              <p:cNvPr id="116" name="Freeform 77">
                <a:extLst>
                  <a:ext uri="{FF2B5EF4-FFF2-40B4-BE49-F238E27FC236}">
                    <a16:creationId xmlns:a16="http://schemas.microsoft.com/office/drawing/2014/main" id="{4322368A-72FA-478A-9C1D-A33D848A70D1}"/>
                  </a:ext>
                </a:extLst>
              </p:cNvPr>
              <p:cNvSpPr>
                <a:spLocks noChangeAspect="1"/>
              </p:cNvSpPr>
              <p:nvPr/>
            </p:nvSpPr>
            <p:spPr bwMode="auto">
              <a:xfrm>
                <a:off x="7911300" y="4635154"/>
                <a:ext cx="144506" cy="246137"/>
              </a:xfrm>
              <a:custGeom>
                <a:avLst/>
                <a:gdLst>
                  <a:gd name="T0" fmla="*/ 189 w 545"/>
                  <a:gd name="T1" fmla="*/ 861 h 928"/>
                  <a:gd name="T2" fmla="*/ 250 w 545"/>
                  <a:gd name="T3" fmla="*/ 895 h 928"/>
                  <a:gd name="T4" fmla="*/ 324 w 545"/>
                  <a:gd name="T5" fmla="*/ 899 h 928"/>
                  <a:gd name="T6" fmla="*/ 363 w 545"/>
                  <a:gd name="T7" fmla="*/ 878 h 928"/>
                  <a:gd name="T8" fmla="*/ 364 w 545"/>
                  <a:gd name="T9" fmla="*/ 765 h 928"/>
                  <a:gd name="T10" fmla="*/ 435 w 545"/>
                  <a:gd name="T11" fmla="*/ 695 h 928"/>
                  <a:gd name="T12" fmla="*/ 463 w 545"/>
                  <a:gd name="T13" fmla="*/ 563 h 928"/>
                  <a:gd name="T14" fmla="*/ 512 w 545"/>
                  <a:gd name="T15" fmla="*/ 494 h 928"/>
                  <a:gd name="T16" fmla="*/ 529 w 545"/>
                  <a:gd name="T17" fmla="*/ 429 h 928"/>
                  <a:gd name="T18" fmla="*/ 509 w 545"/>
                  <a:gd name="T19" fmla="*/ 363 h 928"/>
                  <a:gd name="T20" fmla="*/ 501 w 545"/>
                  <a:gd name="T21" fmla="*/ 317 h 928"/>
                  <a:gd name="T22" fmla="*/ 532 w 545"/>
                  <a:gd name="T23" fmla="*/ 320 h 928"/>
                  <a:gd name="T24" fmla="*/ 504 w 545"/>
                  <a:gd name="T25" fmla="*/ 180 h 928"/>
                  <a:gd name="T26" fmla="*/ 456 w 545"/>
                  <a:gd name="T27" fmla="*/ 130 h 928"/>
                  <a:gd name="T28" fmla="*/ 417 w 545"/>
                  <a:gd name="T29" fmla="*/ 85 h 928"/>
                  <a:gd name="T30" fmla="*/ 382 w 545"/>
                  <a:gd name="T31" fmla="*/ 80 h 928"/>
                  <a:gd name="T32" fmla="*/ 329 w 545"/>
                  <a:gd name="T33" fmla="*/ 52 h 928"/>
                  <a:gd name="T34" fmla="*/ 299 w 545"/>
                  <a:gd name="T35" fmla="*/ 42 h 928"/>
                  <a:gd name="T36" fmla="*/ 244 w 545"/>
                  <a:gd name="T37" fmla="*/ 0 h 928"/>
                  <a:gd name="T38" fmla="*/ 170 w 545"/>
                  <a:gd name="T39" fmla="*/ 2 h 928"/>
                  <a:gd name="T40" fmla="*/ 143 w 545"/>
                  <a:gd name="T41" fmla="*/ 119 h 928"/>
                  <a:gd name="T42" fmla="*/ 98 w 545"/>
                  <a:gd name="T43" fmla="*/ 233 h 928"/>
                  <a:gd name="T44" fmla="*/ 0 w 545"/>
                  <a:gd name="T45" fmla="*/ 367 h 928"/>
                  <a:gd name="T46" fmla="*/ 81 w 545"/>
                  <a:gd name="T47" fmla="*/ 480 h 928"/>
                  <a:gd name="T48" fmla="*/ 140 w 545"/>
                  <a:gd name="T49" fmla="*/ 511 h 928"/>
                  <a:gd name="T50" fmla="*/ 161 w 545"/>
                  <a:gd name="T51" fmla="*/ 568 h 928"/>
                  <a:gd name="T52" fmla="*/ 70 w 545"/>
                  <a:gd name="T53" fmla="*/ 612 h 928"/>
                  <a:gd name="T54" fmla="*/ 58 w 545"/>
                  <a:gd name="T55" fmla="*/ 684 h 928"/>
                  <a:gd name="T56" fmla="*/ 51 w 545"/>
                  <a:gd name="T57" fmla="*/ 726 h 928"/>
                  <a:gd name="T58" fmla="*/ 59 w 545"/>
                  <a:gd name="T59" fmla="*/ 834 h 928"/>
                  <a:gd name="T60" fmla="*/ 92 w 545"/>
                  <a:gd name="T61" fmla="*/ 854 h 928"/>
                  <a:gd name="T62" fmla="*/ 127 w 545"/>
                  <a:gd name="T63" fmla="*/ 870 h 928"/>
                  <a:gd name="T64" fmla="*/ 182 w 545"/>
                  <a:gd name="T65" fmla="*/ 87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5" h="928">
                    <a:moveTo>
                      <a:pt x="182" y="870"/>
                    </a:moveTo>
                    <a:lnTo>
                      <a:pt x="189" y="861"/>
                    </a:lnTo>
                    <a:lnTo>
                      <a:pt x="218" y="905"/>
                    </a:lnTo>
                    <a:lnTo>
                      <a:pt x="250" y="895"/>
                    </a:lnTo>
                    <a:lnTo>
                      <a:pt x="281" y="928"/>
                    </a:lnTo>
                    <a:lnTo>
                      <a:pt x="324" y="899"/>
                    </a:lnTo>
                    <a:lnTo>
                      <a:pt x="342" y="913"/>
                    </a:lnTo>
                    <a:lnTo>
                      <a:pt x="363" y="878"/>
                    </a:lnTo>
                    <a:lnTo>
                      <a:pt x="356" y="861"/>
                    </a:lnTo>
                    <a:lnTo>
                      <a:pt x="364" y="765"/>
                    </a:lnTo>
                    <a:lnTo>
                      <a:pt x="364" y="704"/>
                    </a:lnTo>
                    <a:lnTo>
                      <a:pt x="435" y="695"/>
                    </a:lnTo>
                    <a:lnTo>
                      <a:pt x="469" y="609"/>
                    </a:lnTo>
                    <a:lnTo>
                      <a:pt x="463" y="563"/>
                    </a:lnTo>
                    <a:lnTo>
                      <a:pt x="490" y="518"/>
                    </a:lnTo>
                    <a:lnTo>
                      <a:pt x="512" y="494"/>
                    </a:lnTo>
                    <a:lnTo>
                      <a:pt x="532" y="448"/>
                    </a:lnTo>
                    <a:lnTo>
                      <a:pt x="529" y="429"/>
                    </a:lnTo>
                    <a:lnTo>
                      <a:pt x="512" y="419"/>
                    </a:lnTo>
                    <a:lnTo>
                      <a:pt x="509" y="363"/>
                    </a:lnTo>
                    <a:lnTo>
                      <a:pt x="490" y="324"/>
                    </a:lnTo>
                    <a:lnTo>
                      <a:pt x="501" y="317"/>
                    </a:lnTo>
                    <a:lnTo>
                      <a:pt x="518" y="330"/>
                    </a:lnTo>
                    <a:lnTo>
                      <a:pt x="532" y="320"/>
                    </a:lnTo>
                    <a:lnTo>
                      <a:pt x="545" y="243"/>
                    </a:lnTo>
                    <a:lnTo>
                      <a:pt x="504" y="180"/>
                    </a:lnTo>
                    <a:lnTo>
                      <a:pt x="502" y="164"/>
                    </a:lnTo>
                    <a:lnTo>
                      <a:pt x="456" y="130"/>
                    </a:lnTo>
                    <a:lnTo>
                      <a:pt x="442" y="95"/>
                    </a:lnTo>
                    <a:lnTo>
                      <a:pt x="417" y="85"/>
                    </a:lnTo>
                    <a:lnTo>
                      <a:pt x="405" y="66"/>
                    </a:lnTo>
                    <a:lnTo>
                      <a:pt x="382" y="80"/>
                    </a:lnTo>
                    <a:lnTo>
                      <a:pt x="342" y="67"/>
                    </a:lnTo>
                    <a:lnTo>
                      <a:pt x="329" y="52"/>
                    </a:lnTo>
                    <a:lnTo>
                      <a:pt x="314" y="53"/>
                    </a:lnTo>
                    <a:lnTo>
                      <a:pt x="299" y="42"/>
                    </a:lnTo>
                    <a:lnTo>
                      <a:pt x="268" y="32"/>
                    </a:lnTo>
                    <a:lnTo>
                      <a:pt x="244" y="0"/>
                    </a:lnTo>
                    <a:lnTo>
                      <a:pt x="219" y="14"/>
                    </a:lnTo>
                    <a:lnTo>
                      <a:pt x="170" y="2"/>
                    </a:lnTo>
                    <a:lnTo>
                      <a:pt x="179" y="49"/>
                    </a:lnTo>
                    <a:lnTo>
                      <a:pt x="143" y="119"/>
                    </a:lnTo>
                    <a:lnTo>
                      <a:pt x="122" y="193"/>
                    </a:lnTo>
                    <a:lnTo>
                      <a:pt x="98" y="233"/>
                    </a:lnTo>
                    <a:lnTo>
                      <a:pt x="38" y="295"/>
                    </a:lnTo>
                    <a:lnTo>
                      <a:pt x="0" y="367"/>
                    </a:lnTo>
                    <a:lnTo>
                      <a:pt x="85" y="425"/>
                    </a:lnTo>
                    <a:lnTo>
                      <a:pt x="81" y="480"/>
                    </a:lnTo>
                    <a:lnTo>
                      <a:pt x="90" y="506"/>
                    </a:lnTo>
                    <a:lnTo>
                      <a:pt x="140" y="511"/>
                    </a:lnTo>
                    <a:lnTo>
                      <a:pt x="169" y="550"/>
                    </a:lnTo>
                    <a:lnTo>
                      <a:pt x="161" y="568"/>
                    </a:lnTo>
                    <a:lnTo>
                      <a:pt x="113" y="610"/>
                    </a:lnTo>
                    <a:lnTo>
                      <a:pt x="70" y="612"/>
                    </a:lnTo>
                    <a:lnTo>
                      <a:pt x="65" y="624"/>
                    </a:lnTo>
                    <a:lnTo>
                      <a:pt x="58" y="684"/>
                    </a:lnTo>
                    <a:lnTo>
                      <a:pt x="62" y="704"/>
                    </a:lnTo>
                    <a:lnTo>
                      <a:pt x="51" y="726"/>
                    </a:lnTo>
                    <a:lnTo>
                      <a:pt x="38" y="793"/>
                    </a:lnTo>
                    <a:lnTo>
                      <a:pt x="59" y="834"/>
                    </a:lnTo>
                    <a:lnTo>
                      <a:pt x="87" y="846"/>
                    </a:lnTo>
                    <a:lnTo>
                      <a:pt x="92" y="854"/>
                    </a:lnTo>
                    <a:lnTo>
                      <a:pt x="112" y="852"/>
                    </a:lnTo>
                    <a:lnTo>
                      <a:pt x="127" y="870"/>
                    </a:lnTo>
                    <a:lnTo>
                      <a:pt x="154" y="854"/>
                    </a:lnTo>
                    <a:lnTo>
                      <a:pt x="182" y="870"/>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17" name="Freeform 78">
                <a:extLst>
                  <a:ext uri="{FF2B5EF4-FFF2-40B4-BE49-F238E27FC236}">
                    <a16:creationId xmlns:a16="http://schemas.microsoft.com/office/drawing/2014/main" id="{CAC6F00B-4B03-4A5B-B17D-5B6032D6F927}"/>
                  </a:ext>
                </a:extLst>
              </p:cNvPr>
              <p:cNvSpPr>
                <a:spLocks noChangeAspect="1"/>
              </p:cNvSpPr>
              <p:nvPr/>
            </p:nvSpPr>
            <p:spPr bwMode="auto">
              <a:xfrm>
                <a:off x="8058982" y="4406485"/>
                <a:ext cx="181823" cy="293776"/>
              </a:xfrm>
              <a:custGeom>
                <a:avLst/>
                <a:gdLst>
                  <a:gd name="T0" fmla="*/ 241 w 687"/>
                  <a:gd name="T1" fmla="*/ 1085 h 1112"/>
                  <a:gd name="T2" fmla="*/ 320 w 687"/>
                  <a:gd name="T3" fmla="*/ 1062 h 1112"/>
                  <a:gd name="T4" fmla="*/ 369 w 687"/>
                  <a:gd name="T5" fmla="*/ 1099 h 1112"/>
                  <a:gd name="T6" fmla="*/ 397 w 687"/>
                  <a:gd name="T7" fmla="*/ 1063 h 1112"/>
                  <a:gd name="T8" fmla="*/ 401 w 687"/>
                  <a:gd name="T9" fmla="*/ 949 h 1112"/>
                  <a:gd name="T10" fmla="*/ 472 w 687"/>
                  <a:gd name="T11" fmla="*/ 965 h 1112"/>
                  <a:gd name="T12" fmla="*/ 506 w 687"/>
                  <a:gd name="T13" fmla="*/ 979 h 1112"/>
                  <a:gd name="T14" fmla="*/ 517 w 687"/>
                  <a:gd name="T15" fmla="*/ 963 h 1112"/>
                  <a:gd name="T16" fmla="*/ 532 w 687"/>
                  <a:gd name="T17" fmla="*/ 954 h 1112"/>
                  <a:gd name="T18" fmla="*/ 586 w 687"/>
                  <a:gd name="T19" fmla="*/ 929 h 1112"/>
                  <a:gd name="T20" fmla="*/ 593 w 687"/>
                  <a:gd name="T21" fmla="*/ 900 h 1112"/>
                  <a:gd name="T22" fmla="*/ 580 w 687"/>
                  <a:gd name="T23" fmla="*/ 876 h 1112"/>
                  <a:gd name="T24" fmla="*/ 609 w 687"/>
                  <a:gd name="T25" fmla="*/ 882 h 1112"/>
                  <a:gd name="T26" fmla="*/ 619 w 687"/>
                  <a:gd name="T27" fmla="*/ 824 h 1112"/>
                  <a:gd name="T28" fmla="*/ 638 w 687"/>
                  <a:gd name="T29" fmla="*/ 795 h 1112"/>
                  <a:gd name="T30" fmla="*/ 634 w 687"/>
                  <a:gd name="T31" fmla="*/ 763 h 1112"/>
                  <a:gd name="T32" fmla="*/ 641 w 687"/>
                  <a:gd name="T33" fmla="*/ 734 h 1112"/>
                  <a:gd name="T34" fmla="*/ 619 w 687"/>
                  <a:gd name="T35" fmla="*/ 721 h 1112"/>
                  <a:gd name="T36" fmla="*/ 631 w 687"/>
                  <a:gd name="T37" fmla="*/ 695 h 1112"/>
                  <a:gd name="T38" fmla="*/ 655 w 687"/>
                  <a:gd name="T39" fmla="*/ 675 h 1112"/>
                  <a:gd name="T40" fmla="*/ 683 w 687"/>
                  <a:gd name="T41" fmla="*/ 621 h 1112"/>
                  <a:gd name="T42" fmla="*/ 667 w 687"/>
                  <a:gd name="T43" fmla="*/ 623 h 1112"/>
                  <a:gd name="T44" fmla="*/ 669 w 687"/>
                  <a:gd name="T45" fmla="*/ 558 h 1112"/>
                  <a:gd name="T46" fmla="*/ 641 w 687"/>
                  <a:gd name="T47" fmla="*/ 537 h 1112"/>
                  <a:gd name="T48" fmla="*/ 621 w 687"/>
                  <a:gd name="T49" fmla="*/ 330 h 1112"/>
                  <a:gd name="T50" fmla="*/ 631 w 687"/>
                  <a:gd name="T51" fmla="*/ 307 h 1112"/>
                  <a:gd name="T52" fmla="*/ 586 w 687"/>
                  <a:gd name="T53" fmla="*/ 188 h 1112"/>
                  <a:gd name="T54" fmla="*/ 563 w 687"/>
                  <a:gd name="T55" fmla="*/ 142 h 1112"/>
                  <a:gd name="T56" fmla="*/ 492 w 687"/>
                  <a:gd name="T57" fmla="*/ 0 h 1112"/>
                  <a:gd name="T58" fmla="*/ 442 w 687"/>
                  <a:gd name="T59" fmla="*/ 60 h 1112"/>
                  <a:gd name="T60" fmla="*/ 377 w 687"/>
                  <a:gd name="T61" fmla="*/ 50 h 1112"/>
                  <a:gd name="T62" fmla="*/ 303 w 687"/>
                  <a:gd name="T63" fmla="*/ 55 h 1112"/>
                  <a:gd name="T64" fmla="*/ 283 w 687"/>
                  <a:gd name="T65" fmla="*/ 73 h 1112"/>
                  <a:gd name="T66" fmla="*/ 231 w 687"/>
                  <a:gd name="T67" fmla="*/ 101 h 1112"/>
                  <a:gd name="T68" fmla="*/ 182 w 687"/>
                  <a:gd name="T69" fmla="*/ 149 h 1112"/>
                  <a:gd name="T70" fmla="*/ 135 w 687"/>
                  <a:gd name="T71" fmla="*/ 142 h 1112"/>
                  <a:gd name="T72" fmla="*/ 93 w 687"/>
                  <a:gd name="T73" fmla="*/ 188 h 1112"/>
                  <a:gd name="T74" fmla="*/ 79 w 687"/>
                  <a:gd name="T75" fmla="*/ 259 h 1112"/>
                  <a:gd name="T76" fmla="*/ 94 w 687"/>
                  <a:gd name="T77" fmla="*/ 382 h 1112"/>
                  <a:gd name="T78" fmla="*/ 71 w 687"/>
                  <a:gd name="T79" fmla="*/ 376 h 1112"/>
                  <a:gd name="T80" fmla="*/ 60 w 687"/>
                  <a:gd name="T81" fmla="*/ 408 h 1112"/>
                  <a:gd name="T82" fmla="*/ 87 w 687"/>
                  <a:gd name="T83" fmla="*/ 432 h 1112"/>
                  <a:gd name="T84" fmla="*/ 60 w 687"/>
                  <a:gd name="T85" fmla="*/ 467 h 1112"/>
                  <a:gd name="T86" fmla="*/ 68 w 687"/>
                  <a:gd name="T87" fmla="*/ 523 h 1112"/>
                  <a:gd name="T88" fmla="*/ 37 w 687"/>
                  <a:gd name="T89" fmla="*/ 587 h 1112"/>
                  <a:gd name="T90" fmla="*/ 0 w 687"/>
                  <a:gd name="T91" fmla="*/ 689 h 1112"/>
                  <a:gd name="T92" fmla="*/ 19 w 687"/>
                  <a:gd name="T93" fmla="*/ 724 h 1112"/>
                  <a:gd name="T94" fmla="*/ 40 w 687"/>
                  <a:gd name="T95" fmla="*/ 784 h 1112"/>
                  <a:gd name="T96" fmla="*/ 53 w 687"/>
                  <a:gd name="T97" fmla="*/ 819 h 1112"/>
                  <a:gd name="T98" fmla="*/ 47 w 687"/>
                  <a:gd name="T99" fmla="*/ 890 h 1112"/>
                  <a:gd name="T100" fmla="*/ 67 w 687"/>
                  <a:gd name="T101" fmla="*/ 930 h 1112"/>
                  <a:gd name="T102" fmla="*/ 65 w 687"/>
                  <a:gd name="T103" fmla="*/ 977 h 1112"/>
                  <a:gd name="T104" fmla="*/ 114 w 687"/>
                  <a:gd name="T105" fmla="*/ 1002 h 1112"/>
                  <a:gd name="T106" fmla="*/ 210 w 687"/>
                  <a:gd name="T107" fmla="*/ 1023 h 1112"/>
                  <a:gd name="T108" fmla="*/ 231 w 687"/>
                  <a:gd name="T109" fmla="*/ 1050 h 1112"/>
                  <a:gd name="T110" fmla="*/ 232 w 687"/>
                  <a:gd name="T111" fmla="*/ 1071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7" h="1112">
                    <a:moveTo>
                      <a:pt x="232" y="1071"/>
                    </a:moveTo>
                    <a:lnTo>
                      <a:pt x="241" y="1085"/>
                    </a:lnTo>
                    <a:lnTo>
                      <a:pt x="281" y="1112"/>
                    </a:lnTo>
                    <a:lnTo>
                      <a:pt x="320" y="1062"/>
                    </a:lnTo>
                    <a:lnTo>
                      <a:pt x="355" y="1076"/>
                    </a:lnTo>
                    <a:lnTo>
                      <a:pt x="369" y="1099"/>
                    </a:lnTo>
                    <a:lnTo>
                      <a:pt x="376" y="1091"/>
                    </a:lnTo>
                    <a:lnTo>
                      <a:pt x="397" y="1063"/>
                    </a:lnTo>
                    <a:lnTo>
                      <a:pt x="407" y="985"/>
                    </a:lnTo>
                    <a:lnTo>
                      <a:pt x="401" y="949"/>
                    </a:lnTo>
                    <a:lnTo>
                      <a:pt x="439" y="944"/>
                    </a:lnTo>
                    <a:lnTo>
                      <a:pt x="472" y="965"/>
                    </a:lnTo>
                    <a:lnTo>
                      <a:pt x="472" y="949"/>
                    </a:lnTo>
                    <a:lnTo>
                      <a:pt x="506" y="979"/>
                    </a:lnTo>
                    <a:lnTo>
                      <a:pt x="521" y="977"/>
                    </a:lnTo>
                    <a:lnTo>
                      <a:pt x="517" y="963"/>
                    </a:lnTo>
                    <a:lnTo>
                      <a:pt x="517" y="951"/>
                    </a:lnTo>
                    <a:lnTo>
                      <a:pt x="532" y="954"/>
                    </a:lnTo>
                    <a:lnTo>
                      <a:pt x="527" y="933"/>
                    </a:lnTo>
                    <a:lnTo>
                      <a:pt x="586" y="929"/>
                    </a:lnTo>
                    <a:lnTo>
                      <a:pt x="575" y="908"/>
                    </a:lnTo>
                    <a:lnTo>
                      <a:pt x="593" y="900"/>
                    </a:lnTo>
                    <a:lnTo>
                      <a:pt x="582" y="889"/>
                    </a:lnTo>
                    <a:lnTo>
                      <a:pt x="580" y="876"/>
                    </a:lnTo>
                    <a:lnTo>
                      <a:pt x="603" y="886"/>
                    </a:lnTo>
                    <a:lnTo>
                      <a:pt x="609" y="882"/>
                    </a:lnTo>
                    <a:lnTo>
                      <a:pt x="586" y="847"/>
                    </a:lnTo>
                    <a:lnTo>
                      <a:pt x="619" y="824"/>
                    </a:lnTo>
                    <a:lnTo>
                      <a:pt x="593" y="812"/>
                    </a:lnTo>
                    <a:lnTo>
                      <a:pt x="638" y="795"/>
                    </a:lnTo>
                    <a:lnTo>
                      <a:pt x="609" y="781"/>
                    </a:lnTo>
                    <a:lnTo>
                      <a:pt x="634" y="763"/>
                    </a:lnTo>
                    <a:lnTo>
                      <a:pt x="610" y="745"/>
                    </a:lnTo>
                    <a:lnTo>
                      <a:pt x="641" y="734"/>
                    </a:lnTo>
                    <a:lnTo>
                      <a:pt x="655" y="713"/>
                    </a:lnTo>
                    <a:lnTo>
                      <a:pt x="619" y="721"/>
                    </a:lnTo>
                    <a:lnTo>
                      <a:pt x="634" y="710"/>
                    </a:lnTo>
                    <a:lnTo>
                      <a:pt x="631" y="695"/>
                    </a:lnTo>
                    <a:lnTo>
                      <a:pt x="644" y="669"/>
                    </a:lnTo>
                    <a:lnTo>
                      <a:pt x="655" y="675"/>
                    </a:lnTo>
                    <a:lnTo>
                      <a:pt x="680" y="664"/>
                    </a:lnTo>
                    <a:lnTo>
                      <a:pt x="683" y="621"/>
                    </a:lnTo>
                    <a:lnTo>
                      <a:pt x="669" y="632"/>
                    </a:lnTo>
                    <a:lnTo>
                      <a:pt x="667" y="623"/>
                    </a:lnTo>
                    <a:lnTo>
                      <a:pt x="687" y="573"/>
                    </a:lnTo>
                    <a:lnTo>
                      <a:pt x="669" y="558"/>
                    </a:lnTo>
                    <a:lnTo>
                      <a:pt x="659" y="512"/>
                    </a:lnTo>
                    <a:lnTo>
                      <a:pt x="641" y="537"/>
                    </a:lnTo>
                    <a:lnTo>
                      <a:pt x="649" y="396"/>
                    </a:lnTo>
                    <a:lnTo>
                      <a:pt x="621" y="330"/>
                    </a:lnTo>
                    <a:lnTo>
                      <a:pt x="631" y="323"/>
                    </a:lnTo>
                    <a:lnTo>
                      <a:pt x="631" y="307"/>
                    </a:lnTo>
                    <a:lnTo>
                      <a:pt x="570" y="228"/>
                    </a:lnTo>
                    <a:lnTo>
                      <a:pt x="586" y="188"/>
                    </a:lnTo>
                    <a:lnTo>
                      <a:pt x="559" y="154"/>
                    </a:lnTo>
                    <a:lnTo>
                      <a:pt x="563" y="142"/>
                    </a:lnTo>
                    <a:lnTo>
                      <a:pt x="535" y="61"/>
                    </a:lnTo>
                    <a:lnTo>
                      <a:pt x="492" y="0"/>
                    </a:lnTo>
                    <a:lnTo>
                      <a:pt x="451" y="27"/>
                    </a:lnTo>
                    <a:lnTo>
                      <a:pt x="442" y="60"/>
                    </a:lnTo>
                    <a:lnTo>
                      <a:pt x="425" y="78"/>
                    </a:lnTo>
                    <a:lnTo>
                      <a:pt x="377" y="50"/>
                    </a:lnTo>
                    <a:lnTo>
                      <a:pt x="324" y="80"/>
                    </a:lnTo>
                    <a:lnTo>
                      <a:pt x="303" y="55"/>
                    </a:lnTo>
                    <a:lnTo>
                      <a:pt x="303" y="69"/>
                    </a:lnTo>
                    <a:lnTo>
                      <a:pt x="283" y="73"/>
                    </a:lnTo>
                    <a:lnTo>
                      <a:pt x="270" y="90"/>
                    </a:lnTo>
                    <a:lnTo>
                      <a:pt x="231" y="101"/>
                    </a:lnTo>
                    <a:lnTo>
                      <a:pt x="202" y="114"/>
                    </a:lnTo>
                    <a:lnTo>
                      <a:pt x="182" y="149"/>
                    </a:lnTo>
                    <a:lnTo>
                      <a:pt x="149" y="150"/>
                    </a:lnTo>
                    <a:lnTo>
                      <a:pt x="135" y="142"/>
                    </a:lnTo>
                    <a:lnTo>
                      <a:pt x="106" y="160"/>
                    </a:lnTo>
                    <a:lnTo>
                      <a:pt x="93" y="188"/>
                    </a:lnTo>
                    <a:lnTo>
                      <a:pt x="94" y="240"/>
                    </a:lnTo>
                    <a:lnTo>
                      <a:pt x="79" y="259"/>
                    </a:lnTo>
                    <a:lnTo>
                      <a:pt x="79" y="318"/>
                    </a:lnTo>
                    <a:lnTo>
                      <a:pt x="94" y="382"/>
                    </a:lnTo>
                    <a:lnTo>
                      <a:pt x="93" y="393"/>
                    </a:lnTo>
                    <a:lnTo>
                      <a:pt x="71" y="376"/>
                    </a:lnTo>
                    <a:lnTo>
                      <a:pt x="57" y="390"/>
                    </a:lnTo>
                    <a:lnTo>
                      <a:pt x="60" y="408"/>
                    </a:lnTo>
                    <a:lnTo>
                      <a:pt x="83" y="415"/>
                    </a:lnTo>
                    <a:lnTo>
                      <a:pt x="87" y="432"/>
                    </a:lnTo>
                    <a:lnTo>
                      <a:pt x="82" y="449"/>
                    </a:lnTo>
                    <a:lnTo>
                      <a:pt x="60" y="467"/>
                    </a:lnTo>
                    <a:lnTo>
                      <a:pt x="55" y="489"/>
                    </a:lnTo>
                    <a:lnTo>
                      <a:pt x="68" y="523"/>
                    </a:lnTo>
                    <a:lnTo>
                      <a:pt x="65" y="558"/>
                    </a:lnTo>
                    <a:lnTo>
                      <a:pt x="37" y="587"/>
                    </a:lnTo>
                    <a:lnTo>
                      <a:pt x="37" y="609"/>
                    </a:lnTo>
                    <a:lnTo>
                      <a:pt x="0" y="689"/>
                    </a:lnTo>
                    <a:lnTo>
                      <a:pt x="0" y="710"/>
                    </a:lnTo>
                    <a:lnTo>
                      <a:pt x="19" y="724"/>
                    </a:lnTo>
                    <a:lnTo>
                      <a:pt x="19" y="745"/>
                    </a:lnTo>
                    <a:lnTo>
                      <a:pt x="40" y="784"/>
                    </a:lnTo>
                    <a:lnTo>
                      <a:pt x="55" y="788"/>
                    </a:lnTo>
                    <a:lnTo>
                      <a:pt x="53" y="819"/>
                    </a:lnTo>
                    <a:lnTo>
                      <a:pt x="65" y="827"/>
                    </a:lnTo>
                    <a:lnTo>
                      <a:pt x="47" y="890"/>
                    </a:lnTo>
                    <a:lnTo>
                      <a:pt x="67" y="898"/>
                    </a:lnTo>
                    <a:lnTo>
                      <a:pt x="67" y="930"/>
                    </a:lnTo>
                    <a:lnTo>
                      <a:pt x="53" y="957"/>
                    </a:lnTo>
                    <a:lnTo>
                      <a:pt x="65" y="977"/>
                    </a:lnTo>
                    <a:lnTo>
                      <a:pt x="90" y="982"/>
                    </a:lnTo>
                    <a:lnTo>
                      <a:pt x="114" y="1002"/>
                    </a:lnTo>
                    <a:lnTo>
                      <a:pt x="174" y="1030"/>
                    </a:lnTo>
                    <a:lnTo>
                      <a:pt x="210" y="1023"/>
                    </a:lnTo>
                    <a:lnTo>
                      <a:pt x="227" y="1031"/>
                    </a:lnTo>
                    <a:lnTo>
                      <a:pt x="231" y="1050"/>
                    </a:lnTo>
                    <a:lnTo>
                      <a:pt x="217" y="1067"/>
                    </a:lnTo>
                    <a:lnTo>
                      <a:pt x="232" y="1071"/>
                    </a:lnTo>
                    <a:close/>
                  </a:path>
                </a:pathLst>
              </a:custGeom>
              <a:solidFill>
                <a:schemeClr val="accent6"/>
              </a:solidFill>
              <a:ln w="0">
                <a:solidFill>
                  <a:schemeClr val="bg1">
                    <a:lumMod val="50000"/>
                  </a:schemeClr>
                </a:solidFill>
                <a:prstDash val="solid"/>
                <a:round/>
                <a:headEnd/>
                <a:tailEnd/>
              </a:ln>
            </p:spPr>
            <p:txBody>
              <a:bodyPr/>
              <a:lstStyle/>
              <a:p>
                <a:endParaRPr lang="ja-JP" altLang="en-US" sz="1400">
                  <a:latin typeface="+mn-ea"/>
                </a:endParaRPr>
              </a:p>
            </p:txBody>
          </p:sp>
          <p:sp>
            <p:nvSpPr>
              <p:cNvPr id="118" name="Freeform 79">
                <a:extLst>
                  <a:ext uri="{FF2B5EF4-FFF2-40B4-BE49-F238E27FC236}">
                    <a16:creationId xmlns:a16="http://schemas.microsoft.com/office/drawing/2014/main" id="{FD58B964-362D-4469-926D-5681F36CD7D3}"/>
                  </a:ext>
                </a:extLst>
              </p:cNvPr>
              <p:cNvSpPr>
                <a:spLocks noChangeAspect="1"/>
              </p:cNvSpPr>
              <p:nvPr/>
            </p:nvSpPr>
            <p:spPr bwMode="auto">
              <a:xfrm>
                <a:off x="7954970" y="4219898"/>
                <a:ext cx="234226" cy="226287"/>
              </a:xfrm>
              <a:custGeom>
                <a:avLst/>
                <a:gdLst>
                  <a:gd name="T0" fmla="*/ 833 w 883"/>
                  <a:gd name="T1" fmla="*/ 764 h 854"/>
                  <a:gd name="T2" fmla="*/ 883 w 883"/>
                  <a:gd name="T3" fmla="*/ 704 h 854"/>
                  <a:gd name="T4" fmla="*/ 802 w 883"/>
                  <a:gd name="T5" fmla="*/ 641 h 854"/>
                  <a:gd name="T6" fmla="*/ 752 w 883"/>
                  <a:gd name="T7" fmla="*/ 510 h 854"/>
                  <a:gd name="T8" fmla="*/ 711 w 883"/>
                  <a:gd name="T9" fmla="*/ 480 h 854"/>
                  <a:gd name="T10" fmla="*/ 696 w 883"/>
                  <a:gd name="T11" fmla="*/ 523 h 854"/>
                  <a:gd name="T12" fmla="*/ 701 w 883"/>
                  <a:gd name="T13" fmla="*/ 507 h 854"/>
                  <a:gd name="T14" fmla="*/ 715 w 883"/>
                  <a:gd name="T15" fmla="*/ 443 h 854"/>
                  <a:gd name="T16" fmla="*/ 724 w 883"/>
                  <a:gd name="T17" fmla="*/ 251 h 854"/>
                  <a:gd name="T18" fmla="*/ 757 w 883"/>
                  <a:gd name="T19" fmla="*/ 73 h 854"/>
                  <a:gd name="T20" fmla="*/ 678 w 883"/>
                  <a:gd name="T21" fmla="*/ 119 h 854"/>
                  <a:gd name="T22" fmla="*/ 562 w 883"/>
                  <a:gd name="T23" fmla="*/ 34 h 854"/>
                  <a:gd name="T24" fmla="*/ 492 w 883"/>
                  <a:gd name="T25" fmla="*/ 0 h 854"/>
                  <a:gd name="T26" fmla="*/ 467 w 883"/>
                  <a:gd name="T27" fmla="*/ 64 h 854"/>
                  <a:gd name="T28" fmla="*/ 439 w 883"/>
                  <a:gd name="T29" fmla="*/ 195 h 854"/>
                  <a:gd name="T30" fmla="*/ 428 w 883"/>
                  <a:gd name="T31" fmla="*/ 265 h 854"/>
                  <a:gd name="T32" fmla="*/ 530 w 883"/>
                  <a:gd name="T33" fmla="*/ 222 h 854"/>
                  <a:gd name="T34" fmla="*/ 608 w 883"/>
                  <a:gd name="T35" fmla="*/ 205 h 854"/>
                  <a:gd name="T36" fmla="*/ 623 w 883"/>
                  <a:gd name="T37" fmla="*/ 169 h 854"/>
                  <a:gd name="T38" fmla="*/ 669 w 883"/>
                  <a:gd name="T39" fmla="*/ 230 h 854"/>
                  <a:gd name="T40" fmla="*/ 658 w 883"/>
                  <a:gd name="T41" fmla="*/ 295 h 854"/>
                  <a:gd name="T42" fmla="*/ 626 w 883"/>
                  <a:gd name="T43" fmla="*/ 398 h 854"/>
                  <a:gd name="T44" fmla="*/ 597 w 883"/>
                  <a:gd name="T45" fmla="*/ 417 h 854"/>
                  <a:gd name="T46" fmla="*/ 529 w 883"/>
                  <a:gd name="T47" fmla="*/ 388 h 854"/>
                  <a:gd name="T48" fmla="*/ 502 w 883"/>
                  <a:gd name="T49" fmla="*/ 335 h 854"/>
                  <a:gd name="T50" fmla="*/ 469 w 883"/>
                  <a:gd name="T51" fmla="*/ 381 h 854"/>
                  <a:gd name="T52" fmla="*/ 459 w 883"/>
                  <a:gd name="T53" fmla="*/ 438 h 854"/>
                  <a:gd name="T54" fmla="*/ 389 w 883"/>
                  <a:gd name="T55" fmla="*/ 406 h 854"/>
                  <a:gd name="T56" fmla="*/ 371 w 883"/>
                  <a:gd name="T57" fmla="*/ 235 h 854"/>
                  <a:gd name="T58" fmla="*/ 320 w 883"/>
                  <a:gd name="T59" fmla="*/ 209 h 854"/>
                  <a:gd name="T60" fmla="*/ 276 w 883"/>
                  <a:gd name="T61" fmla="*/ 232 h 854"/>
                  <a:gd name="T62" fmla="*/ 226 w 883"/>
                  <a:gd name="T63" fmla="*/ 232 h 854"/>
                  <a:gd name="T64" fmla="*/ 187 w 883"/>
                  <a:gd name="T65" fmla="*/ 262 h 854"/>
                  <a:gd name="T66" fmla="*/ 198 w 883"/>
                  <a:gd name="T67" fmla="*/ 282 h 854"/>
                  <a:gd name="T68" fmla="*/ 215 w 883"/>
                  <a:gd name="T69" fmla="*/ 388 h 854"/>
                  <a:gd name="T70" fmla="*/ 180 w 883"/>
                  <a:gd name="T71" fmla="*/ 491 h 854"/>
                  <a:gd name="T72" fmla="*/ 84 w 883"/>
                  <a:gd name="T73" fmla="*/ 507 h 854"/>
                  <a:gd name="T74" fmla="*/ 0 w 883"/>
                  <a:gd name="T75" fmla="*/ 603 h 854"/>
                  <a:gd name="T76" fmla="*/ 41 w 883"/>
                  <a:gd name="T77" fmla="*/ 631 h 854"/>
                  <a:gd name="T78" fmla="*/ 74 w 883"/>
                  <a:gd name="T79" fmla="*/ 722 h 854"/>
                  <a:gd name="T80" fmla="*/ 106 w 883"/>
                  <a:gd name="T81" fmla="*/ 704 h 854"/>
                  <a:gd name="T82" fmla="*/ 225 w 883"/>
                  <a:gd name="T83" fmla="*/ 716 h 854"/>
                  <a:gd name="T84" fmla="*/ 297 w 883"/>
                  <a:gd name="T85" fmla="*/ 715 h 854"/>
                  <a:gd name="T86" fmla="*/ 346 w 883"/>
                  <a:gd name="T87" fmla="*/ 724 h 854"/>
                  <a:gd name="T88" fmla="*/ 416 w 883"/>
                  <a:gd name="T89" fmla="*/ 724 h 854"/>
                  <a:gd name="T90" fmla="*/ 495 w 883"/>
                  <a:gd name="T91" fmla="*/ 670 h 854"/>
                  <a:gd name="T92" fmla="*/ 523 w 883"/>
                  <a:gd name="T93" fmla="*/ 706 h 854"/>
                  <a:gd name="T94" fmla="*/ 508 w 883"/>
                  <a:gd name="T95" fmla="*/ 719 h 854"/>
                  <a:gd name="T96" fmla="*/ 541 w 883"/>
                  <a:gd name="T97" fmla="*/ 773 h 854"/>
                  <a:gd name="T98" fmla="*/ 526 w 883"/>
                  <a:gd name="T99" fmla="*/ 846 h 854"/>
                  <a:gd name="T100" fmla="*/ 573 w 883"/>
                  <a:gd name="T101" fmla="*/ 853 h 854"/>
                  <a:gd name="T102" fmla="*/ 622 w 883"/>
                  <a:gd name="T103" fmla="*/ 805 h 854"/>
                  <a:gd name="T104" fmla="*/ 674 w 883"/>
                  <a:gd name="T105" fmla="*/ 777 h 854"/>
                  <a:gd name="T106" fmla="*/ 694 w 883"/>
                  <a:gd name="T107" fmla="*/ 759 h 854"/>
                  <a:gd name="T108" fmla="*/ 768 w 883"/>
                  <a:gd name="T109" fmla="*/ 754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3" h="854">
                    <a:moveTo>
                      <a:pt x="816" y="782"/>
                    </a:moveTo>
                    <a:lnTo>
                      <a:pt x="833" y="764"/>
                    </a:lnTo>
                    <a:lnTo>
                      <a:pt x="842" y="731"/>
                    </a:lnTo>
                    <a:lnTo>
                      <a:pt x="883" y="704"/>
                    </a:lnTo>
                    <a:lnTo>
                      <a:pt x="834" y="641"/>
                    </a:lnTo>
                    <a:lnTo>
                      <a:pt x="802" y="641"/>
                    </a:lnTo>
                    <a:lnTo>
                      <a:pt x="773" y="599"/>
                    </a:lnTo>
                    <a:lnTo>
                      <a:pt x="752" y="510"/>
                    </a:lnTo>
                    <a:lnTo>
                      <a:pt x="740" y="420"/>
                    </a:lnTo>
                    <a:lnTo>
                      <a:pt x="711" y="480"/>
                    </a:lnTo>
                    <a:lnTo>
                      <a:pt x="718" y="519"/>
                    </a:lnTo>
                    <a:lnTo>
                      <a:pt x="696" y="523"/>
                    </a:lnTo>
                    <a:lnTo>
                      <a:pt x="690" y="510"/>
                    </a:lnTo>
                    <a:lnTo>
                      <a:pt x="701" y="507"/>
                    </a:lnTo>
                    <a:lnTo>
                      <a:pt x="701" y="443"/>
                    </a:lnTo>
                    <a:lnTo>
                      <a:pt x="715" y="443"/>
                    </a:lnTo>
                    <a:lnTo>
                      <a:pt x="736" y="410"/>
                    </a:lnTo>
                    <a:lnTo>
                      <a:pt x="724" y="251"/>
                    </a:lnTo>
                    <a:lnTo>
                      <a:pt x="749" y="163"/>
                    </a:lnTo>
                    <a:lnTo>
                      <a:pt x="757" y="73"/>
                    </a:lnTo>
                    <a:lnTo>
                      <a:pt x="740" y="101"/>
                    </a:lnTo>
                    <a:lnTo>
                      <a:pt x="678" y="119"/>
                    </a:lnTo>
                    <a:lnTo>
                      <a:pt x="639" y="101"/>
                    </a:lnTo>
                    <a:lnTo>
                      <a:pt x="562" y="34"/>
                    </a:lnTo>
                    <a:lnTo>
                      <a:pt x="540" y="36"/>
                    </a:lnTo>
                    <a:lnTo>
                      <a:pt x="492" y="0"/>
                    </a:lnTo>
                    <a:lnTo>
                      <a:pt x="484" y="46"/>
                    </a:lnTo>
                    <a:lnTo>
                      <a:pt x="467" y="64"/>
                    </a:lnTo>
                    <a:lnTo>
                      <a:pt x="451" y="113"/>
                    </a:lnTo>
                    <a:lnTo>
                      <a:pt x="439" y="195"/>
                    </a:lnTo>
                    <a:lnTo>
                      <a:pt x="431" y="222"/>
                    </a:lnTo>
                    <a:lnTo>
                      <a:pt x="428" y="265"/>
                    </a:lnTo>
                    <a:lnTo>
                      <a:pt x="456" y="268"/>
                    </a:lnTo>
                    <a:lnTo>
                      <a:pt x="530" y="222"/>
                    </a:lnTo>
                    <a:lnTo>
                      <a:pt x="568" y="232"/>
                    </a:lnTo>
                    <a:lnTo>
                      <a:pt x="608" y="205"/>
                    </a:lnTo>
                    <a:lnTo>
                      <a:pt x="616" y="173"/>
                    </a:lnTo>
                    <a:lnTo>
                      <a:pt x="623" y="169"/>
                    </a:lnTo>
                    <a:lnTo>
                      <a:pt x="640" y="173"/>
                    </a:lnTo>
                    <a:lnTo>
                      <a:pt x="669" y="230"/>
                    </a:lnTo>
                    <a:lnTo>
                      <a:pt x="672" y="262"/>
                    </a:lnTo>
                    <a:lnTo>
                      <a:pt x="658" y="295"/>
                    </a:lnTo>
                    <a:lnTo>
                      <a:pt x="653" y="352"/>
                    </a:lnTo>
                    <a:lnTo>
                      <a:pt x="626" y="398"/>
                    </a:lnTo>
                    <a:lnTo>
                      <a:pt x="615" y="416"/>
                    </a:lnTo>
                    <a:lnTo>
                      <a:pt x="597" y="417"/>
                    </a:lnTo>
                    <a:lnTo>
                      <a:pt x="566" y="385"/>
                    </a:lnTo>
                    <a:lnTo>
                      <a:pt x="529" y="388"/>
                    </a:lnTo>
                    <a:lnTo>
                      <a:pt x="523" y="355"/>
                    </a:lnTo>
                    <a:lnTo>
                      <a:pt x="502" y="335"/>
                    </a:lnTo>
                    <a:lnTo>
                      <a:pt x="490" y="335"/>
                    </a:lnTo>
                    <a:lnTo>
                      <a:pt x="469" y="381"/>
                    </a:lnTo>
                    <a:lnTo>
                      <a:pt x="478" y="391"/>
                    </a:lnTo>
                    <a:lnTo>
                      <a:pt x="459" y="438"/>
                    </a:lnTo>
                    <a:lnTo>
                      <a:pt x="412" y="452"/>
                    </a:lnTo>
                    <a:lnTo>
                      <a:pt x="389" y="406"/>
                    </a:lnTo>
                    <a:lnTo>
                      <a:pt x="371" y="317"/>
                    </a:lnTo>
                    <a:lnTo>
                      <a:pt x="371" y="235"/>
                    </a:lnTo>
                    <a:lnTo>
                      <a:pt x="352" y="216"/>
                    </a:lnTo>
                    <a:lnTo>
                      <a:pt x="320" y="209"/>
                    </a:lnTo>
                    <a:lnTo>
                      <a:pt x="306" y="223"/>
                    </a:lnTo>
                    <a:lnTo>
                      <a:pt x="276" y="232"/>
                    </a:lnTo>
                    <a:lnTo>
                      <a:pt x="228" y="177"/>
                    </a:lnTo>
                    <a:lnTo>
                      <a:pt x="226" y="232"/>
                    </a:lnTo>
                    <a:lnTo>
                      <a:pt x="219" y="251"/>
                    </a:lnTo>
                    <a:lnTo>
                      <a:pt x="187" y="262"/>
                    </a:lnTo>
                    <a:lnTo>
                      <a:pt x="187" y="274"/>
                    </a:lnTo>
                    <a:lnTo>
                      <a:pt x="198" y="282"/>
                    </a:lnTo>
                    <a:lnTo>
                      <a:pt x="216" y="306"/>
                    </a:lnTo>
                    <a:lnTo>
                      <a:pt x="215" y="388"/>
                    </a:lnTo>
                    <a:lnTo>
                      <a:pt x="197" y="455"/>
                    </a:lnTo>
                    <a:lnTo>
                      <a:pt x="180" y="491"/>
                    </a:lnTo>
                    <a:lnTo>
                      <a:pt x="115" y="512"/>
                    </a:lnTo>
                    <a:lnTo>
                      <a:pt x="84" y="507"/>
                    </a:lnTo>
                    <a:lnTo>
                      <a:pt x="42" y="568"/>
                    </a:lnTo>
                    <a:lnTo>
                      <a:pt x="0" y="603"/>
                    </a:lnTo>
                    <a:lnTo>
                      <a:pt x="3" y="611"/>
                    </a:lnTo>
                    <a:lnTo>
                      <a:pt x="41" y="631"/>
                    </a:lnTo>
                    <a:lnTo>
                      <a:pt x="48" y="722"/>
                    </a:lnTo>
                    <a:lnTo>
                      <a:pt x="74" y="722"/>
                    </a:lnTo>
                    <a:lnTo>
                      <a:pt x="88" y="698"/>
                    </a:lnTo>
                    <a:lnTo>
                      <a:pt x="106" y="704"/>
                    </a:lnTo>
                    <a:lnTo>
                      <a:pt x="145" y="722"/>
                    </a:lnTo>
                    <a:lnTo>
                      <a:pt x="225" y="716"/>
                    </a:lnTo>
                    <a:lnTo>
                      <a:pt x="251" y="691"/>
                    </a:lnTo>
                    <a:lnTo>
                      <a:pt x="297" y="715"/>
                    </a:lnTo>
                    <a:lnTo>
                      <a:pt x="324" y="747"/>
                    </a:lnTo>
                    <a:lnTo>
                      <a:pt x="346" y="724"/>
                    </a:lnTo>
                    <a:lnTo>
                      <a:pt x="381" y="744"/>
                    </a:lnTo>
                    <a:lnTo>
                      <a:pt x="416" y="724"/>
                    </a:lnTo>
                    <a:lnTo>
                      <a:pt x="456" y="681"/>
                    </a:lnTo>
                    <a:lnTo>
                      <a:pt x="495" y="670"/>
                    </a:lnTo>
                    <a:lnTo>
                      <a:pt x="517" y="677"/>
                    </a:lnTo>
                    <a:lnTo>
                      <a:pt x="523" y="706"/>
                    </a:lnTo>
                    <a:lnTo>
                      <a:pt x="506" y="704"/>
                    </a:lnTo>
                    <a:lnTo>
                      <a:pt x="508" y="719"/>
                    </a:lnTo>
                    <a:lnTo>
                      <a:pt x="534" y="724"/>
                    </a:lnTo>
                    <a:lnTo>
                      <a:pt x="541" y="773"/>
                    </a:lnTo>
                    <a:lnTo>
                      <a:pt x="523" y="805"/>
                    </a:lnTo>
                    <a:lnTo>
                      <a:pt x="526" y="846"/>
                    </a:lnTo>
                    <a:lnTo>
                      <a:pt x="540" y="854"/>
                    </a:lnTo>
                    <a:lnTo>
                      <a:pt x="573" y="853"/>
                    </a:lnTo>
                    <a:lnTo>
                      <a:pt x="593" y="818"/>
                    </a:lnTo>
                    <a:lnTo>
                      <a:pt x="622" y="805"/>
                    </a:lnTo>
                    <a:lnTo>
                      <a:pt x="661" y="794"/>
                    </a:lnTo>
                    <a:lnTo>
                      <a:pt x="674" y="777"/>
                    </a:lnTo>
                    <a:lnTo>
                      <a:pt x="694" y="773"/>
                    </a:lnTo>
                    <a:lnTo>
                      <a:pt x="694" y="759"/>
                    </a:lnTo>
                    <a:lnTo>
                      <a:pt x="715" y="784"/>
                    </a:lnTo>
                    <a:lnTo>
                      <a:pt x="768" y="754"/>
                    </a:lnTo>
                    <a:lnTo>
                      <a:pt x="816" y="782"/>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19" name="Freeform 80">
                <a:extLst>
                  <a:ext uri="{FF2B5EF4-FFF2-40B4-BE49-F238E27FC236}">
                    <a16:creationId xmlns:a16="http://schemas.microsoft.com/office/drawing/2014/main" id="{1731FAA2-910C-47B7-86EF-EE7400F13D33}"/>
                  </a:ext>
                </a:extLst>
              </p:cNvPr>
              <p:cNvSpPr>
                <a:spLocks noChangeAspect="1"/>
              </p:cNvSpPr>
              <p:nvPr/>
            </p:nvSpPr>
            <p:spPr bwMode="auto">
              <a:xfrm>
                <a:off x="7934326" y="4396957"/>
                <a:ext cx="164355" cy="283454"/>
              </a:xfrm>
              <a:custGeom>
                <a:avLst/>
                <a:gdLst>
                  <a:gd name="T0" fmla="*/ 167 w 620"/>
                  <a:gd name="T1" fmla="*/ 28 h 1069"/>
                  <a:gd name="T2" fmla="*/ 224 w 620"/>
                  <a:gd name="T3" fmla="*/ 52 h 1069"/>
                  <a:gd name="T4" fmla="*/ 330 w 620"/>
                  <a:gd name="T5" fmla="*/ 21 h 1069"/>
                  <a:gd name="T6" fmla="*/ 403 w 620"/>
                  <a:gd name="T7" fmla="*/ 77 h 1069"/>
                  <a:gd name="T8" fmla="*/ 460 w 620"/>
                  <a:gd name="T9" fmla="*/ 74 h 1069"/>
                  <a:gd name="T10" fmla="*/ 535 w 620"/>
                  <a:gd name="T11" fmla="*/ 11 h 1069"/>
                  <a:gd name="T12" fmla="*/ 549 w 620"/>
                  <a:gd name="T13" fmla="*/ 18 h 1069"/>
                  <a:gd name="T14" fmla="*/ 574 w 620"/>
                  <a:gd name="T15" fmla="*/ 61 h 1069"/>
                  <a:gd name="T16" fmla="*/ 587 w 620"/>
                  <a:gd name="T17" fmla="*/ 49 h 1069"/>
                  <a:gd name="T18" fmla="*/ 620 w 620"/>
                  <a:gd name="T19" fmla="*/ 103 h 1069"/>
                  <a:gd name="T20" fmla="*/ 605 w 620"/>
                  <a:gd name="T21" fmla="*/ 176 h 1069"/>
                  <a:gd name="T22" fmla="*/ 563 w 620"/>
                  <a:gd name="T23" fmla="*/ 222 h 1069"/>
                  <a:gd name="T24" fmla="*/ 549 w 620"/>
                  <a:gd name="T25" fmla="*/ 293 h 1069"/>
                  <a:gd name="T26" fmla="*/ 564 w 620"/>
                  <a:gd name="T27" fmla="*/ 416 h 1069"/>
                  <a:gd name="T28" fmla="*/ 541 w 620"/>
                  <a:gd name="T29" fmla="*/ 410 h 1069"/>
                  <a:gd name="T30" fmla="*/ 530 w 620"/>
                  <a:gd name="T31" fmla="*/ 442 h 1069"/>
                  <a:gd name="T32" fmla="*/ 557 w 620"/>
                  <a:gd name="T33" fmla="*/ 466 h 1069"/>
                  <a:gd name="T34" fmla="*/ 530 w 620"/>
                  <a:gd name="T35" fmla="*/ 501 h 1069"/>
                  <a:gd name="T36" fmla="*/ 538 w 620"/>
                  <a:gd name="T37" fmla="*/ 557 h 1069"/>
                  <a:gd name="T38" fmla="*/ 507 w 620"/>
                  <a:gd name="T39" fmla="*/ 621 h 1069"/>
                  <a:gd name="T40" fmla="*/ 470 w 620"/>
                  <a:gd name="T41" fmla="*/ 723 h 1069"/>
                  <a:gd name="T42" fmla="*/ 489 w 620"/>
                  <a:gd name="T43" fmla="*/ 758 h 1069"/>
                  <a:gd name="T44" fmla="*/ 510 w 620"/>
                  <a:gd name="T45" fmla="*/ 818 h 1069"/>
                  <a:gd name="T46" fmla="*/ 523 w 620"/>
                  <a:gd name="T47" fmla="*/ 853 h 1069"/>
                  <a:gd name="T48" fmla="*/ 517 w 620"/>
                  <a:gd name="T49" fmla="*/ 924 h 1069"/>
                  <a:gd name="T50" fmla="*/ 537 w 620"/>
                  <a:gd name="T51" fmla="*/ 964 h 1069"/>
                  <a:gd name="T52" fmla="*/ 535 w 620"/>
                  <a:gd name="T53" fmla="*/ 1011 h 1069"/>
                  <a:gd name="T54" fmla="*/ 478 w 620"/>
                  <a:gd name="T55" fmla="*/ 1055 h 1069"/>
                  <a:gd name="T56" fmla="*/ 431 w 620"/>
                  <a:gd name="T57" fmla="*/ 1069 h 1069"/>
                  <a:gd name="T58" fmla="*/ 369 w 620"/>
                  <a:gd name="T59" fmla="*/ 1030 h 1069"/>
                  <a:gd name="T60" fmla="*/ 330 w 620"/>
                  <a:gd name="T61" fmla="*/ 985 h 1069"/>
                  <a:gd name="T62" fmla="*/ 295 w 620"/>
                  <a:gd name="T63" fmla="*/ 980 h 1069"/>
                  <a:gd name="T64" fmla="*/ 242 w 620"/>
                  <a:gd name="T65" fmla="*/ 952 h 1069"/>
                  <a:gd name="T66" fmla="*/ 212 w 620"/>
                  <a:gd name="T67" fmla="*/ 942 h 1069"/>
                  <a:gd name="T68" fmla="*/ 157 w 620"/>
                  <a:gd name="T69" fmla="*/ 900 h 1069"/>
                  <a:gd name="T70" fmla="*/ 83 w 620"/>
                  <a:gd name="T71" fmla="*/ 902 h 1069"/>
                  <a:gd name="T72" fmla="*/ 95 w 620"/>
                  <a:gd name="T73" fmla="*/ 812 h 1069"/>
                  <a:gd name="T74" fmla="*/ 157 w 620"/>
                  <a:gd name="T75" fmla="*/ 703 h 1069"/>
                  <a:gd name="T76" fmla="*/ 180 w 620"/>
                  <a:gd name="T77" fmla="*/ 487 h 1069"/>
                  <a:gd name="T78" fmla="*/ 102 w 620"/>
                  <a:gd name="T79" fmla="*/ 399 h 1069"/>
                  <a:gd name="T80" fmla="*/ 29 w 620"/>
                  <a:gd name="T81" fmla="*/ 422 h 1069"/>
                  <a:gd name="T82" fmla="*/ 0 w 620"/>
                  <a:gd name="T83" fmla="*/ 320 h 1069"/>
                  <a:gd name="T84" fmla="*/ 47 w 620"/>
                  <a:gd name="T85" fmla="*/ 357 h 1069"/>
                  <a:gd name="T86" fmla="*/ 120 w 620"/>
                  <a:gd name="T87" fmla="*/ 307 h 1069"/>
                  <a:gd name="T88" fmla="*/ 157 w 620"/>
                  <a:gd name="T89" fmla="*/ 94 h 1069"/>
                  <a:gd name="T90" fmla="*/ 153 w 620"/>
                  <a:gd name="T91" fmla="*/ 52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0" h="1069">
                    <a:moveTo>
                      <a:pt x="153" y="52"/>
                    </a:moveTo>
                    <a:lnTo>
                      <a:pt x="167" y="28"/>
                    </a:lnTo>
                    <a:lnTo>
                      <a:pt x="185" y="34"/>
                    </a:lnTo>
                    <a:lnTo>
                      <a:pt x="224" y="52"/>
                    </a:lnTo>
                    <a:lnTo>
                      <a:pt x="304" y="46"/>
                    </a:lnTo>
                    <a:lnTo>
                      <a:pt x="330" y="21"/>
                    </a:lnTo>
                    <a:lnTo>
                      <a:pt x="376" y="45"/>
                    </a:lnTo>
                    <a:lnTo>
                      <a:pt x="403" y="77"/>
                    </a:lnTo>
                    <a:lnTo>
                      <a:pt x="425" y="54"/>
                    </a:lnTo>
                    <a:lnTo>
                      <a:pt x="460" y="74"/>
                    </a:lnTo>
                    <a:lnTo>
                      <a:pt x="495" y="54"/>
                    </a:lnTo>
                    <a:lnTo>
                      <a:pt x="535" y="11"/>
                    </a:lnTo>
                    <a:lnTo>
                      <a:pt x="574" y="0"/>
                    </a:lnTo>
                    <a:lnTo>
                      <a:pt x="549" y="18"/>
                    </a:lnTo>
                    <a:lnTo>
                      <a:pt x="546" y="28"/>
                    </a:lnTo>
                    <a:lnTo>
                      <a:pt x="574" y="61"/>
                    </a:lnTo>
                    <a:lnTo>
                      <a:pt x="574" y="45"/>
                    </a:lnTo>
                    <a:lnTo>
                      <a:pt x="587" y="49"/>
                    </a:lnTo>
                    <a:lnTo>
                      <a:pt x="613" y="54"/>
                    </a:lnTo>
                    <a:lnTo>
                      <a:pt x="620" y="103"/>
                    </a:lnTo>
                    <a:lnTo>
                      <a:pt x="602" y="135"/>
                    </a:lnTo>
                    <a:lnTo>
                      <a:pt x="605" y="176"/>
                    </a:lnTo>
                    <a:lnTo>
                      <a:pt x="576" y="194"/>
                    </a:lnTo>
                    <a:lnTo>
                      <a:pt x="563" y="222"/>
                    </a:lnTo>
                    <a:lnTo>
                      <a:pt x="564" y="274"/>
                    </a:lnTo>
                    <a:lnTo>
                      <a:pt x="549" y="293"/>
                    </a:lnTo>
                    <a:lnTo>
                      <a:pt x="549" y="352"/>
                    </a:lnTo>
                    <a:lnTo>
                      <a:pt x="564" y="416"/>
                    </a:lnTo>
                    <a:lnTo>
                      <a:pt x="563" y="427"/>
                    </a:lnTo>
                    <a:lnTo>
                      <a:pt x="541" y="410"/>
                    </a:lnTo>
                    <a:lnTo>
                      <a:pt x="527" y="424"/>
                    </a:lnTo>
                    <a:lnTo>
                      <a:pt x="530" y="442"/>
                    </a:lnTo>
                    <a:lnTo>
                      <a:pt x="553" y="449"/>
                    </a:lnTo>
                    <a:lnTo>
                      <a:pt x="557" y="466"/>
                    </a:lnTo>
                    <a:lnTo>
                      <a:pt x="552" y="483"/>
                    </a:lnTo>
                    <a:lnTo>
                      <a:pt x="530" y="501"/>
                    </a:lnTo>
                    <a:lnTo>
                      <a:pt x="525" y="523"/>
                    </a:lnTo>
                    <a:lnTo>
                      <a:pt x="538" y="557"/>
                    </a:lnTo>
                    <a:lnTo>
                      <a:pt x="535" y="592"/>
                    </a:lnTo>
                    <a:lnTo>
                      <a:pt x="507" y="621"/>
                    </a:lnTo>
                    <a:lnTo>
                      <a:pt x="507" y="643"/>
                    </a:lnTo>
                    <a:lnTo>
                      <a:pt x="470" y="723"/>
                    </a:lnTo>
                    <a:lnTo>
                      <a:pt x="470" y="744"/>
                    </a:lnTo>
                    <a:lnTo>
                      <a:pt x="489" y="758"/>
                    </a:lnTo>
                    <a:lnTo>
                      <a:pt x="489" y="779"/>
                    </a:lnTo>
                    <a:lnTo>
                      <a:pt x="510" y="818"/>
                    </a:lnTo>
                    <a:lnTo>
                      <a:pt x="525" y="822"/>
                    </a:lnTo>
                    <a:lnTo>
                      <a:pt x="523" y="853"/>
                    </a:lnTo>
                    <a:lnTo>
                      <a:pt x="535" y="861"/>
                    </a:lnTo>
                    <a:lnTo>
                      <a:pt x="517" y="924"/>
                    </a:lnTo>
                    <a:lnTo>
                      <a:pt x="537" y="932"/>
                    </a:lnTo>
                    <a:lnTo>
                      <a:pt x="537" y="964"/>
                    </a:lnTo>
                    <a:lnTo>
                      <a:pt x="523" y="991"/>
                    </a:lnTo>
                    <a:lnTo>
                      <a:pt x="535" y="1011"/>
                    </a:lnTo>
                    <a:lnTo>
                      <a:pt x="514" y="1011"/>
                    </a:lnTo>
                    <a:lnTo>
                      <a:pt x="478" y="1055"/>
                    </a:lnTo>
                    <a:lnTo>
                      <a:pt x="449" y="1054"/>
                    </a:lnTo>
                    <a:lnTo>
                      <a:pt x="431" y="1069"/>
                    </a:lnTo>
                    <a:lnTo>
                      <a:pt x="415" y="1064"/>
                    </a:lnTo>
                    <a:lnTo>
                      <a:pt x="369" y="1030"/>
                    </a:lnTo>
                    <a:lnTo>
                      <a:pt x="355" y="995"/>
                    </a:lnTo>
                    <a:lnTo>
                      <a:pt x="330" y="985"/>
                    </a:lnTo>
                    <a:lnTo>
                      <a:pt x="318" y="966"/>
                    </a:lnTo>
                    <a:lnTo>
                      <a:pt x="295" y="980"/>
                    </a:lnTo>
                    <a:lnTo>
                      <a:pt x="255" y="967"/>
                    </a:lnTo>
                    <a:lnTo>
                      <a:pt x="242" y="952"/>
                    </a:lnTo>
                    <a:lnTo>
                      <a:pt x="227" y="953"/>
                    </a:lnTo>
                    <a:lnTo>
                      <a:pt x="212" y="942"/>
                    </a:lnTo>
                    <a:lnTo>
                      <a:pt x="181" y="932"/>
                    </a:lnTo>
                    <a:lnTo>
                      <a:pt x="157" y="900"/>
                    </a:lnTo>
                    <a:lnTo>
                      <a:pt x="132" y="914"/>
                    </a:lnTo>
                    <a:lnTo>
                      <a:pt x="83" y="902"/>
                    </a:lnTo>
                    <a:lnTo>
                      <a:pt x="95" y="840"/>
                    </a:lnTo>
                    <a:lnTo>
                      <a:pt x="95" y="812"/>
                    </a:lnTo>
                    <a:lnTo>
                      <a:pt x="131" y="779"/>
                    </a:lnTo>
                    <a:lnTo>
                      <a:pt x="157" y="703"/>
                    </a:lnTo>
                    <a:lnTo>
                      <a:pt x="182" y="523"/>
                    </a:lnTo>
                    <a:lnTo>
                      <a:pt x="180" y="487"/>
                    </a:lnTo>
                    <a:lnTo>
                      <a:pt x="138" y="420"/>
                    </a:lnTo>
                    <a:lnTo>
                      <a:pt x="102" y="399"/>
                    </a:lnTo>
                    <a:lnTo>
                      <a:pt x="56" y="427"/>
                    </a:lnTo>
                    <a:lnTo>
                      <a:pt x="29" y="422"/>
                    </a:lnTo>
                    <a:lnTo>
                      <a:pt x="3" y="374"/>
                    </a:lnTo>
                    <a:lnTo>
                      <a:pt x="0" y="320"/>
                    </a:lnTo>
                    <a:lnTo>
                      <a:pt x="29" y="352"/>
                    </a:lnTo>
                    <a:lnTo>
                      <a:pt x="47" y="357"/>
                    </a:lnTo>
                    <a:lnTo>
                      <a:pt x="64" y="352"/>
                    </a:lnTo>
                    <a:lnTo>
                      <a:pt x="120" y="307"/>
                    </a:lnTo>
                    <a:lnTo>
                      <a:pt x="160" y="148"/>
                    </a:lnTo>
                    <a:lnTo>
                      <a:pt x="157" y="94"/>
                    </a:lnTo>
                    <a:lnTo>
                      <a:pt x="127" y="52"/>
                    </a:lnTo>
                    <a:lnTo>
                      <a:pt x="153" y="52"/>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20" name="Freeform 81">
                <a:extLst>
                  <a:ext uri="{FF2B5EF4-FFF2-40B4-BE49-F238E27FC236}">
                    <a16:creationId xmlns:a16="http://schemas.microsoft.com/office/drawing/2014/main" id="{FE65796C-00C3-443C-AECA-CCD170D4B78B}"/>
                  </a:ext>
                </a:extLst>
              </p:cNvPr>
              <p:cNvSpPr>
                <a:spLocks noChangeAspect="1"/>
              </p:cNvSpPr>
              <p:nvPr/>
            </p:nvSpPr>
            <p:spPr bwMode="auto">
              <a:xfrm>
                <a:off x="7964497" y="4469211"/>
                <a:ext cx="18262" cy="38112"/>
              </a:xfrm>
              <a:custGeom>
                <a:avLst/>
                <a:gdLst>
                  <a:gd name="T0" fmla="*/ 14 w 69"/>
                  <a:gd name="T1" fmla="*/ 128 h 145"/>
                  <a:gd name="T2" fmla="*/ 18 w 69"/>
                  <a:gd name="T3" fmla="*/ 123 h 145"/>
                  <a:gd name="T4" fmla="*/ 44 w 69"/>
                  <a:gd name="T5" fmla="*/ 123 h 145"/>
                  <a:gd name="T6" fmla="*/ 62 w 69"/>
                  <a:gd name="T7" fmla="*/ 145 h 145"/>
                  <a:gd name="T8" fmla="*/ 68 w 69"/>
                  <a:gd name="T9" fmla="*/ 125 h 145"/>
                  <a:gd name="T10" fmla="*/ 69 w 69"/>
                  <a:gd name="T11" fmla="*/ 29 h 145"/>
                  <a:gd name="T12" fmla="*/ 36 w 69"/>
                  <a:gd name="T13" fmla="*/ 0 h 145"/>
                  <a:gd name="T14" fmla="*/ 0 w 69"/>
                  <a:gd name="T15" fmla="*/ 77 h 145"/>
                  <a:gd name="T16" fmla="*/ 14 w 69"/>
                  <a:gd name="T17" fmla="*/ 1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45">
                    <a:moveTo>
                      <a:pt x="14" y="128"/>
                    </a:moveTo>
                    <a:lnTo>
                      <a:pt x="18" y="123"/>
                    </a:lnTo>
                    <a:lnTo>
                      <a:pt x="44" y="123"/>
                    </a:lnTo>
                    <a:lnTo>
                      <a:pt x="62" y="145"/>
                    </a:lnTo>
                    <a:lnTo>
                      <a:pt x="68" y="125"/>
                    </a:lnTo>
                    <a:lnTo>
                      <a:pt x="69" y="29"/>
                    </a:lnTo>
                    <a:lnTo>
                      <a:pt x="36" y="0"/>
                    </a:lnTo>
                    <a:lnTo>
                      <a:pt x="0" y="77"/>
                    </a:lnTo>
                    <a:lnTo>
                      <a:pt x="14" y="128"/>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21" name="Freeform 82">
                <a:extLst>
                  <a:ext uri="{FF2B5EF4-FFF2-40B4-BE49-F238E27FC236}">
                    <a16:creationId xmlns:a16="http://schemas.microsoft.com/office/drawing/2014/main" id="{46FC182E-94B0-45C7-ACA9-1684D262704A}"/>
                  </a:ext>
                </a:extLst>
              </p:cNvPr>
              <p:cNvSpPr>
                <a:spLocks noChangeAspect="1"/>
              </p:cNvSpPr>
              <p:nvPr/>
            </p:nvSpPr>
            <p:spPr bwMode="auto">
              <a:xfrm>
                <a:off x="7291991" y="5320368"/>
                <a:ext cx="91308" cy="134184"/>
              </a:xfrm>
              <a:custGeom>
                <a:avLst/>
                <a:gdLst>
                  <a:gd name="T0" fmla="*/ 151 w 343"/>
                  <a:gd name="T1" fmla="*/ 6 h 506"/>
                  <a:gd name="T2" fmla="*/ 162 w 343"/>
                  <a:gd name="T3" fmla="*/ 35 h 506"/>
                  <a:gd name="T4" fmla="*/ 154 w 343"/>
                  <a:gd name="T5" fmla="*/ 66 h 506"/>
                  <a:gd name="T6" fmla="*/ 207 w 343"/>
                  <a:gd name="T7" fmla="*/ 85 h 506"/>
                  <a:gd name="T8" fmla="*/ 216 w 343"/>
                  <a:gd name="T9" fmla="*/ 101 h 506"/>
                  <a:gd name="T10" fmla="*/ 197 w 343"/>
                  <a:gd name="T11" fmla="*/ 95 h 506"/>
                  <a:gd name="T12" fmla="*/ 202 w 343"/>
                  <a:gd name="T13" fmla="*/ 111 h 506"/>
                  <a:gd name="T14" fmla="*/ 183 w 343"/>
                  <a:gd name="T15" fmla="*/ 155 h 506"/>
                  <a:gd name="T16" fmla="*/ 207 w 343"/>
                  <a:gd name="T17" fmla="*/ 214 h 506"/>
                  <a:gd name="T18" fmla="*/ 197 w 343"/>
                  <a:gd name="T19" fmla="*/ 250 h 506"/>
                  <a:gd name="T20" fmla="*/ 184 w 343"/>
                  <a:gd name="T21" fmla="*/ 263 h 506"/>
                  <a:gd name="T22" fmla="*/ 200 w 343"/>
                  <a:gd name="T23" fmla="*/ 285 h 506"/>
                  <a:gd name="T24" fmla="*/ 208 w 343"/>
                  <a:gd name="T25" fmla="*/ 292 h 506"/>
                  <a:gd name="T26" fmla="*/ 201 w 343"/>
                  <a:gd name="T27" fmla="*/ 299 h 506"/>
                  <a:gd name="T28" fmla="*/ 197 w 343"/>
                  <a:gd name="T29" fmla="*/ 327 h 506"/>
                  <a:gd name="T30" fmla="*/ 176 w 343"/>
                  <a:gd name="T31" fmla="*/ 366 h 506"/>
                  <a:gd name="T32" fmla="*/ 159 w 343"/>
                  <a:gd name="T33" fmla="*/ 376 h 506"/>
                  <a:gd name="T34" fmla="*/ 138 w 343"/>
                  <a:gd name="T35" fmla="*/ 411 h 506"/>
                  <a:gd name="T36" fmla="*/ 63 w 343"/>
                  <a:gd name="T37" fmla="*/ 472 h 506"/>
                  <a:gd name="T38" fmla="*/ 32 w 343"/>
                  <a:gd name="T39" fmla="*/ 485 h 506"/>
                  <a:gd name="T40" fmla="*/ 13 w 343"/>
                  <a:gd name="T41" fmla="*/ 476 h 506"/>
                  <a:gd name="T42" fmla="*/ 0 w 343"/>
                  <a:gd name="T43" fmla="*/ 487 h 506"/>
                  <a:gd name="T44" fmla="*/ 7 w 343"/>
                  <a:gd name="T45" fmla="*/ 506 h 506"/>
                  <a:gd name="T46" fmla="*/ 35 w 343"/>
                  <a:gd name="T47" fmla="*/ 506 h 506"/>
                  <a:gd name="T48" fmla="*/ 57 w 343"/>
                  <a:gd name="T49" fmla="*/ 496 h 506"/>
                  <a:gd name="T50" fmla="*/ 115 w 343"/>
                  <a:gd name="T51" fmla="*/ 496 h 506"/>
                  <a:gd name="T52" fmla="*/ 138 w 343"/>
                  <a:gd name="T53" fmla="*/ 473 h 506"/>
                  <a:gd name="T54" fmla="*/ 233 w 343"/>
                  <a:gd name="T55" fmla="*/ 472 h 506"/>
                  <a:gd name="T56" fmla="*/ 254 w 343"/>
                  <a:gd name="T57" fmla="*/ 457 h 506"/>
                  <a:gd name="T58" fmla="*/ 296 w 343"/>
                  <a:gd name="T59" fmla="*/ 450 h 506"/>
                  <a:gd name="T60" fmla="*/ 319 w 343"/>
                  <a:gd name="T61" fmla="*/ 411 h 506"/>
                  <a:gd name="T62" fmla="*/ 310 w 343"/>
                  <a:gd name="T63" fmla="*/ 359 h 506"/>
                  <a:gd name="T64" fmla="*/ 300 w 343"/>
                  <a:gd name="T65" fmla="*/ 342 h 506"/>
                  <a:gd name="T66" fmla="*/ 319 w 343"/>
                  <a:gd name="T67" fmla="*/ 331 h 506"/>
                  <a:gd name="T68" fmla="*/ 297 w 343"/>
                  <a:gd name="T69" fmla="*/ 307 h 506"/>
                  <a:gd name="T70" fmla="*/ 296 w 343"/>
                  <a:gd name="T71" fmla="*/ 285 h 506"/>
                  <a:gd name="T72" fmla="*/ 317 w 343"/>
                  <a:gd name="T73" fmla="*/ 270 h 506"/>
                  <a:gd name="T74" fmla="*/ 331 w 343"/>
                  <a:gd name="T75" fmla="*/ 233 h 506"/>
                  <a:gd name="T76" fmla="*/ 326 w 343"/>
                  <a:gd name="T77" fmla="*/ 196 h 506"/>
                  <a:gd name="T78" fmla="*/ 343 w 343"/>
                  <a:gd name="T79" fmla="*/ 168 h 506"/>
                  <a:gd name="T80" fmla="*/ 297 w 343"/>
                  <a:gd name="T81" fmla="*/ 95 h 506"/>
                  <a:gd name="T82" fmla="*/ 293 w 343"/>
                  <a:gd name="T83" fmla="*/ 95 h 506"/>
                  <a:gd name="T84" fmla="*/ 267 w 343"/>
                  <a:gd name="T85" fmla="*/ 106 h 506"/>
                  <a:gd name="T86" fmla="*/ 236 w 343"/>
                  <a:gd name="T87" fmla="*/ 95 h 506"/>
                  <a:gd name="T88" fmla="*/ 218 w 343"/>
                  <a:gd name="T89" fmla="*/ 49 h 506"/>
                  <a:gd name="T90" fmla="*/ 184 w 343"/>
                  <a:gd name="T91" fmla="*/ 35 h 506"/>
                  <a:gd name="T92" fmla="*/ 172 w 343"/>
                  <a:gd name="T93" fmla="*/ 0 h 506"/>
                  <a:gd name="T94" fmla="*/ 151 w 343"/>
                  <a:gd name="T95" fmla="*/ 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3" h="506">
                    <a:moveTo>
                      <a:pt x="151" y="6"/>
                    </a:moveTo>
                    <a:lnTo>
                      <a:pt x="162" y="35"/>
                    </a:lnTo>
                    <a:lnTo>
                      <a:pt x="154" y="66"/>
                    </a:lnTo>
                    <a:lnTo>
                      <a:pt x="207" y="85"/>
                    </a:lnTo>
                    <a:lnTo>
                      <a:pt x="216" y="101"/>
                    </a:lnTo>
                    <a:lnTo>
                      <a:pt x="197" y="95"/>
                    </a:lnTo>
                    <a:lnTo>
                      <a:pt x="202" y="111"/>
                    </a:lnTo>
                    <a:lnTo>
                      <a:pt x="183" y="155"/>
                    </a:lnTo>
                    <a:lnTo>
                      <a:pt x="207" y="214"/>
                    </a:lnTo>
                    <a:lnTo>
                      <a:pt x="197" y="250"/>
                    </a:lnTo>
                    <a:lnTo>
                      <a:pt x="184" y="263"/>
                    </a:lnTo>
                    <a:lnTo>
                      <a:pt x="200" y="285"/>
                    </a:lnTo>
                    <a:lnTo>
                      <a:pt x="208" y="292"/>
                    </a:lnTo>
                    <a:lnTo>
                      <a:pt x="201" y="299"/>
                    </a:lnTo>
                    <a:lnTo>
                      <a:pt x="197" y="327"/>
                    </a:lnTo>
                    <a:lnTo>
                      <a:pt x="176" y="366"/>
                    </a:lnTo>
                    <a:lnTo>
                      <a:pt x="159" y="376"/>
                    </a:lnTo>
                    <a:lnTo>
                      <a:pt x="138" y="411"/>
                    </a:lnTo>
                    <a:lnTo>
                      <a:pt x="63" y="472"/>
                    </a:lnTo>
                    <a:lnTo>
                      <a:pt x="32" y="485"/>
                    </a:lnTo>
                    <a:lnTo>
                      <a:pt x="13" y="476"/>
                    </a:lnTo>
                    <a:lnTo>
                      <a:pt x="0" y="487"/>
                    </a:lnTo>
                    <a:lnTo>
                      <a:pt x="7" y="506"/>
                    </a:lnTo>
                    <a:lnTo>
                      <a:pt x="35" y="506"/>
                    </a:lnTo>
                    <a:lnTo>
                      <a:pt x="57" y="496"/>
                    </a:lnTo>
                    <a:lnTo>
                      <a:pt x="115" y="496"/>
                    </a:lnTo>
                    <a:lnTo>
                      <a:pt x="138" y="473"/>
                    </a:lnTo>
                    <a:lnTo>
                      <a:pt x="233" y="472"/>
                    </a:lnTo>
                    <a:lnTo>
                      <a:pt x="254" y="457"/>
                    </a:lnTo>
                    <a:lnTo>
                      <a:pt x="296" y="450"/>
                    </a:lnTo>
                    <a:lnTo>
                      <a:pt x="319" y="411"/>
                    </a:lnTo>
                    <a:lnTo>
                      <a:pt x="310" y="359"/>
                    </a:lnTo>
                    <a:lnTo>
                      <a:pt x="300" y="342"/>
                    </a:lnTo>
                    <a:lnTo>
                      <a:pt x="319" y="331"/>
                    </a:lnTo>
                    <a:lnTo>
                      <a:pt x="297" y="307"/>
                    </a:lnTo>
                    <a:lnTo>
                      <a:pt x="296" y="285"/>
                    </a:lnTo>
                    <a:lnTo>
                      <a:pt x="317" y="270"/>
                    </a:lnTo>
                    <a:lnTo>
                      <a:pt x="331" y="233"/>
                    </a:lnTo>
                    <a:lnTo>
                      <a:pt x="326" y="196"/>
                    </a:lnTo>
                    <a:lnTo>
                      <a:pt x="343" y="168"/>
                    </a:lnTo>
                    <a:lnTo>
                      <a:pt x="297" y="95"/>
                    </a:lnTo>
                    <a:lnTo>
                      <a:pt x="293" y="95"/>
                    </a:lnTo>
                    <a:lnTo>
                      <a:pt x="267" y="106"/>
                    </a:lnTo>
                    <a:lnTo>
                      <a:pt x="236" y="95"/>
                    </a:lnTo>
                    <a:lnTo>
                      <a:pt x="218" y="49"/>
                    </a:lnTo>
                    <a:lnTo>
                      <a:pt x="184" y="35"/>
                    </a:lnTo>
                    <a:lnTo>
                      <a:pt x="172" y="0"/>
                    </a:lnTo>
                    <a:lnTo>
                      <a:pt x="151" y="6"/>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22" name="Freeform 83">
                <a:extLst>
                  <a:ext uri="{FF2B5EF4-FFF2-40B4-BE49-F238E27FC236}">
                    <a16:creationId xmlns:a16="http://schemas.microsoft.com/office/drawing/2014/main" id="{0645A5FC-067B-4C42-9A3E-908348757D04}"/>
                  </a:ext>
                </a:extLst>
              </p:cNvPr>
              <p:cNvSpPr>
                <a:spLocks noChangeAspect="1"/>
              </p:cNvSpPr>
              <p:nvPr/>
            </p:nvSpPr>
            <p:spPr bwMode="auto">
              <a:xfrm>
                <a:off x="7282463" y="5439466"/>
                <a:ext cx="131008" cy="159592"/>
              </a:xfrm>
              <a:custGeom>
                <a:avLst/>
                <a:gdLst>
                  <a:gd name="T0" fmla="*/ 266 w 496"/>
                  <a:gd name="T1" fmla="*/ 191 h 603"/>
                  <a:gd name="T2" fmla="*/ 313 w 496"/>
                  <a:gd name="T3" fmla="*/ 145 h 603"/>
                  <a:gd name="T4" fmla="*/ 320 w 496"/>
                  <a:gd name="T5" fmla="*/ 117 h 603"/>
                  <a:gd name="T6" fmla="*/ 331 w 496"/>
                  <a:gd name="T7" fmla="*/ 111 h 603"/>
                  <a:gd name="T8" fmla="*/ 361 w 496"/>
                  <a:gd name="T9" fmla="*/ 116 h 603"/>
                  <a:gd name="T10" fmla="*/ 354 w 496"/>
                  <a:gd name="T11" fmla="*/ 79 h 603"/>
                  <a:gd name="T12" fmla="*/ 338 w 496"/>
                  <a:gd name="T13" fmla="*/ 61 h 603"/>
                  <a:gd name="T14" fmla="*/ 333 w 496"/>
                  <a:gd name="T15" fmla="*/ 0 h 603"/>
                  <a:gd name="T16" fmla="*/ 291 w 496"/>
                  <a:gd name="T17" fmla="*/ 7 h 603"/>
                  <a:gd name="T18" fmla="*/ 270 w 496"/>
                  <a:gd name="T19" fmla="*/ 22 h 603"/>
                  <a:gd name="T20" fmla="*/ 175 w 496"/>
                  <a:gd name="T21" fmla="*/ 23 h 603"/>
                  <a:gd name="T22" fmla="*/ 152 w 496"/>
                  <a:gd name="T23" fmla="*/ 46 h 603"/>
                  <a:gd name="T24" fmla="*/ 94 w 496"/>
                  <a:gd name="T25" fmla="*/ 46 h 603"/>
                  <a:gd name="T26" fmla="*/ 72 w 496"/>
                  <a:gd name="T27" fmla="*/ 56 h 603"/>
                  <a:gd name="T28" fmla="*/ 44 w 496"/>
                  <a:gd name="T29" fmla="*/ 56 h 603"/>
                  <a:gd name="T30" fmla="*/ 37 w 496"/>
                  <a:gd name="T31" fmla="*/ 37 h 603"/>
                  <a:gd name="T32" fmla="*/ 16 w 496"/>
                  <a:gd name="T33" fmla="*/ 61 h 603"/>
                  <a:gd name="T34" fmla="*/ 57 w 496"/>
                  <a:gd name="T35" fmla="*/ 74 h 603"/>
                  <a:gd name="T36" fmla="*/ 67 w 496"/>
                  <a:gd name="T37" fmla="*/ 106 h 603"/>
                  <a:gd name="T38" fmla="*/ 64 w 496"/>
                  <a:gd name="T39" fmla="*/ 116 h 603"/>
                  <a:gd name="T40" fmla="*/ 74 w 496"/>
                  <a:gd name="T41" fmla="*/ 128 h 603"/>
                  <a:gd name="T42" fmla="*/ 74 w 496"/>
                  <a:gd name="T43" fmla="*/ 146 h 603"/>
                  <a:gd name="T44" fmla="*/ 55 w 496"/>
                  <a:gd name="T45" fmla="*/ 153 h 603"/>
                  <a:gd name="T46" fmla="*/ 30 w 496"/>
                  <a:gd name="T47" fmla="*/ 194 h 603"/>
                  <a:gd name="T48" fmla="*/ 51 w 496"/>
                  <a:gd name="T49" fmla="*/ 206 h 603"/>
                  <a:gd name="T50" fmla="*/ 61 w 496"/>
                  <a:gd name="T51" fmla="*/ 222 h 603"/>
                  <a:gd name="T52" fmla="*/ 18 w 496"/>
                  <a:gd name="T53" fmla="*/ 259 h 603"/>
                  <a:gd name="T54" fmla="*/ 23 w 496"/>
                  <a:gd name="T55" fmla="*/ 280 h 603"/>
                  <a:gd name="T56" fmla="*/ 0 w 496"/>
                  <a:gd name="T57" fmla="*/ 310 h 603"/>
                  <a:gd name="T58" fmla="*/ 50 w 496"/>
                  <a:gd name="T59" fmla="*/ 318 h 603"/>
                  <a:gd name="T60" fmla="*/ 87 w 496"/>
                  <a:gd name="T61" fmla="*/ 385 h 603"/>
                  <a:gd name="T62" fmla="*/ 120 w 496"/>
                  <a:gd name="T63" fmla="*/ 393 h 603"/>
                  <a:gd name="T64" fmla="*/ 164 w 496"/>
                  <a:gd name="T65" fmla="*/ 432 h 603"/>
                  <a:gd name="T66" fmla="*/ 166 w 496"/>
                  <a:gd name="T67" fmla="*/ 460 h 603"/>
                  <a:gd name="T68" fmla="*/ 147 w 496"/>
                  <a:gd name="T69" fmla="*/ 459 h 603"/>
                  <a:gd name="T70" fmla="*/ 146 w 496"/>
                  <a:gd name="T71" fmla="*/ 463 h 603"/>
                  <a:gd name="T72" fmla="*/ 168 w 496"/>
                  <a:gd name="T73" fmla="*/ 488 h 603"/>
                  <a:gd name="T74" fmla="*/ 172 w 496"/>
                  <a:gd name="T75" fmla="*/ 516 h 603"/>
                  <a:gd name="T76" fmla="*/ 199 w 496"/>
                  <a:gd name="T77" fmla="*/ 555 h 603"/>
                  <a:gd name="T78" fmla="*/ 270 w 496"/>
                  <a:gd name="T79" fmla="*/ 585 h 603"/>
                  <a:gd name="T80" fmla="*/ 358 w 496"/>
                  <a:gd name="T81" fmla="*/ 603 h 603"/>
                  <a:gd name="T82" fmla="*/ 379 w 496"/>
                  <a:gd name="T83" fmla="*/ 600 h 603"/>
                  <a:gd name="T84" fmla="*/ 465 w 496"/>
                  <a:gd name="T85" fmla="*/ 546 h 603"/>
                  <a:gd name="T86" fmla="*/ 458 w 496"/>
                  <a:gd name="T87" fmla="*/ 505 h 603"/>
                  <a:gd name="T88" fmla="*/ 482 w 496"/>
                  <a:gd name="T89" fmla="*/ 492 h 603"/>
                  <a:gd name="T90" fmla="*/ 476 w 496"/>
                  <a:gd name="T91" fmla="*/ 481 h 603"/>
                  <a:gd name="T92" fmla="*/ 496 w 496"/>
                  <a:gd name="T93" fmla="*/ 444 h 603"/>
                  <a:gd name="T94" fmla="*/ 471 w 496"/>
                  <a:gd name="T95" fmla="*/ 432 h 603"/>
                  <a:gd name="T96" fmla="*/ 430 w 496"/>
                  <a:gd name="T97" fmla="*/ 392 h 603"/>
                  <a:gd name="T98" fmla="*/ 421 w 496"/>
                  <a:gd name="T99" fmla="*/ 358 h 603"/>
                  <a:gd name="T100" fmla="*/ 430 w 496"/>
                  <a:gd name="T101" fmla="*/ 342 h 603"/>
                  <a:gd name="T102" fmla="*/ 404 w 496"/>
                  <a:gd name="T103" fmla="*/ 311 h 603"/>
                  <a:gd name="T104" fmla="*/ 361 w 496"/>
                  <a:gd name="T105" fmla="*/ 328 h 603"/>
                  <a:gd name="T106" fmla="*/ 343 w 496"/>
                  <a:gd name="T107" fmla="*/ 311 h 603"/>
                  <a:gd name="T108" fmla="*/ 324 w 496"/>
                  <a:gd name="T109" fmla="*/ 310 h 603"/>
                  <a:gd name="T110" fmla="*/ 306 w 496"/>
                  <a:gd name="T111" fmla="*/ 331 h 603"/>
                  <a:gd name="T112" fmla="*/ 290 w 496"/>
                  <a:gd name="T113" fmla="*/ 318 h 603"/>
                  <a:gd name="T114" fmla="*/ 312 w 496"/>
                  <a:gd name="T115" fmla="*/ 266 h 603"/>
                  <a:gd name="T116" fmla="*/ 288 w 496"/>
                  <a:gd name="T117" fmla="*/ 216 h 603"/>
                  <a:gd name="T118" fmla="*/ 270 w 496"/>
                  <a:gd name="T119" fmla="*/ 209 h 603"/>
                  <a:gd name="T120" fmla="*/ 266 w 496"/>
                  <a:gd name="T121" fmla="*/ 19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6" h="603">
                    <a:moveTo>
                      <a:pt x="266" y="191"/>
                    </a:moveTo>
                    <a:lnTo>
                      <a:pt x="313" y="145"/>
                    </a:lnTo>
                    <a:lnTo>
                      <a:pt x="320" y="117"/>
                    </a:lnTo>
                    <a:lnTo>
                      <a:pt x="331" y="111"/>
                    </a:lnTo>
                    <a:lnTo>
                      <a:pt x="361" y="116"/>
                    </a:lnTo>
                    <a:lnTo>
                      <a:pt x="354" y="79"/>
                    </a:lnTo>
                    <a:lnTo>
                      <a:pt x="338" y="61"/>
                    </a:lnTo>
                    <a:lnTo>
                      <a:pt x="333" y="0"/>
                    </a:lnTo>
                    <a:lnTo>
                      <a:pt x="291" y="7"/>
                    </a:lnTo>
                    <a:lnTo>
                      <a:pt x="270" y="22"/>
                    </a:lnTo>
                    <a:lnTo>
                      <a:pt x="175" y="23"/>
                    </a:lnTo>
                    <a:lnTo>
                      <a:pt x="152" y="46"/>
                    </a:lnTo>
                    <a:lnTo>
                      <a:pt x="94" y="46"/>
                    </a:lnTo>
                    <a:lnTo>
                      <a:pt x="72" y="56"/>
                    </a:lnTo>
                    <a:lnTo>
                      <a:pt x="44" y="56"/>
                    </a:lnTo>
                    <a:lnTo>
                      <a:pt x="37" y="37"/>
                    </a:lnTo>
                    <a:lnTo>
                      <a:pt x="16" y="61"/>
                    </a:lnTo>
                    <a:lnTo>
                      <a:pt x="57" y="74"/>
                    </a:lnTo>
                    <a:lnTo>
                      <a:pt x="67" y="106"/>
                    </a:lnTo>
                    <a:lnTo>
                      <a:pt x="64" y="116"/>
                    </a:lnTo>
                    <a:lnTo>
                      <a:pt x="74" y="128"/>
                    </a:lnTo>
                    <a:lnTo>
                      <a:pt x="74" y="146"/>
                    </a:lnTo>
                    <a:lnTo>
                      <a:pt x="55" y="153"/>
                    </a:lnTo>
                    <a:lnTo>
                      <a:pt x="30" y="194"/>
                    </a:lnTo>
                    <a:lnTo>
                      <a:pt x="51" y="206"/>
                    </a:lnTo>
                    <a:lnTo>
                      <a:pt x="61" y="222"/>
                    </a:lnTo>
                    <a:lnTo>
                      <a:pt x="18" y="259"/>
                    </a:lnTo>
                    <a:lnTo>
                      <a:pt x="23" y="280"/>
                    </a:lnTo>
                    <a:lnTo>
                      <a:pt x="0" y="310"/>
                    </a:lnTo>
                    <a:lnTo>
                      <a:pt x="50" y="318"/>
                    </a:lnTo>
                    <a:lnTo>
                      <a:pt x="87" y="385"/>
                    </a:lnTo>
                    <a:lnTo>
                      <a:pt x="120" y="393"/>
                    </a:lnTo>
                    <a:lnTo>
                      <a:pt x="164" y="432"/>
                    </a:lnTo>
                    <a:lnTo>
                      <a:pt x="166" y="460"/>
                    </a:lnTo>
                    <a:lnTo>
                      <a:pt x="147" y="459"/>
                    </a:lnTo>
                    <a:lnTo>
                      <a:pt x="146" y="463"/>
                    </a:lnTo>
                    <a:lnTo>
                      <a:pt x="168" y="488"/>
                    </a:lnTo>
                    <a:lnTo>
                      <a:pt x="172" y="516"/>
                    </a:lnTo>
                    <a:lnTo>
                      <a:pt x="199" y="555"/>
                    </a:lnTo>
                    <a:lnTo>
                      <a:pt x="270" y="585"/>
                    </a:lnTo>
                    <a:lnTo>
                      <a:pt x="358" y="603"/>
                    </a:lnTo>
                    <a:lnTo>
                      <a:pt x="379" y="600"/>
                    </a:lnTo>
                    <a:lnTo>
                      <a:pt x="465" y="546"/>
                    </a:lnTo>
                    <a:lnTo>
                      <a:pt x="458" y="505"/>
                    </a:lnTo>
                    <a:lnTo>
                      <a:pt x="482" y="492"/>
                    </a:lnTo>
                    <a:lnTo>
                      <a:pt x="476" y="481"/>
                    </a:lnTo>
                    <a:lnTo>
                      <a:pt x="496" y="444"/>
                    </a:lnTo>
                    <a:lnTo>
                      <a:pt x="471" y="432"/>
                    </a:lnTo>
                    <a:lnTo>
                      <a:pt x="430" y="392"/>
                    </a:lnTo>
                    <a:lnTo>
                      <a:pt x="421" y="358"/>
                    </a:lnTo>
                    <a:lnTo>
                      <a:pt x="430" y="342"/>
                    </a:lnTo>
                    <a:lnTo>
                      <a:pt x="404" y="311"/>
                    </a:lnTo>
                    <a:lnTo>
                      <a:pt x="361" y="328"/>
                    </a:lnTo>
                    <a:lnTo>
                      <a:pt x="343" y="311"/>
                    </a:lnTo>
                    <a:lnTo>
                      <a:pt x="324" y="310"/>
                    </a:lnTo>
                    <a:lnTo>
                      <a:pt x="306" y="331"/>
                    </a:lnTo>
                    <a:lnTo>
                      <a:pt x="290" y="318"/>
                    </a:lnTo>
                    <a:lnTo>
                      <a:pt x="312" y="266"/>
                    </a:lnTo>
                    <a:lnTo>
                      <a:pt x="288" y="216"/>
                    </a:lnTo>
                    <a:lnTo>
                      <a:pt x="270" y="209"/>
                    </a:lnTo>
                    <a:lnTo>
                      <a:pt x="266" y="191"/>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23" name="Freeform 84">
                <a:extLst>
                  <a:ext uri="{FF2B5EF4-FFF2-40B4-BE49-F238E27FC236}">
                    <a16:creationId xmlns:a16="http://schemas.microsoft.com/office/drawing/2014/main" id="{3AE1343D-DBD8-47A7-8206-C3B030E2FAFB}"/>
                  </a:ext>
                </a:extLst>
              </p:cNvPr>
              <p:cNvSpPr>
                <a:spLocks noChangeAspect="1"/>
              </p:cNvSpPr>
              <p:nvPr/>
            </p:nvSpPr>
            <p:spPr bwMode="auto">
              <a:xfrm>
                <a:off x="7353128" y="5364831"/>
                <a:ext cx="97660" cy="165150"/>
              </a:xfrm>
              <a:custGeom>
                <a:avLst/>
                <a:gdLst>
                  <a:gd name="T0" fmla="*/ 270 w 369"/>
                  <a:gd name="T1" fmla="*/ 75 h 624"/>
                  <a:gd name="T2" fmla="*/ 300 w 369"/>
                  <a:gd name="T3" fmla="*/ 70 h 624"/>
                  <a:gd name="T4" fmla="*/ 279 w 369"/>
                  <a:gd name="T5" fmla="*/ 113 h 624"/>
                  <a:gd name="T6" fmla="*/ 277 w 369"/>
                  <a:gd name="T7" fmla="*/ 155 h 624"/>
                  <a:gd name="T8" fmla="*/ 315 w 369"/>
                  <a:gd name="T9" fmla="*/ 192 h 624"/>
                  <a:gd name="T10" fmla="*/ 357 w 369"/>
                  <a:gd name="T11" fmla="*/ 208 h 624"/>
                  <a:gd name="T12" fmla="*/ 369 w 369"/>
                  <a:gd name="T13" fmla="*/ 241 h 624"/>
                  <a:gd name="T14" fmla="*/ 314 w 369"/>
                  <a:gd name="T15" fmla="*/ 258 h 624"/>
                  <a:gd name="T16" fmla="*/ 315 w 369"/>
                  <a:gd name="T17" fmla="*/ 338 h 624"/>
                  <a:gd name="T18" fmla="*/ 309 w 369"/>
                  <a:gd name="T19" fmla="*/ 374 h 624"/>
                  <a:gd name="T20" fmla="*/ 293 w 369"/>
                  <a:gd name="T21" fmla="*/ 424 h 624"/>
                  <a:gd name="T22" fmla="*/ 279 w 369"/>
                  <a:gd name="T23" fmla="*/ 504 h 624"/>
                  <a:gd name="T24" fmla="*/ 244 w 369"/>
                  <a:gd name="T25" fmla="*/ 519 h 624"/>
                  <a:gd name="T26" fmla="*/ 199 w 369"/>
                  <a:gd name="T27" fmla="*/ 541 h 624"/>
                  <a:gd name="T28" fmla="*/ 173 w 369"/>
                  <a:gd name="T29" fmla="*/ 596 h 624"/>
                  <a:gd name="T30" fmla="*/ 164 w 369"/>
                  <a:gd name="T31" fmla="*/ 624 h 624"/>
                  <a:gd name="T32" fmla="*/ 95 w 369"/>
                  <a:gd name="T33" fmla="*/ 610 h 624"/>
                  <a:gd name="T34" fmla="*/ 58 w 369"/>
                  <a:gd name="T35" fmla="*/ 592 h 624"/>
                  <a:gd name="T36" fmla="*/ 24 w 369"/>
                  <a:gd name="T37" fmla="*/ 600 h 624"/>
                  <a:gd name="T38" fmla="*/ 22 w 369"/>
                  <a:gd name="T39" fmla="*/ 498 h 624"/>
                  <a:gd name="T40" fmla="*/ 0 w 369"/>
                  <a:gd name="T41" fmla="*/ 473 h 624"/>
                  <a:gd name="T42" fmla="*/ 54 w 369"/>
                  <a:gd name="T43" fmla="*/ 399 h 624"/>
                  <a:gd name="T44" fmla="*/ 95 w 369"/>
                  <a:gd name="T45" fmla="*/ 398 h 624"/>
                  <a:gd name="T46" fmla="*/ 72 w 369"/>
                  <a:gd name="T47" fmla="*/ 343 h 624"/>
                  <a:gd name="T48" fmla="*/ 90 w 369"/>
                  <a:gd name="T49" fmla="*/ 243 h 624"/>
                  <a:gd name="T50" fmla="*/ 71 w 369"/>
                  <a:gd name="T51" fmla="*/ 174 h 624"/>
                  <a:gd name="T52" fmla="*/ 68 w 369"/>
                  <a:gd name="T53" fmla="*/ 139 h 624"/>
                  <a:gd name="T54" fmla="*/ 88 w 369"/>
                  <a:gd name="T55" fmla="*/ 102 h 624"/>
                  <a:gd name="T56" fmla="*/ 97 w 369"/>
                  <a:gd name="T57" fmla="*/ 28 h 624"/>
                  <a:gd name="T58" fmla="*/ 131 w 369"/>
                  <a:gd name="T59" fmla="*/ 15 h 624"/>
                  <a:gd name="T60" fmla="*/ 143 w 369"/>
                  <a:gd name="T61" fmla="*/ 65 h 624"/>
                  <a:gd name="T62" fmla="*/ 210 w 369"/>
                  <a:gd name="T63" fmla="*/ 54 h 624"/>
                  <a:gd name="T64" fmla="*/ 256 w 369"/>
                  <a:gd name="T65" fmla="*/ 79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 h="624">
                    <a:moveTo>
                      <a:pt x="256" y="79"/>
                    </a:moveTo>
                    <a:lnTo>
                      <a:pt x="270" y="75"/>
                    </a:lnTo>
                    <a:lnTo>
                      <a:pt x="279" y="54"/>
                    </a:lnTo>
                    <a:lnTo>
                      <a:pt x="300" y="70"/>
                    </a:lnTo>
                    <a:lnTo>
                      <a:pt x="308" y="99"/>
                    </a:lnTo>
                    <a:lnTo>
                      <a:pt x="279" y="113"/>
                    </a:lnTo>
                    <a:lnTo>
                      <a:pt x="295" y="124"/>
                    </a:lnTo>
                    <a:lnTo>
                      <a:pt x="277" y="155"/>
                    </a:lnTo>
                    <a:lnTo>
                      <a:pt x="287" y="180"/>
                    </a:lnTo>
                    <a:lnTo>
                      <a:pt x="315" y="192"/>
                    </a:lnTo>
                    <a:lnTo>
                      <a:pt x="339" y="187"/>
                    </a:lnTo>
                    <a:lnTo>
                      <a:pt x="357" y="208"/>
                    </a:lnTo>
                    <a:lnTo>
                      <a:pt x="364" y="209"/>
                    </a:lnTo>
                    <a:lnTo>
                      <a:pt x="369" y="241"/>
                    </a:lnTo>
                    <a:lnTo>
                      <a:pt x="357" y="257"/>
                    </a:lnTo>
                    <a:lnTo>
                      <a:pt x="314" y="258"/>
                    </a:lnTo>
                    <a:lnTo>
                      <a:pt x="293" y="280"/>
                    </a:lnTo>
                    <a:lnTo>
                      <a:pt x="315" y="338"/>
                    </a:lnTo>
                    <a:lnTo>
                      <a:pt x="300" y="352"/>
                    </a:lnTo>
                    <a:lnTo>
                      <a:pt x="309" y="374"/>
                    </a:lnTo>
                    <a:lnTo>
                      <a:pt x="308" y="399"/>
                    </a:lnTo>
                    <a:lnTo>
                      <a:pt x="293" y="424"/>
                    </a:lnTo>
                    <a:lnTo>
                      <a:pt x="298" y="491"/>
                    </a:lnTo>
                    <a:lnTo>
                      <a:pt x="279" y="504"/>
                    </a:lnTo>
                    <a:lnTo>
                      <a:pt x="295" y="532"/>
                    </a:lnTo>
                    <a:lnTo>
                      <a:pt x="244" y="519"/>
                    </a:lnTo>
                    <a:lnTo>
                      <a:pt x="217" y="555"/>
                    </a:lnTo>
                    <a:lnTo>
                      <a:pt x="199" y="541"/>
                    </a:lnTo>
                    <a:lnTo>
                      <a:pt x="187" y="543"/>
                    </a:lnTo>
                    <a:lnTo>
                      <a:pt x="173" y="596"/>
                    </a:lnTo>
                    <a:lnTo>
                      <a:pt x="184" y="613"/>
                    </a:lnTo>
                    <a:lnTo>
                      <a:pt x="164" y="624"/>
                    </a:lnTo>
                    <a:lnTo>
                      <a:pt x="138" y="593"/>
                    </a:lnTo>
                    <a:lnTo>
                      <a:pt x="95" y="610"/>
                    </a:lnTo>
                    <a:lnTo>
                      <a:pt x="77" y="593"/>
                    </a:lnTo>
                    <a:lnTo>
                      <a:pt x="58" y="592"/>
                    </a:lnTo>
                    <a:lnTo>
                      <a:pt x="40" y="613"/>
                    </a:lnTo>
                    <a:lnTo>
                      <a:pt x="24" y="600"/>
                    </a:lnTo>
                    <a:lnTo>
                      <a:pt x="46" y="548"/>
                    </a:lnTo>
                    <a:lnTo>
                      <a:pt x="22" y="498"/>
                    </a:lnTo>
                    <a:lnTo>
                      <a:pt x="4" y="491"/>
                    </a:lnTo>
                    <a:lnTo>
                      <a:pt x="0" y="473"/>
                    </a:lnTo>
                    <a:lnTo>
                      <a:pt x="47" y="427"/>
                    </a:lnTo>
                    <a:lnTo>
                      <a:pt x="54" y="399"/>
                    </a:lnTo>
                    <a:lnTo>
                      <a:pt x="65" y="393"/>
                    </a:lnTo>
                    <a:lnTo>
                      <a:pt x="95" y="398"/>
                    </a:lnTo>
                    <a:lnTo>
                      <a:pt x="88" y="361"/>
                    </a:lnTo>
                    <a:lnTo>
                      <a:pt x="72" y="343"/>
                    </a:lnTo>
                    <a:lnTo>
                      <a:pt x="67" y="282"/>
                    </a:lnTo>
                    <a:lnTo>
                      <a:pt x="90" y="243"/>
                    </a:lnTo>
                    <a:lnTo>
                      <a:pt x="81" y="191"/>
                    </a:lnTo>
                    <a:lnTo>
                      <a:pt x="71" y="174"/>
                    </a:lnTo>
                    <a:lnTo>
                      <a:pt x="90" y="163"/>
                    </a:lnTo>
                    <a:lnTo>
                      <a:pt x="68" y="139"/>
                    </a:lnTo>
                    <a:lnTo>
                      <a:pt x="67" y="117"/>
                    </a:lnTo>
                    <a:lnTo>
                      <a:pt x="88" y="102"/>
                    </a:lnTo>
                    <a:lnTo>
                      <a:pt x="102" y="65"/>
                    </a:lnTo>
                    <a:lnTo>
                      <a:pt x="97" y="28"/>
                    </a:lnTo>
                    <a:lnTo>
                      <a:pt x="114" y="0"/>
                    </a:lnTo>
                    <a:lnTo>
                      <a:pt x="131" y="15"/>
                    </a:lnTo>
                    <a:lnTo>
                      <a:pt x="125" y="50"/>
                    </a:lnTo>
                    <a:lnTo>
                      <a:pt x="143" y="65"/>
                    </a:lnTo>
                    <a:lnTo>
                      <a:pt x="187" y="77"/>
                    </a:lnTo>
                    <a:lnTo>
                      <a:pt x="210" y="54"/>
                    </a:lnTo>
                    <a:lnTo>
                      <a:pt x="241" y="51"/>
                    </a:lnTo>
                    <a:lnTo>
                      <a:pt x="256" y="79"/>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24" name="Freeform 85">
                <a:extLst>
                  <a:ext uri="{FF2B5EF4-FFF2-40B4-BE49-F238E27FC236}">
                    <a16:creationId xmlns:a16="http://schemas.microsoft.com/office/drawing/2014/main" id="{9B4B6886-7E91-4B94-8D64-3ED59276F029}"/>
                  </a:ext>
                </a:extLst>
              </p:cNvPr>
              <p:cNvSpPr>
                <a:spLocks noChangeAspect="1"/>
              </p:cNvSpPr>
              <p:nvPr/>
            </p:nvSpPr>
            <p:spPr bwMode="auto">
              <a:xfrm>
                <a:off x="7393621" y="5294960"/>
                <a:ext cx="149270" cy="262017"/>
              </a:xfrm>
              <a:custGeom>
                <a:avLst/>
                <a:gdLst>
                  <a:gd name="T0" fmla="*/ 147 w 563"/>
                  <a:gd name="T1" fmla="*/ 877 h 990"/>
                  <a:gd name="T2" fmla="*/ 174 w 563"/>
                  <a:gd name="T3" fmla="*/ 857 h 990"/>
                  <a:gd name="T4" fmla="*/ 177 w 563"/>
                  <a:gd name="T5" fmla="*/ 835 h 990"/>
                  <a:gd name="T6" fmla="*/ 216 w 563"/>
                  <a:gd name="T7" fmla="*/ 812 h 990"/>
                  <a:gd name="T8" fmla="*/ 205 w 563"/>
                  <a:gd name="T9" fmla="*/ 768 h 990"/>
                  <a:gd name="T10" fmla="*/ 235 w 563"/>
                  <a:gd name="T11" fmla="*/ 755 h 990"/>
                  <a:gd name="T12" fmla="*/ 230 w 563"/>
                  <a:gd name="T13" fmla="*/ 716 h 990"/>
                  <a:gd name="T14" fmla="*/ 287 w 563"/>
                  <a:gd name="T15" fmla="*/ 681 h 990"/>
                  <a:gd name="T16" fmla="*/ 315 w 563"/>
                  <a:gd name="T17" fmla="*/ 662 h 990"/>
                  <a:gd name="T18" fmla="*/ 351 w 563"/>
                  <a:gd name="T19" fmla="*/ 674 h 990"/>
                  <a:gd name="T20" fmla="*/ 379 w 563"/>
                  <a:gd name="T21" fmla="*/ 641 h 990"/>
                  <a:gd name="T22" fmla="*/ 419 w 563"/>
                  <a:gd name="T23" fmla="*/ 625 h 990"/>
                  <a:gd name="T24" fmla="*/ 447 w 563"/>
                  <a:gd name="T25" fmla="*/ 630 h 990"/>
                  <a:gd name="T26" fmla="*/ 488 w 563"/>
                  <a:gd name="T27" fmla="*/ 641 h 990"/>
                  <a:gd name="T28" fmla="*/ 504 w 563"/>
                  <a:gd name="T29" fmla="*/ 628 h 990"/>
                  <a:gd name="T30" fmla="*/ 529 w 563"/>
                  <a:gd name="T31" fmla="*/ 653 h 990"/>
                  <a:gd name="T32" fmla="*/ 517 w 563"/>
                  <a:gd name="T33" fmla="*/ 663 h 990"/>
                  <a:gd name="T34" fmla="*/ 556 w 563"/>
                  <a:gd name="T35" fmla="*/ 602 h 990"/>
                  <a:gd name="T36" fmla="*/ 563 w 563"/>
                  <a:gd name="T37" fmla="*/ 569 h 990"/>
                  <a:gd name="T38" fmla="*/ 539 w 563"/>
                  <a:gd name="T39" fmla="*/ 512 h 990"/>
                  <a:gd name="T40" fmla="*/ 397 w 563"/>
                  <a:gd name="T41" fmla="*/ 431 h 990"/>
                  <a:gd name="T42" fmla="*/ 377 w 563"/>
                  <a:gd name="T43" fmla="*/ 413 h 990"/>
                  <a:gd name="T44" fmla="*/ 387 w 563"/>
                  <a:gd name="T45" fmla="*/ 322 h 990"/>
                  <a:gd name="T46" fmla="*/ 447 w 563"/>
                  <a:gd name="T47" fmla="*/ 207 h 990"/>
                  <a:gd name="T48" fmla="*/ 488 w 563"/>
                  <a:gd name="T49" fmla="*/ 147 h 990"/>
                  <a:gd name="T50" fmla="*/ 455 w 563"/>
                  <a:gd name="T51" fmla="*/ 66 h 990"/>
                  <a:gd name="T52" fmla="*/ 331 w 563"/>
                  <a:gd name="T53" fmla="*/ 20 h 990"/>
                  <a:gd name="T54" fmla="*/ 331 w 563"/>
                  <a:gd name="T55" fmla="*/ 170 h 990"/>
                  <a:gd name="T56" fmla="*/ 239 w 563"/>
                  <a:gd name="T57" fmla="*/ 255 h 990"/>
                  <a:gd name="T58" fmla="*/ 153 w 563"/>
                  <a:gd name="T59" fmla="*/ 229 h 990"/>
                  <a:gd name="T60" fmla="*/ 118 w 563"/>
                  <a:gd name="T61" fmla="*/ 296 h 990"/>
                  <a:gd name="T62" fmla="*/ 153 w 563"/>
                  <a:gd name="T63" fmla="*/ 363 h 990"/>
                  <a:gd name="T64" fmla="*/ 122 w 563"/>
                  <a:gd name="T65" fmla="*/ 419 h 990"/>
                  <a:gd name="T66" fmla="*/ 184 w 563"/>
                  <a:gd name="T67" fmla="*/ 451 h 990"/>
                  <a:gd name="T68" fmla="*/ 214 w 563"/>
                  <a:gd name="T69" fmla="*/ 505 h 990"/>
                  <a:gd name="T70" fmla="*/ 138 w 563"/>
                  <a:gd name="T71" fmla="*/ 544 h 990"/>
                  <a:gd name="T72" fmla="*/ 154 w 563"/>
                  <a:gd name="T73" fmla="*/ 638 h 990"/>
                  <a:gd name="T74" fmla="*/ 143 w 563"/>
                  <a:gd name="T75" fmla="*/ 755 h 990"/>
                  <a:gd name="T76" fmla="*/ 89 w 563"/>
                  <a:gd name="T77" fmla="*/ 783 h 990"/>
                  <a:gd name="T78" fmla="*/ 32 w 563"/>
                  <a:gd name="T79" fmla="*/ 807 h 990"/>
                  <a:gd name="T80" fmla="*/ 9 w 563"/>
                  <a:gd name="T81" fmla="*/ 888 h 990"/>
                  <a:gd name="T82" fmla="*/ 50 w 563"/>
                  <a:gd name="T83" fmla="*/ 978 h 990"/>
                  <a:gd name="T84" fmla="*/ 93 w 563"/>
                  <a:gd name="T85" fmla="*/ 949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3" h="990">
                    <a:moveTo>
                      <a:pt x="93" y="949"/>
                    </a:moveTo>
                    <a:lnTo>
                      <a:pt x="132" y="885"/>
                    </a:lnTo>
                    <a:lnTo>
                      <a:pt x="147" y="877"/>
                    </a:lnTo>
                    <a:lnTo>
                      <a:pt x="154" y="861"/>
                    </a:lnTo>
                    <a:lnTo>
                      <a:pt x="167" y="874"/>
                    </a:lnTo>
                    <a:lnTo>
                      <a:pt x="174" y="857"/>
                    </a:lnTo>
                    <a:lnTo>
                      <a:pt x="189" y="853"/>
                    </a:lnTo>
                    <a:lnTo>
                      <a:pt x="188" y="837"/>
                    </a:lnTo>
                    <a:lnTo>
                      <a:pt x="177" y="835"/>
                    </a:lnTo>
                    <a:lnTo>
                      <a:pt x="198" y="825"/>
                    </a:lnTo>
                    <a:lnTo>
                      <a:pt x="218" y="832"/>
                    </a:lnTo>
                    <a:lnTo>
                      <a:pt x="216" y="812"/>
                    </a:lnTo>
                    <a:lnTo>
                      <a:pt x="224" y="805"/>
                    </a:lnTo>
                    <a:lnTo>
                      <a:pt x="205" y="789"/>
                    </a:lnTo>
                    <a:lnTo>
                      <a:pt x="205" y="768"/>
                    </a:lnTo>
                    <a:lnTo>
                      <a:pt x="192" y="764"/>
                    </a:lnTo>
                    <a:lnTo>
                      <a:pt x="205" y="752"/>
                    </a:lnTo>
                    <a:lnTo>
                      <a:pt x="235" y="755"/>
                    </a:lnTo>
                    <a:lnTo>
                      <a:pt x="238" y="752"/>
                    </a:lnTo>
                    <a:lnTo>
                      <a:pt x="230" y="733"/>
                    </a:lnTo>
                    <a:lnTo>
                      <a:pt x="230" y="716"/>
                    </a:lnTo>
                    <a:lnTo>
                      <a:pt x="260" y="692"/>
                    </a:lnTo>
                    <a:lnTo>
                      <a:pt x="271" y="699"/>
                    </a:lnTo>
                    <a:lnTo>
                      <a:pt x="287" y="681"/>
                    </a:lnTo>
                    <a:lnTo>
                      <a:pt x="295" y="691"/>
                    </a:lnTo>
                    <a:lnTo>
                      <a:pt x="315" y="683"/>
                    </a:lnTo>
                    <a:lnTo>
                      <a:pt x="315" y="662"/>
                    </a:lnTo>
                    <a:lnTo>
                      <a:pt x="323" y="653"/>
                    </a:lnTo>
                    <a:lnTo>
                      <a:pt x="334" y="683"/>
                    </a:lnTo>
                    <a:lnTo>
                      <a:pt x="351" y="674"/>
                    </a:lnTo>
                    <a:lnTo>
                      <a:pt x="350" y="649"/>
                    </a:lnTo>
                    <a:lnTo>
                      <a:pt x="365" y="656"/>
                    </a:lnTo>
                    <a:lnTo>
                      <a:pt x="379" y="641"/>
                    </a:lnTo>
                    <a:lnTo>
                      <a:pt x="390" y="652"/>
                    </a:lnTo>
                    <a:lnTo>
                      <a:pt x="423" y="638"/>
                    </a:lnTo>
                    <a:lnTo>
                      <a:pt x="419" y="625"/>
                    </a:lnTo>
                    <a:lnTo>
                      <a:pt x="430" y="602"/>
                    </a:lnTo>
                    <a:lnTo>
                      <a:pt x="458" y="602"/>
                    </a:lnTo>
                    <a:lnTo>
                      <a:pt x="447" y="630"/>
                    </a:lnTo>
                    <a:lnTo>
                      <a:pt x="475" y="641"/>
                    </a:lnTo>
                    <a:lnTo>
                      <a:pt x="481" y="628"/>
                    </a:lnTo>
                    <a:lnTo>
                      <a:pt x="488" y="641"/>
                    </a:lnTo>
                    <a:lnTo>
                      <a:pt x="499" y="638"/>
                    </a:lnTo>
                    <a:lnTo>
                      <a:pt x="493" y="630"/>
                    </a:lnTo>
                    <a:lnTo>
                      <a:pt x="504" y="628"/>
                    </a:lnTo>
                    <a:lnTo>
                      <a:pt x="521" y="630"/>
                    </a:lnTo>
                    <a:lnTo>
                      <a:pt x="515" y="649"/>
                    </a:lnTo>
                    <a:lnTo>
                      <a:pt x="529" y="653"/>
                    </a:lnTo>
                    <a:lnTo>
                      <a:pt x="488" y="652"/>
                    </a:lnTo>
                    <a:lnTo>
                      <a:pt x="478" y="657"/>
                    </a:lnTo>
                    <a:lnTo>
                      <a:pt x="517" y="663"/>
                    </a:lnTo>
                    <a:lnTo>
                      <a:pt x="543" y="656"/>
                    </a:lnTo>
                    <a:lnTo>
                      <a:pt x="543" y="607"/>
                    </a:lnTo>
                    <a:lnTo>
                      <a:pt x="556" y="602"/>
                    </a:lnTo>
                    <a:lnTo>
                      <a:pt x="531" y="596"/>
                    </a:lnTo>
                    <a:lnTo>
                      <a:pt x="529" y="583"/>
                    </a:lnTo>
                    <a:lnTo>
                      <a:pt x="563" y="569"/>
                    </a:lnTo>
                    <a:lnTo>
                      <a:pt x="563" y="539"/>
                    </a:lnTo>
                    <a:lnTo>
                      <a:pt x="546" y="556"/>
                    </a:lnTo>
                    <a:lnTo>
                      <a:pt x="539" y="512"/>
                    </a:lnTo>
                    <a:lnTo>
                      <a:pt x="448" y="473"/>
                    </a:lnTo>
                    <a:lnTo>
                      <a:pt x="418" y="433"/>
                    </a:lnTo>
                    <a:lnTo>
                      <a:pt x="397" y="431"/>
                    </a:lnTo>
                    <a:lnTo>
                      <a:pt x="384" y="442"/>
                    </a:lnTo>
                    <a:lnTo>
                      <a:pt x="365" y="413"/>
                    </a:lnTo>
                    <a:lnTo>
                      <a:pt x="377" y="413"/>
                    </a:lnTo>
                    <a:lnTo>
                      <a:pt x="379" y="389"/>
                    </a:lnTo>
                    <a:lnTo>
                      <a:pt x="368" y="377"/>
                    </a:lnTo>
                    <a:lnTo>
                      <a:pt x="387" y="322"/>
                    </a:lnTo>
                    <a:lnTo>
                      <a:pt x="437" y="269"/>
                    </a:lnTo>
                    <a:lnTo>
                      <a:pt x="455" y="222"/>
                    </a:lnTo>
                    <a:lnTo>
                      <a:pt x="447" y="207"/>
                    </a:lnTo>
                    <a:lnTo>
                      <a:pt x="455" y="181"/>
                    </a:lnTo>
                    <a:lnTo>
                      <a:pt x="485" y="163"/>
                    </a:lnTo>
                    <a:lnTo>
                      <a:pt x="488" y="147"/>
                    </a:lnTo>
                    <a:lnTo>
                      <a:pt x="511" y="130"/>
                    </a:lnTo>
                    <a:lnTo>
                      <a:pt x="465" y="56"/>
                    </a:lnTo>
                    <a:lnTo>
                      <a:pt x="455" y="66"/>
                    </a:lnTo>
                    <a:lnTo>
                      <a:pt x="443" y="61"/>
                    </a:lnTo>
                    <a:lnTo>
                      <a:pt x="387" y="0"/>
                    </a:lnTo>
                    <a:lnTo>
                      <a:pt x="331" y="20"/>
                    </a:lnTo>
                    <a:lnTo>
                      <a:pt x="331" y="35"/>
                    </a:lnTo>
                    <a:lnTo>
                      <a:pt x="352" y="53"/>
                    </a:lnTo>
                    <a:lnTo>
                      <a:pt x="331" y="170"/>
                    </a:lnTo>
                    <a:lnTo>
                      <a:pt x="295" y="211"/>
                    </a:lnTo>
                    <a:lnTo>
                      <a:pt x="287" y="235"/>
                    </a:lnTo>
                    <a:lnTo>
                      <a:pt x="239" y="255"/>
                    </a:lnTo>
                    <a:lnTo>
                      <a:pt x="214" y="233"/>
                    </a:lnTo>
                    <a:lnTo>
                      <a:pt x="167" y="221"/>
                    </a:lnTo>
                    <a:lnTo>
                      <a:pt x="153" y="229"/>
                    </a:lnTo>
                    <a:lnTo>
                      <a:pt x="171" y="248"/>
                    </a:lnTo>
                    <a:lnTo>
                      <a:pt x="153" y="286"/>
                    </a:lnTo>
                    <a:lnTo>
                      <a:pt x="118" y="296"/>
                    </a:lnTo>
                    <a:lnTo>
                      <a:pt x="124" y="318"/>
                    </a:lnTo>
                    <a:lnTo>
                      <a:pt x="145" y="334"/>
                    </a:lnTo>
                    <a:lnTo>
                      <a:pt x="153" y="363"/>
                    </a:lnTo>
                    <a:lnTo>
                      <a:pt x="124" y="377"/>
                    </a:lnTo>
                    <a:lnTo>
                      <a:pt x="140" y="388"/>
                    </a:lnTo>
                    <a:lnTo>
                      <a:pt x="122" y="419"/>
                    </a:lnTo>
                    <a:lnTo>
                      <a:pt x="132" y="444"/>
                    </a:lnTo>
                    <a:lnTo>
                      <a:pt x="160" y="456"/>
                    </a:lnTo>
                    <a:lnTo>
                      <a:pt x="184" y="451"/>
                    </a:lnTo>
                    <a:lnTo>
                      <a:pt x="202" y="472"/>
                    </a:lnTo>
                    <a:lnTo>
                      <a:pt x="209" y="473"/>
                    </a:lnTo>
                    <a:lnTo>
                      <a:pt x="214" y="505"/>
                    </a:lnTo>
                    <a:lnTo>
                      <a:pt x="202" y="521"/>
                    </a:lnTo>
                    <a:lnTo>
                      <a:pt x="159" y="522"/>
                    </a:lnTo>
                    <a:lnTo>
                      <a:pt x="138" y="544"/>
                    </a:lnTo>
                    <a:lnTo>
                      <a:pt x="160" y="602"/>
                    </a:lnTo>
                    <a:lnTo>
                      <a:pt x="145" y="616"/>
                    </a:lnTo>
                    <a:lnTo>
                      <a:pt x="154" y="638"/>
                    </a:lnTo>
                    <a:lnTo>
                      <a:pt x="153" y="663"/>
                    </a:lnTo>
                    <a:lnTo>
                      <a:pt x="138" y="688"/>
                    </a:lnTo>
                    <a:lnTo>
                      <a:pt x="143" y="755"/>
                    </a:lnTo>
                    <a:lnTo>
                      <a:pt x="124" y="768"/>
                    </a:lnTo>
                    <a:lnTo>
                      <a:pt x="140" y="796"/>
                    </a:lnTo>
                    <a:lnTo>
                      <a:pt x="89" y="783"/>
                    </a:lnTo>
                    <a:lnTo>
                      <a:pt x="62" y="819"/>
                    </a:lnTo>
                    <a:lnTo>
                      <a:pt x="44" y="805"/>
                    </a:lnTo>
                    <a:lnTo>
                      <a:pt x="32" y="807"/>
                    </a:lnTo>
                    <a:lnTo>
                      <a:pt x="18" y="860"/>
                    </a:lnTo>
                    <a:lnTo>
                      <a:pt x="29" y="877"/>
                    </a:lnTo>
                    <a:lnTo>
                      <a:pt x="9" y="888"/>
                    </a:lnTo>
                    <a:lnTo>
                      <a:pt x="0" y="904"/>
                    </a:lnTo>
                    <a:lnTo>
                      <a:pt x="9" y="938"/>
                    </a:lnTo>
                    <a:lnTo>
                      <a:pt x="50" y="978"/>
                    </a:lnTo>
                    <a:lnTo>
                      <a:pt x="75" y="990"/>
                    </a:lnTo>
                    <a:lnTo>
                      <a:pt x="87" y="987"/>
                    </a:lnTo>
                    <a:lnTo>
                      <a:pt x="93" y="949"/>
                    </a:lnTo>
                    <a:close/>
                  </a:path>
                </a:pathLst>
              </a:custGeom>
              <a:solidFill>
                <a:srgbClr val="7030A0"/>
              </a:solidFill>
              <a:ln w="0">
                <a:solidFill>
                  <a:schemeClr val="bg1">
                    <a:lumMod val="50000"/>
                  </a:schemeClr>
                </a:solidFill>
                <a:prstDash val="solid"/>
                <a:round/>
                <a:headEnd/>
                <a:tailEnd/>
              </a:ln>
            </p:spPr>
            <p:txBody>
              <a:bodyPr/>
              <a:lstStyle/>
              <a:p>
                <a:endParaRPr lang="ja-JP" altLang="en-US" sz="1400">
                  <a:latin typeface="+mn-ea"/>
                </a:endParaRPr>
              </a:p>
            </p:txBody>
          </p:sp>
          <p:sp>
            <p:nvSpPr>
              <p:cNvPr id="125" name="Freeform 86">
                <a:extLst>
                  <a:ext uri="{FF2B5EF4-FFF2-40B4-BE49-F238E27FC236}">
                    <a16:creationId xmlns:a16="http://schemas.microsoft.com/office/drawing/2014/main" id="{CB2AE827-A532-4EA1-A56C-48E5D6CC5CC5}"/>
                  </a:ext>
                </a:extLst>
              </p:cNvPr>
              <p:cNvSpPr>
                <a:spLocks noChangeAspect="1"/>
              </p:cNvSpPr>
              <p:nvPr/>
            </p:nvSpPr>
            <p:spPr bwMode="auto">
              <a:xfrm>
                <a:off x="7272141" y="5197299"/>
                <a:ext cx="154827" cy="188970"/>
              </a:xfrm>
              <a:custGeom>
                <a:avLst/>
                <a:gdLst>
                  <a:gd name="T0" fmla="*/ 372 w 583"/>
                  <a:gd name="T1" fmla="*/ 562 h 714"/>
                  <a:gd name="T2" fmla="*/ 435 w 583"/>
                  <a:gd name="T3" fmla="*/ 650 h 714"/>
                  <a:gd name="T4" fmla="*/ 447 w 583"/>
                  <a:gd name="T5" fmla="*/ 700 h 714"/>
                  <a:gd name="T6" fmla="*/ 514 w 583"/>
                  <a:gd name="T7" fmla="*/ 689 h 714"/>
                  <a:gd name="T8" fmla="*/ 560 w 583"/>
                  <a:gd name="T9" fmla="*/ 714 h 714"/>
                  <a:gd name="T10" fmla="*/ 583 w 583"/>
                  <a:gd name="T11" fmla="*/ 689 h 714"/>
                  <a:gd name="T12" fmla="*/ 574 w 583"/>
                  <a:gd name="T13" fmla="*/ 663 h 714"/>
                  <a:gd name="T14" fmla="*/ 563 w 583"/>
                  <a:gd name="T15" fmla="*/ 633 h 714"/>
                  <a:gd name="T16" fmla="*/ 548 w 583"/>
                  <a:gd name="T17" fmla="*/ 626 h 714"/>
                  <a:gd name="T18" fmla="*/ 512 w 583"/>
                  <a:gd name="T19" fmla="*/ 604 h 714"/>
                  <a:gd name="T20" fmla="*/ 488 w 583"/>
                  <a:gd name="T21" fmla="*/ 530 h 714"/>
                  <a:gd name="T22" fmla="*/ 491 w 583"/>
                  <a:gd name="T23" fmla="*/ 451 h 714"/>
                  <a:gd name="T24" fmla="*/ 514 w 583"/>
                  <a:gd name="T25" fmla="*/ 340 h 714"/>
                  <a:gd name="T26" fmla="*/ 459 w 583"/>
                  <a:gd name="T27" fmla="*/ 283 h 714"/>
                  <a:gd name="T28" fmla="*/ 342 w 583"/>
                  <a:gd name="T29" fmla="*/ 254 h 714"/>
                  <a:gd name="T30" fmla="*/ 311 w 583"/>
                  <a:gd name="T31" fmla="*/ 195 h 714"/>
                  <a:gd name="T32" fmla="*/ 308 w 583"/>
                  <a:gd name="T33" fmla="*/ 163 h 714"/>
                  <a:gd name="T34" fmla="*/ 311 w 583"/>
                  <a:gd name="T35" fmla="*/ 134 h 714"/>
                  <a:gd name="T36" fmla="*/ 308 w 583"/>
                  <a:gd name="T37" fmla="*/ 118 h 714"/>
                  <a:gd name="T38" fmla="*/ 252 w 583"/>
                  <a:gd name="T39" fmla="*/ 149 h 714"/>
                  <a:gd name="T40" fmla="*/ 275 w 583"/>
                  <a:gd name="T41" fmla="*/ 177 h 714"/>
                  <a:gd name="T42" fmla="*/ 266 w 583"/>
                  <a:gd name="T43" fmla="*/ 192 h 714"/>
                  <a:gd name="T44" fmla="*/ 234 w 583"/>
                  <a:gd name="T45" fmla="*/ 216 h 714"/>
                  <a:gd name="T46" fmla="*/ 195 w 583"/>
                  <a:gd name="T47" fmla="*/ 149 h 714"/>
                  <a:gd name="T48" fmla="*/ 202 w 583"/>
                  <a:gd name="T49" fmla="*/ 128 h 714"/>
                  <a:gd name="T50" fmla="*/ 169 w 583"/>
                  <a:gd name="T51" fmla="*/ 146 h 714"/>
                  <a:gd name="T52" fmla="*/ 226 w 583"/>
                  <a:gd name="T53" fmla="*/ 70 h 714"/>
                  <a:gd name="T54" fmla="*/ 222 w 583"/>
                  <a:gd name="T55" fmla="*/ 22 h 714"/>
                  <a:gd name="T56" fmla="*/ 151 w 583"/>
                  <a:gd name="T57" fmla="*/ 10 h 714"/>
                  <a:gd name="T58" fmla="*/ 24 w 583"/>
                  <a:gd name="T59" fmla="*/ 78 h 714"/>
                  <a:gd name="T60" fmla="*/ 0 w 583"/>
                  <a:gd name="T61" fmla="*/ 106 h 714"/>
                  <a:gd name="T62" fmla="*/ 45 w 583"/>
                  <a:gd name="T63" fmla="*/ 151 h 714"/>
                  <a:gd name="T64" fmla="*/ 99 w 583"/>
                  <a:gd name="T65" fmla="*/ 163 h 714"/>
                  <a:gd name="T66" fmla="*/ 75 w 583"/>
                  <a:gd name="T67" fmla="*/ 245 h 714"/>
                  <a:gd name="T68" fmla="*/ 43 w 583"/>
                  <a:gd name="T69" fmla="*/ 224 h 714"/>
                  <a:gd name="T70" fmla="*/ 15 w 583"/>
                  <a:gd name="T71" fmla="*/ 275 h 714"/>
                  <a:gd name="T72" fmla="*/ 47 w 583"/>
                  <a:gd name="T73" fmla="*/ 296 h 714"/>
                  <a:gd name="T74" fmla="*/ 144 w 583"/>
                  <a:gd name="T75" fmla="*/ 331 h 714"/>
                  <a:gd name="T76" fmla="*/ 164 w 583"/>
                  <a:gd name="T77" fmla="*/ 392 h 714"/>
                  <a:gd name="T78" fmla="*/ 206 w 583"/>
                  <a:gd name="T79" fmla="*/ 406 h 714"/>
                  <a:gd name="T80" fmla="*/ 251 w 583"/>
                  <a:gd name="T81" fmla="*/ 424 h 714"/>
                  <a:gd name="T82" fmla="*/ 247 w 583"/>
                  <a:gd name="T83" fmla="*/ 467 h 714"/>
                  <a:gd name="T84" fmla="*/ 293 w 583"/>
                  <a:gd name="T85" fmla="*/ 516 h 714"/>
                  <a:gd name="T86" fmla="*/ 342 w 583"/>
                  <a:gd name="T87" fmla="*/ 573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3" h="714">
                    <a:moveTo>
                      <a:pt x="368" y="562"/>
                    </a:moveTo>
                    <a:lnTo>
                      <a:pt x="372" y="562"/>
                    </a:lnTo>
                    <a:lnTo>
                      <a:pt x="418" y="635"/>
                    </a:lnTo>
                    <a:lnTo>
                      <a:pt x="435" y="650"/>
                    </a:lnTo>
                    <a:lnTo>
                      <a:pt x="429" y="685"/>
                    </a:lnTo>
                    <a:lnTo>
                      <a:pt x="447" y="700"/>
                    </a:lnTo>
                    <a:lnTo>
                      <a:pt x="491" y="712"/>
                    </a:lnTo>
                    <a:lnTo>
                      <a:pt x="514" y="689"/>
                    </a:lnTo>
                    <a:lnTo>
                      <a:pt x="545" y="686"/>
                    </a:lnTo>
                    <a:lnTo>
                      <a:pt x="560" y="714"/>
                    </a:lnTo>
                    <a:lnTo>
                      <a:pt x="574" y="710"/>
                    </a:lnTo>
                    <a:lnTo>
                      <a:pt x="583" y="689"/>
                    </a:lnTo>
                    <a:lnTo>
                      <a:pt x="577" y="667"/>
                    </a:lnTo>
                    <a:lnTo>
                      <a:pt x="574" y="663"/>
                    </a:lnTo>
                    <a:lnTo>
                      <a:pt x="583" y="645"/>
                    </a:lnTo>
                    <a:lnTo>
                      <a:pt x="563" y="633"/>
                    </a:lnTo>
                    <a:lnTo>
                      <a:pt x="562" y="622"/>
                    </a:lnTo>
                    <a:lnTo>
                      <a:pt x="548" y="626"/>
                    </a:lnTo>
                    <a:lnTo>
                      <a:pt x="534" y="600"/>
                    </a:lnTo>
                    <a:lnTo>
                      <a:pt x="512" y="604"/>
                    </a:lnTo>
                    <a:lnTo>
                      <a:pt x="509" y="554"/>
                    </a:lnTo>
                    <a:lnTo>
                      <a:pt x="488" y="530"/>
                    </a:lnTo>
                    <a:lnTo>
                      <a:pt x="488" y="490"/>
                    </a:lnTo>
                    <a:lnTo>
                      <a:pt x="491" y="451"/>
                    </a:lnTo>
                    <a:lnTo>
                      <a:pt x="502" y="353"/>
                    </a:lnTo>
                    <a:lnTo>
                      <a:pt x="514" y="340"/>
                    </a:lnTo>
                    <a:lnTo>
                      <a:pt x="489" y="331"/>
                    </a:lnTo>
                    <a:lnTo>
                      <a:pt x="459" y="283"/>
                    </a:lnTo>
                    <a:lnTo>
                      <a:pt x="422" y="285"/>
                    </a:lnTo>
                    <a:lnTo>
                      <a:pt x="342" y="254"/>
                    </a:lnTo>
                    <a:lnTo>
                      <a:pt x="339" y="231"/>
                    </a:lnTo>
                    <a:lnTo>
                      <a:pt x="311" y="195"/>
                    </a:lnTo>
                    <a:lnTo>
                      <a:pt x="321" y="181"/>
                    </a:lnTo>
                    <a:lnTo>
                      <a:pt x="308" y="163"/>
                    </a:lnTo>
                    <a:lnTo>
                      <a:pt x="319" y="139"/>
                    </a:lnTo>
                    <a:lnTo>
                      <a:pt x="311" y="134"/>
                    </a:lnTo>
                    <a:lnTo>
                      <a:pt x="314" y="120"/>
                    </a:lnTo>
                    <a:lnTo>
                      <a:pt x="308" y="118"/>
                    </a:lnTo>
                    <a:lnTo>
                      <a:pt x="291" y="138"/>
                    </a:lnTo>
                    <a:lnTo>
                      <a:pt x="252" y="149"/>
                    </a:lnTo>
                    <a:lnTo>
                      <a:pt x="252" y="173"/>
                    </a:lnTo>
                    <a:lnTo>
                      <a:pt x="275" y="177"/>
                    </a:lnTo>
                    <a:lnTo>
                      <a:pt x="275" y="188"/>
                    </a:lnTo>
                    <a:lnTo>
                      <a:pt x="266" y="192"/>
                    </a:lnTo>
                    <a:lnTo>
                      <a:pt x="256" y="185"/>
                    </a:lnTo>
                    <a:lnTo>
                      <a:pt x="234" y="216"/>
                    </a:lnTo>
                    <a:lnTo>
                      <a:pt x="241" y="170"/>
                    </a:lnTo>
                    <a:lnTo>
                      <a:pt x="195" y="149"/>
                    </a:lnTo>
                    <a:lnTo>
                      <a:pt x="213" y="139"/>
                    </a:lnTo>
                    <a:lnTo>
                      <a:pt x="202" y="128"/>
                    </a:lnTo>
                    <a:lnTo>
                      <a:pt x="206" y="113"/>
                    </a:lnTo>
                    <a:lnTo>
                      <a:pt x="169" y="146"/>
                    </a:lnTo>
                    <a:lnTo>
                      <a:pt x="173" y="118"/>
                    </a:lnTo>
                    <a:lnTo>
                      <a:pt x="226" y="70"/>
                    </a:lnTo>
                    <a:lnTo>
                      <a:pt x="236" y="72"/>
                    </a:lnTo>
                    <a:lnTo>
                      <a:pt x="222" y="22"/>
                    </a:lnTo>
                    <a:lnTo>
                      <a:pt x="202" y="0"/>
                    </a:lnTo>
                    <a:lnTo>
                      <a:pt x="151" y="10"/>
                    </a:lnTo>
                    <a:lnTo>
                      <a:pt x="66" y="46"/>
                    </a:lnTo>
                    <a:lnTo>
                      <a:pt x="24" y="78"/>
                    </a:lnTo>
                    <a:lnTo>
                      <a:pt x="7" y="68"/>
                    </a:lnTo>
                    <a:lnTo>
                      <a:pt x="0" y="106"/>
                    </a:lnTo>
                    <a:lnTo>
                      <a:pt x="29" y="146"/>
                    </a:lnTo>
                    <a:lnTo>
                      <a:pt x="45" y="151"/>
                    </a:lnTo>
                    <a:lnTo>
                      <a:pt x="88" y="145"/>
                    </a:lnTo>
                    <a:lnTo>
                      <a:pt x="99" y="163"/>
                    </a:lnTo>
                    <a:lnTo>
                      <a:pt x="96" y="216"/>
                    </a:lnTo>
                    <a:lnTo>
                      <a:pt x="75" y="245"/>
                    </a:lnTo>
                    <a:lnTo>
                      <a:pt x="59" y="245"/>
                    </a:lnTo>
                    <a:lnTo>
                      <a:pt x="43" y="224"/>
                    </a:lnTo>
                    <a:lnTo>
                      <a:pt x="32" y="224"/>
                    </a:lnTo>
                    <a:lnTo>
                      <a:pt x="15" y="275"/>
                    </a:lnTo>
                    <a:lnTo>
                      <a:pt x="24" y="285"/>
                    </a:lnTo>
                    <a:lnTo>
                      <a:pt x="47" y="296"/>
                    </a:lnTo>
                    <a:lnTo>
                      <a:pt x="96" y="342"/>
                    </a:lnTo>
                    <a:lnTo>
                      <a:pt x="144" y="331"/>
                    </a:lnTo>
                    <a:lnTo>
                      <a:pt x="158" y="353"/>
                    </a:lnTo>
                    <a:lnTo>
                      <a:pt x="164" y="392"/>
                    </a:lnTo>
                    <a:lnTo>
                      <a:pt x="202" y="391"/>
                    </a:lnTo>
                    <a:lnTo>
                      <a:pt x="206" y="406"/>
                    </a:lnTo>
                    <a:lnTo>
                      <a:pt x="229" y="406"/>
                    </a:lnTo>
                    <a:lnTo>
                      <a:pt x="251" y="424"/>
                    </a:lnTo>
                    <a:lnTo>
                      <a:pt x="259" y="456"/>
                    </a:lnTo>
                    <a:lnTo>
                      <a:pt x="247" y="467"/>
                    </a:lnTo>
                    <a:lnTo>
                      <a:pt x="259" y="502"/>
                    </a:lnTo>
                    <a:lnTo>
                      <a:pt x="293" y="516"/>
                    </a:lnTo>
                    <a:lnTo>
                      <a:pt x="311" y="562"/>
                    </a:lnTo>
                    <a:lnTo>
                      <a:pt x="342" y="573"/>
                    </a:lnTo>
                    <a:lnTo>
                      <a:pt x="368" y="562"/>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26" name="Freeform 87">
                <a:extLst>
                  <a:ext uri="{FF2B5EF4-FFF2-40B4-BE49-F238E27FC236}">
                    <a16:creationId xmlns:a16="http://schemas.microsoft.com/office/drawing/2014/main" id="{801F66CC-598C-4C43-B516-F9B034E1860C}"/>
                  </a:ext>
                </a:extLst>
              </p:cNvPr>
              <p:cNvSpPr>
                <a:spLocks noChangeAspect="1"/>
              </p:cNvSpPr>
              <p:nvPr/>
            </p:nvSpPr>
            <p:spPr bwMode="auto">
              <a:xfrm>
                <a:off x="7393621" y="5216355"/>
                <a:ext cx="93690" cy="157210"/>
              </a:xfrm>
              <a:custGeom>
                <a:avLst/>
                <a:gdLst>
                  <a:gd name="T0" fmla="*/ 0 w 352"/>
                  <a:gd name="T1" fmla="*/ 211 h 595"/>
                  <a:gd name="T2" fmla="*/ 30 w 352"/>
                  <a:gd name="T3" fmla="*/ 259 h 595"/>
                  <a:gd name="T4" fmla="*/ 55 w 352"/>
                  <a:gd name="T5" fmla="*/ 268 h 595"/>
                  <a:gd name="T6" fmla="*/ 43 w 352"/>
                  <a:gd name="T7" fmla="*/ 281 h 595"/>
                  <a:gd name="T8" fmla="*/ 32 w 352"/>
                  <a:gd name="T9" fmla="*/ 379 h 595"/>
                  <a:gd name="T10" fmla="*/ 29 w 352"/>
                  <a:gd name="T11" fmla="*/ 418 h 595"/>
                  <a:gd name="T12" fmla="*/ 29 w 352"/>
                  <a:gd name="T13" fmla="*/ 458 h 595"/>
                  <a:gd name="T14" fmla="*/ 50 w 352"/>
                  <a:gd name="T15" fmla="*/ 482 h 595"/>
                  <a:gd name="T16" fmla="*/ 53 w 352"/>
                  <a:gd name="T17" fmla="*/ 532 h 595"/>
                  <a:gd name="T18" fmla="*/ 75 w 352"/>
                  <a:gd name="T19" fmla="*/ 528 h 595"/>
                  <a:gd name="T20" fmla="*/ 89 w 352"/>
                  <a:gd name="T21" fmla="*/ 554 h 595"/>
                  <a:gd name="T22" fmla="*/ 103 w 352"/>
                  <a:gd name="T23" fmla="*/ 550 h 595"/>
                  <a:gd name="T24" fmla="*/ 104 w 352"/>
                  <a:gd name="T25" fmla="*/ 561 h 595"/>
                  <a:gd name="T26" fmla="*/ 124 w 352"/>
                  <a:gd name="T27" fmla="*/ 573 h 595"/>
                  <a:gd name="T28" fmla="*/ 115 w 352"/>
                  <a:gd name="T29" fmla="*/ 591 h 595"/>
                  <a:gd name="T30" fmla="*/ 118 w 352"/>
                  <a:gd name="T31" fmla="*/ 595 h 595"/>
                  <a:gd name="T32" fmla="*/ 153 w 352"/>
                  <a:gd name="T33" fmla="*/ 585 h 595"/>
                  <a:gd name="T34" fmla="*/ 171 w 352"/>
                  <a:gd name="T35" fmla="*/ 547 h 595"/>
                  <a:gd name="T36" fmla="*/ 153 w 352"/>
                  <a:gd name="T37" fmla="*/ 528 h 595"/>
                  <a:gd name="T38" fmla="*/ 167 w 352"/>
                  <a:gd name="T39" fmla="*/ 520 h 595"/>
                  <a:gd name="T40" fmla="*/ 214 w 352"/>
                  <a:gd name="T41" fmla="*/ 532 h 595"/>
                  <a:gd name="T42" fmla="*/ 239 w 352"/>
                  <a:gd name="T43" fmla="*/ 554 h 595"/>
                  <a:gd name="T44" fmla="*/ 287 w 352"/>
                  <a:gd name="T45" fmla="*/ 534 h 595"/>
                  <a:gd name="T46" fmla="*/ 295 w 352"/>
                  <a:gd name="T47" fmla="*/ 510 h 595"/>
                  <a:gd name="T48" fmla="*/ 331 w 352"/>
                  <a:gd name="T49" fmla="*/ 469 h 595"/>
                  <a:gd name="T50" fmla="*/ 352 w 352"/>
                  <a:gd name="T51" fmla="*/ 352 h 595"/>
                  <a:gd name="T52" fmla="*/ 331 w 352"/>
                  <a:gd name="T53" fmla="*/ 334 h 595"/>
                  <a:gd name="T54" fmla="*/ 331 w 352"/>
                  <a:gd name="T55" fmla="*/ 319 h 595"/>
                  <a:gd name="T56" fmla="*/ 320 w 352"/>
                  <a:gd name="T57" fmla="*/ 305 h 595"/>
                  <a:gd name="T58" fmla="*/ 323 w 352"/>
                  <a:gd name="T59" fmla="*/ 274 h 595"/>
                  <a:gd name="T60" fmla="*/ 352 w 352"/>
                  <a:gd name="T61" fmla="*/ 203 h 595"/>
                  <a:gd name="T62" fmla="*/ 340 w 352"/>
                  <a:gd name="T63" fmla="*/ 157 h 595"/>
                  <a:gd name="T64" fmla="*/ 329 w 352"/>
                  <a:gd name="T65" fmla="*/ 144 h 595"/>
                  <a:gd name="T66" fmla="*/ 331 w 352"/>
                  <a:gd name="T67" fmla="*/ 122 h 595"/>
                  <a:gd name="T68" fmla="*/ 315 w 352"/>
                  <a:gd name="T69" fmla="*/ 88 h 595"/>
                  <a:gd name="T70" fmla="*/ 305 w 352"/>
                  <a:gd name="T71" fmla="*/ 105 h 595"/>
                  <a:gd name="T72" fmla="*/ 295 w 352"/>
                  <a:gd name="T73" fmla="*/ 88 h 595"/>
                  <a:gd name="T74" fmla="*/ 304 w 352"/>
                  <a:gd name="T75" fmla="*/ 42 h 595"/>
                  <a:gd name="T76" fmla="*/ 295 w 352"/>
                  <a:gd name="T77" fmla="*/ 41 h 595"/>
                  <a:gd name="T78" fmla="*/ 285 w 352"/>
                  <a:gd name="T79" fmla="*/ 48 h 595"/>
                  <a:gd name="T80" fmla="*/ 283 w 352"/>
                  <a:gd name="T81" fmla="*/ 30 h 595"/>
                  <a:gd name="T82" fmla="*/ 227 w 352"/>
                  <a:gd name="T83" fmla="*/ 0 h 595"/>
                  <a:gd name="T84" fmla="*/ 214 w 352"/>
                  <a:gd name="T85" fmla="*/ 0 h 595"/>
                  <a:gd name="T86" fmla="*/ 220 w 352"/>
                  <a:gd name="T87" fmla="*/ 85 h 595"/>
                  <a:gd name="T88" fmla="*/ 192 w 352"/>
                  <a:gd name="T89" fmla="*/ 70 h 595"/>
                  <a:gd name="T90" fmla="*/ 184 w 352"/>
                  <a:gd name="T91" fmla="*/ 109 h 595"/>
                  <a:gd name="T92" fmla="*/ 177 w 352"/>
                  <a:gd name="T93" fmla="*/ 101 h 595"/>
                  <a:gd name="T94" fmla="*/ 153 w 352"/>
                  <a:gd name="T95" fmla="*/ 109 h 595"/>
                  <a:gd name="T96" fmla="*/ 121 w 352"/>
                  <a:gd name="T97" fmla="*/ 133 h 595"/>
                  <a:gd name="T98" fmla="*/ 101 w 352"/>
                  <a:gd name="T99" fmla="*/ 112 h 595"/>
                  <a:gd name="T100" fmla="*/ 69 w 352"/>
                  <a:gd name="T101" fmla="*/ 180 h 595"/>
                  <a:gd name="T102" fmla="*/ 58 w 352"/>
                  <a:gd name="T103" fmla="*/ 185 h 595"/>
                  <a:gd name="T104" fmla="*/ 40 w 352"/>
                  <a:gd name="T105" fmla="*/ 175 h 595"/>
                  <a:gd name="T106" fmla="*/ 0 w 352"/>
                  <a:gd name="T107" fmla="*/ 21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2" h="595">
                    <a:moveTo>
                      <a:pt x="0" y="211"/>
                    </a:moveTo>
                    <a:lnTo>
                      <a:pt x="30" y="259"/>
                    </a:lnTo>
                    <a:lnTo>
                      <a:pt x="55" y="268"/>
                    </a:lnTo>
                    <a:lnTo>
                      <a:pt x="43" y="281"/>
                    </a:lnTo>
                    <a:lnTo>
                      <a:pt x="32" y="379"/>
                    </a:lnTo>
                    <a:lnTo>
                      <a:pt x="29" y="418"/>
                    </a:lnTo>
                    <a:lnTo>
                      <a:pt x="29" y="458"/>
                    </a:lnTo>
                    <a:lnTo>
                      <a:pt x="50" y="482"/>
                    </a:lnTo>
                    <a:lnTo>
                      <a:pt x="53" y="532"/>
                    </a:lnTo>
                    <a:lnTo>
                      <a:pt x="75" y="528"/>
                    </a:lnTo>
                    <a:lnTo>
                      <a:pt x="89" y="554"/>
                    </a:lnTo>
                    <a:lnTo>
                      <a:pt x="103" y="550"/>
                    </a:lnTo>
                    <a:lnTo>
                      <a:pt x="104" y="561"/>
                    </a:lnTo>
                    <a:lnTo>
                      <a:pt x="124" y="573"/>
                    </a:lnTo>
                    <a:lnTo>
                      <a:pt x="115" y="591"/>
                    </a:lnTo>
                    <a:lnTo>
                      <a:pt x="118" y="595"/>
                    </a:lnTo>
                    <a:lnTo>
                      <a:pt x="153" y="585"/>
                    </a:lnTo>
                    <a:lnTo>
                      <a:pt x="171" y="547"/>
                    </a:lnTo>
                    <a:lnTo>
                      <a:pt x="153" y="528"/>
                    </a:lnTo>
                    <a:lnTo>
                      <a:pt x="167" y="520"/>
                    </a:lnTo>
                    <a:lnTo>
                      <a:pt x="214" y="532"/>
                    </a:lnTo>
                    <a:lnTo>
                      <a:pt x="239" y="554"/>
                    </a:lnTo>
                    <a:lnTo>
                      <a:pt x="287" y="534"/>
                    </a:lnTo>
                    <a:lnTo>
                      <a:pt x="295" y="510"/>
                    </a:lnTo>
                    <a:lnTo>
                      <a:pt x="331" y="469"/>
                    </a:lnTo>
                    <a:lnTo>
                      <a:pt x="352" y="352"/>
                    </a:lnTo>
                    <a:lnTo>
                      <a:pt x="331" y="334"/>
                    </a:lnTo>
                    <a:lnTo>
                      <a:pt x="331" y="319"/>
                    </a:lnTo>
                    <a:lnTo>
                      <a:pt x="320" y="305"/>
                    </a:lnTo>
                    <a:lnTo>
                      <a:pt x="323" y="274"/>
                    </a:lnTo>
                    <a:lnTo>
                      <a:pt x="352" y="203"/>
                    </a:lnTo>
                    <a:lnTo>
                      <a:pt x="340" y="157"/>
                    </a:lnTo>
                    <a:lnTo>
                      <a:pt x="329" y="144"/>
                    </a:lnTo>
                    <a:lnTo>
                      <a:pt x="331" y="122"/>
                    </a:lnTo>
                    <a:lnTo>
                      <a:pt x="315" y="88"/>
                    </a:lnTo>
                    <a:lnTo>
                      <a:pt x="305" y="105"/>
                    </a:lnTo>
                    <a:lnTo>
                      <a:pt x="295" y="88"/>
                    </a:lnTo>
                    <a:lnTo>
                      <a:pt x="304" y="42"/>
                    </a:lnTo>
                    <a:lnTo>
                      <a:pt x="295" y="41"/>
                    </a:lnTo>
                    <a:lnTo>
                      <a:pt x="285" y="48"/>
                    </a:lnTo>
                    <a:lnTo>
                      <a:pt x="283" y="30"/>
                    </a:lnTo>
                    <a:lnTo>
                      <a:pt x="227" y="0"/>
                    </a:lnTo>
                    <a:lnTo>
                      <a:pt x="214" y="0"/>
                    </a:lnTo>
                    <a:lnTo>
                      <a:pt x="220" y="85"/>
                    </a:lnTo>
                    <a:lnTo>
                      <a:pt x="192" y="70"/>
                    </a:lnTo>
                    <a:lnTo>
                      <a:pt x="184" y="109"/>
                    </a:lnTo>
                    <a:lnTo>
                      <a:pt x="177" y="101"/>
                    </a:lnTo>
                    <a:lnTo>
                      <a:pt x="153" y="109"/>
                    </a:lnTo>
                    <a:lnTo>
                      <a:pt x="121" y="133"/>
                    </a:lnTo>
                    <a:lnTo>
                      <a:pt x="101" y="112"/>
                    </a:lnTo>
                    <a:lnTo>
                      <a:pt x="69" y="180"/>
                    </a:lnTo>
                    <a:lnTo>
                      <a:pt x="58" y="185"/>
                    </a:lnTo>
                    <a:lnTo>
                      <a:pt x="40" y="175"/>
                    </a:lnTo>
                    <a:lnTo>
                      <a:pt x="0" y="211"/>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27" name="Freeform 88">
                <a:extLst>
                  <a:ext uri="{FF2B5EF4-FFF2-40B4-BE49-F238E27FC236}">
                    <a16:creationId xmlns:a16="http://schemas.microsoft.com/office/drawing/2014/main" id="{8DF0D2A1-A7A9-4882-9639-3C8CEDF5E5B6}"/>
                  </a:ext>
                </a:extLst>
              </p:cNvPr>
              <p:cNvSpPr>
                <a:spLocks noChangeAspect="1"/>
              </p:cNvSpPr>
              <p:nvPr/>
            </p:nvSpPr>
            <p:spPr bwMode="auto">
              <a:xfrm>
                <a:off x="7407119" y="5248115"/>
                <a:ext cx="56373" cy="88133"/>
              </a:xfrm>
              <a:custGeom>
                <a:avLst/>
                <a:gdLst>
                  <a:gd name="T0" fmla="*/ 111 w 214"/>
                  <a:gd name="T1" fmla="*/ 212 h 333"/>
                  <a:gd name="T2" fmla="*/ 124 w 214"/>
                  <a:gd name="T3" fmla="*/ 234 h 333"/>
                  <a:gd name="T4" fmla="*/ 138 w 214"/>
                  <a:gd name="T5" fmla="*/ 226 h 333"/>
                  <a:gd name="T6" fmla="*/ 124 w 214"/>
                  <a:gd name="T7" fmla="*/ 197 h 333"/>
                  <a:gd name="T8" fmla="*/ 164 w 214"/>
                  <a:gd name="T9" fmla="*/ 181 h 333"/>
                  <a:gd name="T10" fmla="*/ 214 w 214"/>
                  <a:gd name="T11" fmla="*/ 121 h 333"/>
                  <a:gd name="T12" fmla="*/ 212 w 214"/>
                  <a:gd name="T13" fmla="*/ 96 h 333"/>
                  <a:gd name="T14" fmla="*/ 184 w 214"/>
                  <a:gd name="T15" fmla="*/ 75 h 333"/>
                  <a:gd name="T16" fmla="*/ 166 w 214"/>
                  <a:gd name="T17" fmla="*/ 57 h 333"/>
                  <a:gd name="T18" fmla="*/ 177 w 214"/>
                  <a:gd name="T19" fmla="*/ 53 h 333"/>
                  <a:gd name="T20" fmla="*/ 173 w 214"/>
                  <a:gd name="T21" fmla="*/ 22 h 333"/>
                  <a:gd name="T22" fmla="*/ 162 w 214"/>
                  <a:gd name="T23" fmla="*/ 0 h 333"/>
                  <a:gd name="T24" fmla="*/ 153 w 214"/>
                  <a:gd name="T25" fmla="*/ 51 h 333"/>
                  <a:gd name="T26" fmla="*/ 142 w 214"/>
                  <a:gd name="T27" fmla="*/ 22 h 333"/>
                  <a:gd name="T28" fmla="*/ 131 w 214"/>
                  <a:gd name="T29" fmla="*/ 30 h 333"/>
                  <a:gd name="T30" fmla="*/ 117 w 214"/>
                  <a:gd name="T31" fmla="*/ 30 h 333"/>
                  <a:gd name="T32" fmla="*/ 104 w 214"/>
                  <a:gd name="T33" fmla="*/ 42 h 333"/>
                  <a:gd name="T34" fmla="*/ 95 w 214"/>
                  <a:gd name="T35" fmla="*/ 88 h 333"/>
                  <a:gd name="T36" fmla="*/ 104 w 214"/>
                  <a:gd name="T37" fmla="*/ 114 h 333"/>
                  <a:gd name="T38" fmla="*/ 103 w 214"/>
                  <a:gd name="T39" fmla="*/ 137 h 333"/>
                  <a:gd name="T40" fmla="*/ 90 w 214"/>
                  <a:gd name="T41" fmla="*/ 138 h 333"/>
                  <a:gd name="T42" fmla="*/ 82 w 214"/>
                  <a:gd name="T43" fmla="*/ 156 h 333"/>
                  <a:gd name="T44" fmla="*/ 36 w 214"/>
                  <a:gd name="T45" fmla="*/ 197 h 333"/>
                  <a:gd name="T46" fmla="*/ 36 w 214"/>
                  <a:gd name="T47" fmla="*/ 238 h 333"/>
                  <a:gd name="T48" fmla="*/ 0 w 214"/>
                  <a:gd name="T49" fmla="*/ 296 h 333"/>
                  <a:gd name="T50" fmla="*/ 3 w 214"/>
                  <a:gd name="T51" fmla="*/ 333 h 333"/>
                  <a:gd name="T52" fmla="*/ 14 w 214"/>
                  <a:gd name="T53" fmla="*/ 333 h 333"/>
                  <a:gd name="T54" fmla="*/ 8 w 214"/>
                  <a:gd name="T55" fmla="*/ 319 h 333"/>
                  <a:gd name="T56" fmla="*/ 39 w 214"/>
                  <a:gd name="T57" fmla="*/ 279 h 333"/>
                  <a:gd name="T58" fmla="*/ 39 w 214"/>
                  <a:gd name="T59" fmla="*/ 257 h 333"/>
                  <a:gd name="T60" fmla="*/ 103 w 214"/>
                  <a:gd name="T61" fmla="*/ 234 h 333"/>
                  <a:gd name="T62" fmla="*/ 102 w 214"/>
                  <a:gd name="T63" fmla="*/ 226 h 333"/>
                  <a:gd name="T64" fmla="*/ 111 w 214"/>
                  <a:gd name="T65" fmla="*/ 21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333">
                    <a:moveTo>
                      <a:pt x="111" y="212"/>
                    </a:moveTo>
                    <a:lnTo>
                      <a:pt x="124" y="234"/>
                    </a:lnTo>
                    <a:lnTo>
                      <a:pt x="138" y="226"/>
                    </a:lnTo>
                    <a:lnTo>
                      <a:pt x="124" y="197"/>
                    </a:lnTo>
                    <a:lnTo>
                      <a:pt x="164" y="181"/>
                    </a:lnTo>
                    <a:lnTo>
                      <a:pt x="214" y="121"/>
                    </a:lnTo>
                    <a:lnTo>
                      <a:pt x="212" y="96"/>
                    </a:lnTo>
                    <a:lnTo>
                      <a:pt x="184" y="75"/>
                    </a:lnTo>
                    <a:lnTo>
                      <a:pt x="166" y="57"/>
                    </a:lnTo>
                    <a:lnTo>
                      <a:pt x="177" y="53"/>
                    </a:lnTo>
                    <a:lnTo>
                      <a:pt x="173" y="22"/>
                    </a:lnTo>
                    <a:lnTo>
                      <a:pt x="162" y="0"/>
                    </a:lnTo>
                    <a:lnTo>
                      <a:pt x="153" y="51"/>
                    </a:lnTo>
                    <a:lnTo>
                      <a:pt x="142" y="22"/>
                    </a:lnTo>
                    <a:lnTo>
                      <a:pt x="131" y="30"/>
                    </a:lnTo>
                    <a:lnTo>
                      <a:pt x="117" y="30"/>
                    </a:lnTo>
                    <a:lnTo>
                      <a:pt x="104" y="42"/>
                    </a:lnTo>
                    <a:lnTo>
                      <a:pt x="95" y="88"/>
                    </a:lnTo>
                    <a:lnTo>
                      <a:pt x="104" y="114"/>
                    </a:lnTo>
                    <a:lnTo>
                      <a:pt x="103" y="137"/>
                    </a:lnTo>
                    <a:lnTo>
                      <a:pt x="90" y="138"/>
                    </a:lnTo>
                    <a:lnTo>
                      <a:pt x="82" y="156"/>
                    </a:lnTo>
                    <a:lnTo>
                      <a:pt x="36" y="197"/>
                    </a:lnTo>
                    <a:lnTo>
                      <a:pt x="36" y="238"/>
                    </a:lnTo>
                    <a:lnTo>
                      <a:pt x="0" y="296"/>
                    </a:lnTo>
                    <a:lnTo>
                      <a:pt x="3" y="333"/>
                    </a:lnTo>
                    <a:lnTo>
                      <a:pt x="14" y="333"/>
                    </a:lnTo>
                    <a:lnTo>
                      <a:pt x="8" y="319"/>
                    </a:lnTo>
                    <a:lnTo>
                      <a:pt x="39" y="279"/>
                    </a:lnTo>
                    <a:lnTo>
                      <a:pt x="39" y="257"/>
                    </a:lnTo>
                    <a:lnTo>
                      <a:pt x="103" y="234"/>
                    </a:lnTo>
                    <a:lnTo>
                      <a:pt x="102" y="226"/>
                    </a:lnTo>
                    <a:lnTo>
                      <a:pt x="111" y="212"/>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28" name="Freeform 89">
                <a:extLst>
                  <a:ext uri="{FF2B5EF4-FFF2-40B4-BE49-F238E27FC236}">
                    <a16:creationId xmlns:a16="http://schemas.microsoft.com/office/drawing/2014/main" id="{E916C72E-FB3E-4824-A51B-DD35E4786B26}"/>
                  </a:ext>
                </a:extLst>
              </p:cNvPr>
              <p:cNvSpPr>
                <a:spLocks noChangeAspect="1"/>
              </p:cNvSpPr>
              <p:nvPr/>
            </p:nvSpPr>
            <p:spPr bwMode="auto">
              <a:xfrm>
                <a:off x="7182420" y="5209209"/>
                <a:ext cx="166737" cy="185000"/>
              </a:xfrm>
              <a:custGeom>
                <a:avLst/>
                <a:gdLst>
                  <a:gd name="T0" fmla="*/ 108 w 630"/>
                  <a:gd name="T1" fmla="*/ 568 h 697"/>
                  <a:gd name="T2" fmla="*/ 244 w 630"/>
                  <a:gd name="T3" fmla="*/ 595 h 697"/>
                  <a:gd name="T4" fmla="*/ 399 w 630"/>
                  <a:gd name="T5" fmla="*/ 697 h 697"/>
                  <a:gd name="T6" fmla="*/ 471 w 630"/>
                  <a:gd name="T7" fmla="*/ 670 h 697"/>
                  <a:gd name="T8" fmla="*/ 586 w 630"/>
                  <a:gd name="T9" fmla="*/ 656 h 697"/>
                  <a:gd name="T10" fmla="*/ 621 w 630"/>
                  <a:gd name="T11" fmla="*/ 634 h 697"/>
                  <a:gd name="T12" fmla="*/ 616 w 630"/>
                  <a:gd name="T13" fmla="*/ 531 h 697"/>
                  <a:gd name="T14" fmla="*/ 630 w 630"/>
                  <a:gd name="T15" fmla="*/ 521 h 697"/>
                  <a:gd name="T16" fmla="*/ 568 w 630"/>
                  <a:gd name="T17" fmla="*/ 486 h 697"/>
                  <a:gd name="T18" fmla="*/ 565 w 630"/>
                  <a:gd name="T19" fmla="*/ 426 h 697"/>
                  <a:gd name="T20" fmla="*/ 598 w 630"/>
                  <a:gd name="T21" fmla="*/ 409 h 697"/>
                  <a:gd name="T22" fmla="*/ 568 w 630"/>
                  <a:gd name="T23" fmla="*/ 359 h 697"/>
                  <a:gd name="T24" fmla="*/ 541 w 630"/>
                  <a:gd name="T25" fmla="*/ 344 h 697"/>
                  <a:gd name="T26" fmla="*/ 497 w 630"/>
                  <a:gd name="T27" fmla="*/ 306 h 697"/>
                  <a:gd name="T28" fmla="*/ 435 w 630"/>
                  <a:gd name="T29" fmla="*/ 295 h 697"/>
                  <a:gd name="T30" fmla="*/ 363 w 630"/>
                  <a:gd name="T31" fmla="*/ 238 h 697"/>
                  <a:gd name="T32" fmla="*/ 371 w 630"/>
                  <a:gd name="T33" fmla="*/ 177 h 697"/>
                  <a:gd name="T34" fmla="*/ 398 w 630"/>
                  <a:gd name="T35" fmla="*/ 198 h 697"/>
                  <a:gd name="T36" fmla="*/ 435 w 630"/>
                  <a:gd name="T37" fmla="*/ 169 h 697"/>
                  <a:gd name="T38" fmla="*/ 427 w 630"/>
                  <a:gd name="T39" fmla="*/ 98 h 697"/>
                  <a:gd name="T40" fmla="*/ 368 w 630"/>
                  <a:gd name="T41" fmla="*/ 99 h 697"/>
                  <a:gd name="T42" fmla="*/ 346 w 630"/>
                  <a:gd name="T43" fmla="*/ 21 h 697"/>
                  <a:gd name="T44" fmla="*/ 247 w 630"/>
                  <a:gd name="T45" fmla="*/ 21 h 697"/>
                  <a:gd name="T46" fmla="*/ 216 w 630"/>
                  <a:gd name="T47" fmla="*/ 23 h 697"/>
                  <a:gd name="T48" fmla="*/ 120 w 630"/>
                  <a:gd name="T49" fmla="*/ 23 h 697"/>
                  <a:gd name="T50" fmla="*/ 95 w 630"/>
                  <a:gd name="T51" fmla="*/ 30 h 697"/>
                  <a:gd name="T52" fmla="*/ 115 w 630"/>
                  <a:gd name="T53" fmla="*/ 137 h 697"/>
                  <a:gd name="T54" fmla="*/ 133 w 630"/>
                  <a:gd name="T55" fmla="*/ 186 h 697"/>
                  <a:gd name="T56" fmla="*/ 148 w 630"/>
                  <a:gd name="T57" fmla="*/ 247 h 697"/>
                  <a:gd name="T58" fmla="*/ 99 w 630"/>
                  <a:gd name="T59" fmla="*/ 279 h 697"/>
                  <a:gd name="T60" fmla="*/ 92 w 630"/>
                  <a:gd name="T61" fmla="*/ 324 h 697"/>
                  <a:gd name="T62" fmla="*/ 62 w 630"/>
                  <a:gd name="T63" fmla="*/ 369 h 697"/>
                  <a:gd name="T64" fmla="*/ 13 w 630"/>
                  <a:gd name="T65" fmla="*/ 443 h 697"/>
                  <a:gd name="T66" fmla="*/ 21 w 630"/>
                  <a:gd name="T67" fmla="*/ 482 h 697"/>
                  <a:gd name="T68" fmla="*/ 3 w 630"/>
                  <a:gd name="T69" fmla="*/ 529 h 697"/>
                  <a:gd name="T70" fmla="*/ 48 w 630"/>
                  <a:gd name="T71" fmla="*/ 603 h 697"/>
                  <a:gd name="T72" fmla="*/ 64 w 630"/>
                  <a:gd name="T73" fmla="*/ 61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0" h="697">
                    <a:moveTo>
                      <a:pt x="73" y="609"/>
                    </a:moveTo>
                    <a:lnTo>
                      <a:pt x="108" y="568"/>
                    </a:lnTo>
                    <a:lnTo>
                      <a:pt x="115" y="581"/>
                    </a:lnTo>
                    <a:lnTo>
                      <a:pt x="244" y="595"/>
                    </a:lnTo>
                    <a:lnTo>
                      <a:pt x="363" y="684"/>
                    </a:lnTo>
                    <a:lnTo>
                      <a:pt x="399" y="697"/>
                    </a:lnTo>
                    <a:lnTo>
                      <a:pt x="469" y="687"/>
                    </a:lnTo>
                    <a:lnTo>
                      <a:pt x="471" y="670"/>
                    </a:lnTo>
                    <a:lnTo>
                      <a:pt x="530" y="646"/>
                    </a:lnTo>
                    <a:lnTo>
                      <a:pt x="586" y="656"/>
                    </a:lnTo>
                    <a:lnTo>
                      <a:pt x="611" y="670"/>
                    </a:lnTo>
                    <a:lnTo>
                      <a:pt x="621" y="634"/>
                    </a:lnTo>
                    <a:lnTo>
                      <a:pt x="597" y="575"/>
                    </a:lnTo>
                    <a:lnTo>
                      <a:pt x="616" y="531"/>
                    </a:lnTo>
                    <a:lnTo>
                      <a:pt x="611" y="515"/>
                    </a:lnTo>
                    <a:lnTo>
                      <a:pt x="630" y="521"/>
                    </a:lnTo>
                    <a:lnTo>
                      <a:pt x="621" y="505"/>
                    </a:lnTo>
                    <a:lnTo>
                      <a:pt x="568" y="486"/>
                    </a:lnTo>
                    <a:lnTo>
                      <a:pt x="576" y="455"/>
                    </a:lnTo>
                    <a:lnTo>
                      <a:pt x="565" y="426"/>
                    </a:lnTo>
                    <a:lnTo>
                      <a:pt x="586" y="420"/>
                    </a:lnTo>
                    <a:lnTo>
                      <a:pt x="598" y="409"/>
                    </a:lnTo>
                    <a:lnTo>
                      <a:pt x="590" y="377"/>
                    </a:lnTo>
                    <a:lnTo>
                      <a:pt x="568" y="359"/>
                    </a:lnTo>
                    <a:lnTo>
                      <a:pt x="545" y="359"/>
                    </a:lnTo>
                    <a:lnTo>
                      <a:pt x="541" y="344"/>
                    </a:lnTo>
                    <a:lnTo>
                      <a:pt x="503" y="345"/>
                    </a:lnTo>
                    <a:lnTo>
                      <a:pt x="497" y="306"/>
                    </a:lnTo>
                    <a:lnTo>
                      <a:pt x="483" y="284"/>
                    </a:lnTo>
                    <a:lnTo>
                      <a:pt x="435" y="295"/>
                    </a:lnTo>
                    <a:lnTo>
                      <a:pt x="386" y="249"/>
                    </a:lnTo>
                    <a:lnTo>
                      <a:pt x="363" y="238"/>
                    </a:lnTo>
                    <a:lnTo>
                      <a:pt x="354" y="228"/>
                    </a:lnTo>
                    <a:lnTo>
                      <a:pt x="371" y="177"/>
                    </a:lnTo>
                    <a:lnTo>
                      <a:pt x="382" y="177"/>
                    </a:lnTo>
                    <a:lnTo>
                      <a:pt x="398" y="198"/>
                    </a:lnTo>
                    <a:lnTo>
                      <a:pt x="414" y="198"/>
                    </a:lnTo>
                    <a:lnTo>
                      <a:pt x="435" y="169"/>
                    </a:lnTo>
                    <a:lnTo>
                      <a:pt x="438" y="116"/>
                    </a:lnTo>
                    <a:lnTo>
                      <a:pt x="427" y="98"/>
                    </a:lnTo>
                    <a:lnTo>
                      <a:pt x="384" y="104"/>
                    </a:lnTo>
                    <a:lnTo>
                      <a:pt x="368" y="99"/>
                    </a:lnTo>
                    <a:lnTo>
                      <a:pt x="339" y="59"/>
                    </a:lnTo>
                    <a:lnTo>
                      <a:pt x="346" y="21"/>
                    </a:lnTo>
                    <a:lnTo>
                      <a:pt x="321" y="9"/>
                    </a:lnTo>
                    <a:lnTo>
                      <a:pt x="247" y="21"/>
                    </a:lnTo>
                    <a:lnTo>
                      <a:pt x="233" y="4"/>
                    </a:lnTo>
                    <a:lnTo>
                      <a:pt x="216" y="23"/>
                    </a:lnTo>
                    <a:lnTo>
                      <a:pt x="163" y="0"/>
                    </a:lnTo>
                    <a:lnTo>
                      <a:pt x="120" y="23"/>
                    </a:lnTo>
                    <a:lnTo>
                      <a:pt x="113" y="30"/>
                    </a:lnTo>
                    <a:lnTo>
                      <a:pt x="95" y="30"/>
                    </a:lnTo>
                    <a:lnTo>
                      <a:pt x="113" y="85"/>
                    </a:lnTo>
                    <a:lnTo>
                      <a:pt x="115" y="137"/>
                    </a:lnTo>
                    <a:lnTo>
                      <a:pt x="135" y="162"/>
                    </a:lnTo>
                    <a:lnTo>
                      <a:pt x="133" y="186"/>
                    </a:lnTo>
                    <a:lnTo>
                      <a:pt x="155" y="210"/>
                    </a:lnTo>
                    <a:lnTo>
                      <a:pt x="148" y="247"/>
                    </a:lnTo>
                    <a:lnTo>
                      <a:pt x="131" y="274"/>
                    </a:lnTo>
                    <a:lnTo>
                      <a:pt x="99" y="279"/>
                    </a:lnTo>
                    <a:lnTo>
                      <a:pt x="70" y="303"/>
                    </a:lnTo>
                    <a:lnTo>
                      <a:pt x="92" y="324"/>
                    </a:lnTo>
                    <a:lnTo>
                      <a:pt x="64" y="341"/>
                    </a:lnTo>
                    <a:lnTo>
                      <a:pt x="62" y="369"/>
                    </a:lnTo>
                    <a:lnTo>
                      <a:pt x="0" y="426"/>
                    </a:lnTo>
                    <a:lnTo>
                      <a:pt x="13" y="443"/>
                    </a:lnTo>
                    <a:lnTo>
                      <a:pt x="7" y="478"/>
                    </a:lnTo>
                    <a:lnTo>
                      <a:pt x="21" y="482"/>
                    </a:lnTo>
                    <a:lnTo>
                      <a:pt x="3" y="512"/>
                    </a:lnTo>
                    <a:lnTo>
                      <a:pt x="3" y="529"/>
                    </a:lnTo>
                    <a:lnTo>
                      <a:pt x="25" y="557"/>
                    </a:lnTo>
                    <a:lnTo>
                      <a:pt x="48" y="603"/>
                    </a:lnTo>
                    <a:lnTo>
                      <a:pt x="52" y="593"/>
                    </a:lnTo>
                    <a:lnTo>
                      <a:pt x="64" y="616"/>
                    </a:lnTo>
                    <a:lnTo>
                      <a:pt x="73" y="609"/>
                    </a:lnTo>
                    <a:close/>
                  </a:path>
                </a:pathLst>
              </a:custGeom>
              <a:solidFill>
                <a:schemeClr val="bg1"/>
              </a:solidFill>
              <a:ln w="0">
                <a:solidFill>
                  <a:schemeClr val="bg1">
                    <a:lumMod val="50000"/>
                  </a:schemeClr>
                </a:solidFill>
                <a:prstDash val="solid"/>
                <a:round/>
                <a:headEnd/>
                <a:tailEnd/>
              </a:ln>
            </p:spPr>
            <p:txBody>
              <a:bodyPr/>
              <a:lstStyle/>
              <a:p>
                <a:endParaRPr lang="ja-JP" altLang="en-US" sz="1400">
                  <a:latin typeface="+mn-ea"/>
                </a:endParaRPr>
              </a:p>
            </p:txBody>
          </p:sp>
          <p:sp>
            <p:nvSpPr>
              <p:cNvPr id="129" name="Freeform 90">
                <a:extLst>
                  <a:ext uri="{FF2B5EF4-FFF2-40B4-BE49-F238E27FC236}">
                    <a16:creationId xmlns:a16="http://schemas.microsoft.com/office/drawing/2014/main" id="{46DFE594-2AC4-4831-BC3F-3F6357427124}"/>
                  </a:ext>
                </a:extLst>
              </p:cNvPr>
              <p:cNvSpPr>
                <a:spLocks noChangeAspect="1"/>
              </p:cNvSpPr>
              <p:nvPr/>
            </p:nvSpPr>
            <p:spPr bwMode="auto">
              <a:xfrm>
                <a:off x="7230060" y="5404531"/>
                <a:ext cx="45257" cy="62725"/>
              </a:xfrm>
              <a:custGeom>
                <a:avLst/>
                <a:gdLst>
                  <a:gd name="T0" fmla="*/ 89 w 170"/>
                  <a:gd name="T1" fmla="*/ 76 h 236"/>
                  <a:gd name="T2" fmla="*/ 84 w 170"/>
                  <a:gd name="T3" fmla="*/ 77 h 236"/>
                  <a:gd name="T4" fmla="*/ 73 w 170"/>
                  <a:gd name="T5" fmla="*/ 80 h 236"/>
                  <a:gd name="T6" fmla="*/ 67 w 170"/>
                  <a:gd name="T7" fmla="*/ 92 h 236"/>
                  <a:gd name="T8" fmla="*/ 60 w 170"/>
                  <a:gd name="T9" fmla="*/ 105 h 236"/>
                  <a:gd name="T10" fmla="*/ 53 w 170"/>
                  <a:gd name="T11" fmla="*/ 116 h 236"/>
                  <a:gd name="T12" fmla="*/ 43 w 170"/>
                  <a:gd name="T13" fmla="*/ 131 h 236"/>
                  <a:gd name="T14" fmla="*/ 39 w 170"/>
                  <a:gd name="T15" fmla="*/ 143 h 236"/>
                  <a:gd name="T16" fmla="*/ 34 w 170"/>
                  <a:gd name="T17" fmla="*/ 150 h 236"/>
                  <a:gd name="T18" fmla="*/ 29 w 170"/>
                  <a:gd name="T19" fmla="*/ 155 h 236"/>
                  <a:gd name="T20" fmla="*/ 22 w 170"/>
                  <a:gd name="T21" fmla="*/ 156 h 236"/>
                  <a:gd name="T22" fmla="*/ 8 w 170"/>
                  <a:gd name="T23" fmla="*/ 159 h 236"/>
                  <a:gd name="T24" fmla="*/ 6 w 170"/>
                  <a:gd name="T25" fmla="*/ 169 h 236"/>
                  <a:gd name="T26" fmla="*/ 4 w 170"/>
                  <a:gd name="T27" fmla="*/ 170 h 236"/>
                  <a:gd name="T28" fmla="*/ 0 w 170"/>
                  <a:gd name="T29" fmla="*/ 176 h 236"/>
                  <a:gd name="T30" fmla="*/ 0 w 170"/>
                  <a:gd name="T31" fmla="*/ 189 h 236"/>
                  <a:gd name="T32" fmla="*/ 6 w 170"/>
                  <a:gd name="T33" fmla="*/ 194 h 236"/>
                  <a:gd name="T34" fmla="*/ 17 w 170"/>
                  <a:gd name="T35" fmla="*/ 201 h 236"/>
                  <a:gd name="T36" fmla="*/ 21 w 170"/>
                  <a:gd name="T37" fmla="*/ 197 h 236"/>
                  <a:gd name="T38" fmla="*/ 22 w 170"/>
                  <a:gd name="T39" fmla="*/ 201 h 236"/>
                  <a:gd name="T40" fmla="*/ 15 w 170"/>
                  <a:gd name="T41" fmla="*/ 215 h 236"/>
                  <a:gd name="T42" fmla="*/ 17 w 170"/>
                  <a:gd name="T43" fmla="*/ 217 h 236"/>
                  <a:gd name="T44" fmla="*/ 22 w 170"/>
                  <a:gd name="T45" fmla="*/ 225 h 236"/>
                  <a:gd name="T46" fmla="*/ 27 w 170"/>
                  <a:gd name="T47" fmla="*/ 228 h 236"/>
                  <a:gd name="T48" fmla="*/ 45 w 170"/>
                  <a:gd name="T49" fmla="*/ 230 h 236"/>
                  <a:gd name="T50" fmla="*/ 53 w 170"/>
                  <a:gd name="T51" fmla="*/ 232 h 236"/>
                  <a:gd name="T52" fmla="*/ 60 w 170"/>
                  <a:gd name="T53" fmla="*/ 235 h 236"/>
                  <a:gd name="T54" fmla="*/ 67 w 170"/>
                  <a:gd name="T55" fmla="*/ 228 h 236"/>
                  <a:gd name="T56" fmla="*/ 73 w 170"/>
                  <a:gd name="T57" fmla="*/ 219 h 236"/>
                  <a:gd name="T58" fmla="*/ 93 w 170"/>
                  <a:gd name="T59" fmla="*/ 212 h 236"/>
                  <a:gd name="T60" fmla="*/ 113 w 170"/>
                  <a:gd name="T61" fmla="*/ 203 h 236"/>
                  <a:gd name="T62" fmla="*/ 123 w 170"/>
                  <a:gd name="T63" fmla="*/ 201 h 236"/>
                  <a:gd name="T64" fmla="*/ 127 w 170"/>
                  <a:gd name="T65" fmla="*/ 194 h 236"/>
                  <a:gd name="T66" fmla="*/ 130 w 170"/>
                  <a:gd name="T67" fmla="*/ 193 h 236"/>
                  <a:gd name="T68" fmla="*/ 130 w 170"/>
                  <a:gd name="T69" fmla="*/ 189 h 236"/>
                  <a:gd name="T70" fmla="*/ 127 w 170"/>
                  <a:gd name="T71" fmla="*/ 183 h 236"/>
                  <a:gd name="T72" fmla="*/ 123 w 170"/>
                  <a:gd name="T73" fmla="*/ 183 h 236"/>
                  <a:gd name="T74" fmla="*/ 116 w 170"/>
                  <a:gd name="T75" fmla="*/ 170 h 236"/>
                  <a:gd name="T76" fmla="*/ 113 w 170"/>
                  <a:gd name="T77" fmla="*/ 162 h 236"/>
                  <a:gd name="T78" fmla="*/ 113 w 170"/>
                  <a:gd name="T79" fmla="*/ 156 h 236"/>
                  <a:gd name="T80" fmla="*/ 106 w 170"/>
                  <a:gd name="T81" fmla="*/ 151 h 236"/>
                  <a:gd name="T82" fmla="*/ 138 w 170"/>
                  <a:gd name="T83" fmla="*/ 76 h 236"/>
                  <a:gd name="T84" fmla="*/ 146 w 170"/>
                  <a:gd name="T85" fmla="*/ 63 h 236"/>
                  <a:gd name="T86" fmla="*/ 158 w 170"/>
                  <a:gd name="T87" fmla="*/ 52 h 236"/>
                  <a:gd name="T88" fmla="*/ 159 w 170"/>
                  <a:gd name="T89" fmla="*/ 43 h 236"/>
                  <a:gd name="T90" fmla="*/ 162 w 170"/>
                  <a:gd name="T91" fmla="*/ 34 h 236"/>
                  <a:gd name="T92" fmla="*/ 167 w 170"/>
                  <a:gd name="T93" fmla="*/ 31 h 236"/>
                  <a:gd name="T94" fmla="*/ 170 w 170"/>
                  <a:gd name="T95" fmla="*/ 20 h 236"/>
                  <a:gd name="T96" fmla="*/ 159 w 170"/>
                  <a:gd name="T97" fmla="*/ 0 h 236"/>
                  <a:gd name="T98" fmla="*/ 149 w 170"/>
                  <a:gd name="T99" fmla="*/ 10 h 236"/>
                  <a:gd name="T100" fmla="*/ 142 w 170"/>
                  <a:gd name="T101" fmla="*/ 23 h 236"/>
                  <a:gd name="T102" fmla="*/ 135 w 170"/>
                  <a:gd name="T103" fmla="*/ 31 h 236"/>
                  <a:gd name="T104" fmla="*/ 127 w 170"/>
                  <a:gd name="T105" fmla="*/ 38 h 236"/>
                  <a:gd name="T106" fmla="*/ 116 w 170"/>
                  <a:gd name="T107" fmla="*/ 43 h 236"/>
                  <a:gd name="T108" fmla="*/ 98 w 170"/>
                  <a:gd name="T109" fmla="*/ 57 h 236"/>
                  <a:gd name="T110" fmla="*/ 89 w 170"/>
                  <a:gd name="T111" fmla="*/ 7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 h="236">
                    <a:moveTo>
                      <a:pt x="89" y="71"/>
                    </a:moveTo>
                    <a:lnTo>
                      <a:pt x="89" y="76"/>
                    </a:lnTo>
                    <a:lnTo>
                      <a:pt x="85" y="76"/>
                    </a:lnTo>
                    <a:lnTo>
                      <a:pt x="84" y="77"/>
                    </a:lnTo>
                    <a:lnTo>
                      <a:pt x="77" y="78"/>
                    </a:lnTo>
                    <a:lnTo>
                      <a:pt x="73" y="80"/>
                    </a:lnTo>
                    <a:lnTo>
                      <a:pt x="68" y="88"/>
                    </a:lnTo>
                    <a:lnTo>
                      <a:pt x="67" y="92"/>
                    </a:lnTo>
                    <a:lnTo>
                      <a:pt x="63" y="96"/>
                    </a:lnTo>
                    <a:lnTo>
                      <a:pt x="60" y="105"/>
                    </a:lnTo>
                    <a:lnTo>
                      <a:pt x="56" y="116"/>
                    </a:lnTo>
                    <a:lnTo>
                      <a:pt x="53" y="116"/>
                    </a:lnTo>
                    <a:lnTo>
                      <a:pt x="49" y="124"/>
                    </a:lnTo>
                    <a:lnTo>
                      <a:pt x="43" y="131"/>
                    </a:lnTo>
                    <a:lnTo>
                      <a:pt x="41" y="141"/>
                    </a:lnTo>
                    <a:lnTo>
                      <a:pt x="39" y="143"/>
                    </a:lnTo>
                    <a:lnTo>
                      <a:pt x="39" y="144"/>
                    </a:lnTo>
                    <a:lnTo>
                      <a:pt x="34" y="150"/>
                    </a:lnTo>
                    <a:lnTo>
                      <a:pt x="32" y="155"/>
                    </a:lnTo>
                    <a:lnTo>
                      <a:pt x="29" y="155"/>
                    </a:lnTo>
                    <a:lnTo>
                      <a:pt x="27" y="156"/>
                    </a:lnTo>
                    <a:lnTo>
                      <a:pt x="22" y="156"/>
                    </a:lnTo>
                    <a:lnTo>
                      <a:pt x="10" y="156"/>
                    </a:lnTo>
                    <a:lnTo>
                      <a:pt x="8" y="159"/>
                    </a:lnTo>
                    <a:lnTo>
                      <a:pt x="6" y="168"/>
                    </a:lnTo>
                    <a:lnTo>
                      <a:pt x="6" y="169"/>
                    </a:lnTo>
                    <a:lnTo>
                      <a:pt x="6" y="170"/>
                    </a:lnTo>
                    <a:lnTo>
                      <a:pt x="4" y="170"/>
                    </a:lnTo>
                    <a:lnTo>
                      <a:pt x="0" y="175"/>
                    </a:lnTo>
                    <a:lnTo>
                      <a:pt x="0" y="176"/>
                    </a:lnTo>
                    <a:lnTo>
                      <a:pt x="0" y="182"/>
                    </a:lnTo>
                    <a:lnTo>
                      <a:pt x="0" y="189"/>
                    </a:lnTo>
                    <a:lnTo>
                      <a:pt x="4" y="189"/>
                    </a:lnTo>
                    <a:lnTo>
                      <a:pt x="6" y="194"/>
                    </a:lnTo>
                    <a:lnTo>
                      <a:pt x="6" y="200"/>
                    </a:lnTo>
                    <a:lnTo>
                      <a:pt x="17" y="201"/>
                    </a:lnTo>
                    <a:lnTo>
                      <a:pt x="20" y="201"/>
                    </a:lnTo>
                    <a:lnTo>
                      <a:pt x="21" y="197"/>
                    </a:lnTo>
                    <a:lnTo>
                      <a:pt x="22" y="200"/>
                    </a:lnTo>
                    <a:lnTo>
                      <a:pt x="22" y="201"/>
                    </a:lnTo>
                    <a:lnTo>
                      <a:pt x="21" y="205"/>
                    </a:lnTo>
                    <a:lnTo>
                      <a:pt x="15" y="215"/>
                    </a:lnTo>
                    <a:lnTo>
                      <a:pt x="13" y="217"/>
                    </a:lnTo>
                    <a:lnTo>
                      <a:pt x="17" y="217"/>
                    </a:lnTo>
                    <a:lnTo>
                      <a:pt x="20" y="219"/>
                    </a:lnTo>
                    <a:lnTo>
                      <a:pt x="22" y="225"/>
                    </a:lnTo>
                    <a:lnTo>
                      <a:pt x="22" y="226"/>
                    </a:lnTo>
                    <a:lnTo>
                      <a:pt x="27" y="228"/>
                    </a:lnTo>
                    <a:lnTo>
                      <a:pt x="27" y="236"/>
                    </a:lnTo>
                    <a:lnTo>
                      <a:pt x="45" y="230"/>
                    </a:lnTo>
                    <a:lnTo>
                      <a:pt x="45" y="232"/>
                    </a:lnTo>
                    <a:lnTo>
                      <a:pt x="53" y="232"/>
                    </a:lnTo>
                    <a:lnTo>
                      <a:pt x="56" y="235"/>
                    </a:lnTo>
                    <a:lnTo>
                      <a:pt x="60" y="235"/>
                    </a:lnTo>
                    <a:lnTo>
                      <a:pt x="64" y="230"/>
                    </a:lnTo>
                    <a:lnTo>
                      <a:pt x="67" y="228"/>
                    </a:lnTo>
                    <a:lnTo>
                      <a:pt x="71" y="226"/>
                    </a:lnTo>
                    <a:lnTo>
                      <a:pt x="73" y="219"/>
                    </a:lnTo>
                    <a:lnTo>
                      <a:pt x="84" y="215"/>
                    </a:lnTo>
                    <a:lnTo>
                      <a:pt x="93" y="212"/>
                    </a:lnTo>
                    <a:lnTo>
                      <a:pt x="103" y="203"/>
                    </a:lnTo>
                    <a:lnTo>
                      <a:pt x="113" y="203"/>
                    </a:lnTo>
                    <a:lnTo>
                      <a:pt x="116" y="203"/>
                    </a:lnTo>
                    <a:lnTo>
                      <a:pt x="123" y="201"/>
                    </a:lnTo>
                    <a:lnTo>
                      <a:pt x="124" y="201"/>
                    </a:lnTo>
                    <a:lnTo>
                      <a:pt x="127" y="194"/>
                    </a:lnTo>
                    <a:lnTo>
                      <a:pt x="130" y="194"/>
                    </a:lnTo>
                    <a:lnTo>
                      <a:pt x="130" y="193"/>
                    </a:lnTo>
                    <a:lnTo>
                      <a:pt x="131" y="190"/>
                    </a:lnTo>
                    <a:lnTo>
                      <a:pt x="130" y="189"/>
                    </a:lnTo>
                    <a:lnTo>
                      <a:pt x="130" y="186"/>
                    </a:lnTo>
                    <a:lnTo>
                      <a:pt x="127" y="183"/>
                    </a:lnTo>
                    <a:lnTo>
                      <a:pt x="124" y="183"/>
                    </a:lnTo>
                    <a:lnTo>
                      <a:pt x="123" y="183"/>
                    </a:lnTo>
                    <a:lnTo>
                      <a:pt x="121" y="179"/>
                    </a:lnTo>
                    <a:lnTo>
                      <a:pt x="116" y="170"/>
                    </a:lnTo>
                    <a:lnTo>
                      <a:pt x="116" y="168"/>
                    </a:lnTo>
                    <a:lnTo>
                      <a:pt x="113" y="162"/>
                    </a:lnTo>
                    <a:lnTo>
                      <a:pt x="116" y="156"/>
                    </a:lnTo>
                    <a:lnTo>
                      <a:pt x="113" y="156"/>
                    </a:lnTo>
                    <a:lnTo>
                      <a:pt x="110" y="156"/>
                    </a:lnTo>
                    <a:lnTo>
                      <a:pt x="106" y="151"/>
                    </a:lnTo>
                    <a:lnTo>
                      <a:pt x="113" y="108"/>
                    </a:lnTo>
                    <a:lnTo>
                      <a:pt x="138" y="76"/>
                    </a:lnTo>
                    <a:lnTo>
                      <a:pt x="141" y="70"/>
                    </a:lnTo>
                    <a:lnTo>
                      <a:pt x="146" y="63"/>
                    </a:lnTo>
                    <a:lnTo>
                      <a:pt x="149" y="59"/>
                    </a:lnTo>
                    <a:lnTo>
                      <a:pt x="158" y="52"/>
                    </a:lnTo>
                    <a:lnTo>
                      <a:pt x="153" y="46"/>
                    </a:lnTo>
                    <a:lnTo>
                      <a:pt x="159" y="43"/>
                    </a:lnTo>
                    <a:lnTo>
                      <a:pt x="159" y="38"/>
                    </a:lnTo>
                    <a:lnTo>
                      <a:pt x="162" y="34"/>
                    </a:lnTo>
                    <a:lnTo>
                      <a:pt x="163" y="31"/>
                    </a:lnTo>
                    <a:lnTo>
                      <a:pt x="167" y="31"/>
                    </a:lnTo>
                    <a:lnTo>
                      <a:pt x="167" y="29"/>
                    </a:lnTo>
                    <a:lnTo>
                      <a:pt x="170" y="20"/>
                    </a:lnTo>
                    <a:lnTo>
                      <a:pt x="163" y="4"/>
                    </a:lnTo>
                    <a:lnTo>
                      <a:pt x="159" y="0"/>
                    </a:lnTo>
                    <a:lnTo>
                      <a:pt x="153" y="6"/>
                    </a:lnTo>
                    <a:lnTo>
                      <a:pt x="149" y="10"/>
                    </a:lnTo>
                    <a:lnTo>
                      <a:pt x="145" y="14"/>
                    </a:lnTo>
                    <a:lnTo>
                      <a:pt x="142" y="23"/>
                    </a:lnTo>
                    <a:lnTo>
                      <a:pt x="138" y="25"/>
                    </a:lnTo>
                    <a:lnTo>
                      <a:pt x="135" y="31"/>
                    </a:lnTo>
                    <a:lnTo>
                      <a:pt x="133" y="31"/>
                    </a:lnTo>
                    <a:lnTo>
                      <a:pt x="127" y="38"/>
                    </a:lnTo>
                    <a:lnTo>
                      <a:pt x="123" y="43"/>
                    </a:lnTo>
                    <a:lnTo>
                      <a:pt x="116" y="43"/>
                    </a:lnTo>
                    <a:lnTo>
                      <a:pt x="107" y="43"/>
                    </a:lnTo>
                    <a:lnTo>
                      <a:pt x="98" y="57"/>
                    </a:lnTo>
                    <a:lnTo>
                      <a:pt x="91" y="67"/>
                    </a:lnTo>
                    <a:lnTo>
                      <a:pt x="89" y="71"/>
                    </a:lnTo>
                    <a:close/>
                  </a:path>
                </a:pathLst>
              </a:custGeom>
              <a:noFill/>
              <a:ln w="0">
                <a:solidFill>
                  <a:schemeClr val="bg1">
                    <a:lumMod val="5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grpSp>
      </p:grpSp>
      <p:grpSp>
        <p:nvGrpSpPr>
          <p:cNvPr id="193" name="グループ化 192">
            <a:extLst>
              <a:ext uri="{FF2B5EF4-FFF2-40B4-BE49-F238E27FC236}">
                <a16:creationId xmlns:a16="http://schemas.microsoft.com/office/drawing/2014/main" id="{9A9B0213-B101-4ADB-AAC2-C52647F8DF30}"/>
              </a:ext>
            </a:extLst>
          </p:cNvPr>
          <p:cNvGrpSpPr>
            <a:grpSpLocks noChangeAspect="1"/>
          </p:cNvGrpSpPr>
          <p:nvPr/>
        </p:nvGrpSpPr>
        <p:grpSpPr>
          <a:xfrm>
            <a:off x="4753302" y="1236977"/>
            <a:ext cx="669557" cy="817521"/>
            <a:chOff x="4977401" y="2720111"/>
            <a:chExt cx="1668845" cy="2037640"/>
          </a:xfrm>
        </p:grpSpPr>
        <p:grpSp>
          <p:nvGrpSpPr>
            <p:cNvPr id="194" name="グループ化 193">
              <a:extLst>
                <a:ext uri="{FF2B5EF4-FFF2-40B4-BE49-F238E27FC236}">
                  <a16:creationId xmlns:a16="http://schemas.microsoft.com/office/drawing/2014/main" id="{8EA45F97-FF35-4813-BC82-F7C16F31D28F}"/>
                </a:ext>
              </a:extLst>
            </p:cNvPr>
            <p:cNvGrpSpPr>
              <a:grpSpLocks noChangeAspect="1"/>
            </p:cNvGrpSpPr>
            <p:nvPr/>
          </p:nvGrpSpPr>
          <p:grpSpPr>
            <a:xfrm rot="18292249" flipH="1">
              <a:off x="4826228" y="3199925"/>
              <a:ext cx="1410493" cy="1089978"/>
              <a:chOff x="3029919" y="5092309"/>
              <a:chExt cx="1134333" cy="876571"/>
            </a:xfrm>
          </p:grpSpPr>
          <p:sp>
            <p:nvSpPr>
              <p:cNvPr id="203" name="フリーフォーム: 図形 202">
                <a:extLst>
                  <a:ext uri="{FF2B5EF4-FFF2-40B4-BE49-F238E27FC236}">
                    <a16:creationId xmlns:a16="http://schemas.microsoft.com/office/drawing/2014/main" id="{A9FE08E0-F528-417A-9026-68F9D2EB5461}"/>
                  </a:ext>
                </a:extLst>
              </p:cNvPr>
              <p:cNvSpPr/>
              <p:nvPr/>
            </p:nvSpPr>
            <p:spPr>
              <a:xfrm>
                <a:off x="3029919" y="5092309"/>
                <a:ext cx="760760" cy="540131"/>
              </a:xfrm>
              <a:custGeom>
                <a:avLst/>
                <a:gdLst>
                  <a:gd name="connsiteX0" fmla="*/ 104973 w 700355"/>
                  <a:gd name="connsiteY0" fmla="*/ 509060 h 509065"/>
                  <a:gd name="connsiteX1" fmla="*/ 2579 w 700355"/>
                  <a:gd name="connsiteY1" fmla="*/ 251885 h 509065"/>
                  <a:gd name="connsiteX2" fmla="*/ 40679 w 700355"/>
                  <a:gd name="connsiteY2" fmla="*/ 170922 h 509065"/>
                  <a:gd name="connsiteX3" fmla="*/ 147835 w 700355"/>
                  <a:gd name="connsiteY3" fmla="*/ 68529 h 509065"/>
                  <a:gd name="connsiteX4" fmla="*/ 245467 w 700355"/>
                  <a:gd name="connsiteY4" fmla="*/ 28047 h 509065"/>
                  <a:gd name="connsiteX5" fmla="*/ 333573 w 700355"/>
                  <a:gd name="connsiteY5" fmla="*/ 1854 h 509065"/>
                  <a:gd name="connsiteX6" fmla="*/ 405010 w 700355"/>
                  <a:gd name="connsiteY6" fmla="*/ 6616 h 509065"/>
                  <a:gd name="connsiteX7" fmla="*/ 481210 w 700355"/>
                  <a:gd name="connsiteY7" fmla="*/ 42335 h 509065"/>
                  <a:gd name="connsiteX8" fmla="*/ 638373 w 700355"/>
                  <a:gd name="connsiteY8" fmla="*/ 106629 h 509065"/>
                  <a:gd name="connsiteX9" fmla="*/ 700285 w 700355"/>
                  <a:gd name="connsiteY9" fmla="*/ 151872 h 509065"/>
                  <a:gd name="connsiteX10" fmla="*/ 647898 w 700355"/>
                  <a:gd name="connsiteY10" fmla="*/ 132822 h 509065"/>
                  <a:gd name="connsiteX11" fmla="*/ 528835 w 700355"/>
                  <a:gd name="connsiteY11" fmla="*/ 139966 h 509065"/>
                  <a:gd name="connsiteX12" fmla="*/ 302617 w 700355"/>
                  <a:gd name="connsiteY12" fmla="*/ 142347 h 509065"/>
                  <a:gd name="connsiteX13" fmla="*/ 143073 w 700355"/>
                  <a:gd name="connsiteY13" fmla="*/ 244741 h 509065"/>
                  <a:gd name="connsiteX14" fmla="*/ 104973 w 700355"/>
                  <a:gd name="connsiteY14" fmla="*/ 509060 h 509065"/>
                  <a:gd name="connsiteX0" fmla="*/ 104973 w 700355"/>
                  <a:gd name="connsiteY0" fmla="*/ 509060 h 509199"/>
                  <a:gd name="connsiteX1" fmla="*/ 2579 w 700355"/>
                  <a:gd name="connsiteY1" fmla="*/ 251885 h 509199"/>
                  <a:gd name="connsiteX2" fmla="*/ 40679 w 700355"/>
                  <a:gd name="connsiteY2" fmla="*/ 170922 h 509199"/>
                  <a:gd name="connsiteX3" fmla="*/ 147835 w 700355"/>
                  <a:gd name="connsiteY3" fmla="*/ 68529 h 509199"/>
                  <a:gd name="connsiteX4" fmla="*/ 245467 w 700355"/>
                  <a:gd name="connsiteY4" fmla="*/ 28047 h 509199"/>
                  <a:gd name="connsiteX5" fmla="*/ 333573 w 700355"/>
                  <a:gd name="connsiteY5" fmla="*/ 1854 h 509199"/>
                  <a:gd name="connsiteX6" fmla="*/ 405010 w 700355"/>
                  <a:gd name="connsiteY6" fmla="*/ 6616 h 509199"/>
                  <a:gd name="connsiteX7" fmla="*/ 481210 w 700355"/>
                  <a:gd name="connsiteY7" fmla="*/ 42335 h 509199"/>
                  <a:gd name="connsiteX8" fmla="*/ 638373 w 700355"/>
                  <a:gd name="connsiteY8" fmla="*/ 106629 h 509199"/>
                  <a:gd name="connsiteX9" fmla="*/ 700285 w 700355"/>
                  <a:gd name="connsiteY9" fmla="*/ 151872 h 509199"/>
                  <a:gd name="connsiteX10" fmla="*/ 647898 w 700355"/>
                  <a:gd name="connsiteY10" fmla="*/ 132822 h 509199"/>
                  <a:gd name="connsiteX11" fmla="*/ 528835 w 700355"/>
                  <a:gd name="connsiteY11" fmla="*/ 139966 h 509199"/>
                  <a:gd name="connsiteX12" fmla="*/ 302617 w 700355"/>
                  <a:gd name="connsiteY12" fmla="*/ 142347 h 509199"/>
                  <a:gd name="connsiteX13" fmla="*/ 159741 w 700355"/>
                  <a:gd name="connsiteY13" fmla="*/ 285222 h 509199"/>
                  <a:gd name="connsiteX14" fmla="*/ 104973 w 700355"/>
                  <a:gd name="connsiteY14" fmla="*/ 509060 h 509199"/>
                  <a:gd name="connsiteX0" fmla="*/ 104973 w 700355"/>
                  <a:gd name="connsiteY0" fmla="*/ 509060 h 509192"/>
                  <a:gd name="connsiteX1" fmla="*/ 2579 w 700355"/>
                  <a:gd name="connsiteY1" fmla="*/ 251885 h 509192"/>
                  <a:gd name="connsiteX2" fmla="*/ 40679 w 700355"/>
                  <a:gd name="connsiteY2" fmla="*/ 170922 h 509192"/>
                  <a:gd name="connsiteX3" fmla="*/ 147835 w 700355"/>
                  <a:gd name="connsiteY3" fmla="*/ 68529 h 509192"/>
                  <a:gd name="connsiteX4" fmla="*/ 245467 w 700355"/>
                  <a:gd name="connsiteY4" fmla="*/ 28047 h 509192"/>
                  <a:gd name="connsiteX5" fmla="*/ 333573 w 700355"/>
                  <a:gd name="connsiteY5" fmla="*/ 1854 h 509192"/>
                  <a:gd name="connsiteX6" fmla="*/ 405010 w 700355"/>
                  <a:gd name="connsiteY6" fmla="*/ 6616 h 509192"/>
                  <a:gd name="connsiteX7" fmla="*/ 481210 w 700355"/>
                  <a:gd name="connsiteY7" fmla="*/ 42335 h 509192"/>
                  <a:gd name="connsiteX8" fmla="*/ 638373 w 700355"/>
                  <a:gd name="connsiteY8" fmla="*/ 106629 h 509192"/>
                  <a:gd name="connsiteX9" fmla="*/ 700285 w 700355"/>
                  <a:gd name="connsiteY9" fmla="*/ 151872 h 509192"/>
                  <a:gd name="connsiteX10" fmla="*/ 647898 w 700355"/>
                  <a:gd name="connsiteY10" fmla="*/ 132822 h 509192"/>
                  <a:gd name="connsiteX11" fmla="*/ 528835 w 700355"/>
                  <a:gd name="connsiteY11" fmla="*/ 139966 h 509192"/>
                  <a:gd name="connsiteX12" fmla="*/ 319286 w 700355"/>
                  <a:gd name="connsiteY12" fmla="*/ 159016 h 509192"/>
                  <a:gd name="connsiteX13" fmla="*/ 159741 w 700355"/>
                  <a:gd name="connsiteY13" fmla="*/ 285222 h 509192"/>
                  <a:gd name="connsiteX14" fmla="*/ 104973 w 700355"/>
                  <a:gd name="connsiteY14" fmla="*/ 509060 h 509192"/>
                  <a:gd name="connsiteX0" fmla="*/ 104973 w 700355"/>
                  <a:gd name="connsiteY0" fmla="*/ 509060 h 509192"/>
                  <a:gd name="connsiteX1" fmla="*/ 2579 w 700355"/>
                  <a:gd name="connsiteY1" fmla="*/ 251885 h 509192"/>
                  <a:gd name="connsiteX2" fmla="*/ 40679 w 700355"/>
                  <a:gd name="connsiteY2" fmla="*/ 170922 h 509192"/>
                  <a:gd name="connsiteX3" fmla="*/ 147835 w 700355"/>
                  <a:gd name="connsiteY3" fmla="*/ 68529 h 509192"/>
                  <a:gd name="connsiteX4" fmla="*/ 245467 w 700355"/>
                  <a:gd name="connsiteY4" fmla="*/ 28047 h 509192"/>
                  <a:gd name="connsiteX5" fmla="*/ 333573 w 700355"/>
                  <a:gd name="connsiteY5" fmla="*/ 1854 h 509192"/>
                  <a:gd name="connsiteX6" fmla="*/ 405010 w 700355"/>
                  <a:gd name="connsiteY6" fmla="*/ 6616 h 509192"/>
                  <a:gd name="connsiteX7" fmla="*/ 481210 w 700355"/>
                  <a:gd name="connsiteY7" fmla="*/ 42335 h 509192"/>
                  <a:gd name="connsiteX8" fmla="*/ 638373 w 700355"/>
                  <a:gd name="connsiteY8" fmla="*/ 106629 h 509192"/>
                  <a:gd name="connsiteX9" fmla="*/ 700285 w 700355"/>
                  <a:gd name="connsiteY9" fmla="*/ 151872 h 509192"/>
                  <a:gd name="connsiteX10" fmla="*/ 647898 w 700355"/>
                  <a:gd name="connsiteY10" fmla="*/ 149491 h 509192"/>
                  <a:gd name="connsiteX11" fmla="*/ 528835 w 700355"/>
                  <a:gd name="connsiteY11" fmla="*/ 139966 h 509192"/>
                  <a:gd name="connsiteX12" fmla="*/ 319286 w 700355"/>
                  <a:gd name="connsiteY12" fmla="*/ 159016 h 509192"/>
                  <a:gd name="connsiteX13" fmla="*/ 159741 w 700355"/>
                  <a:gd name="connsiteY13" fmla="*/ 285222 h 509192"/>
                  <a:gd name="connsiteX14" fmla="*/ 104973 w 700355"/>
                  <a:gd name="connsiteY14" fmla="*/ 509060 h 509192"/>
                  <a:gd name="connsiteX0" fmla="*/ 104973 w 704576"/>
                  <a:gd name="connsiteY0" fmla="*/ 509060 h 509192"/>
                  <a:gd name="connsiteX1" fmla="*/ 2579 w 704576"/>
                  <a:gd name="connsiteY1" fmla="*/ 251885 h 509192"/>
                  <a:gd name="connsiteX2" fmla="*/ 40679 w 704576"/>
                  <a:gd name="connsiteY2" fmla="*/ 170922 h 509192"/>
                  <a:gd name="connsiteX3" fmla="*/ 147835 w 704576"/>
                  <a:gd name="connsiteY3" fmla="*/ 68529 h 509192"/>
                  <a:gd name="connsiteX4" fmla="*/ 245467 w 704576"/>
                  <a:gd name="connsiteY4" fmla="*/ 28047 h 509192"/>
                  <a:gd name="connsiteX5" fmla="*/ 333573 w 704576"/>
                  <a:gd name="connsiteY5" fmla="*/ 1854 h 509192"/>
                  <a:gd name="connsiteX6" fmla="*/ 405010 w 704576"/>
                  <a:gd name="connsiteY6" fmla="*/ 6616 h 509192"/>
                  <a:gd name="connsiteX7" fmla="*/ 481210 w 704576"/>
                  <a:gd name="connsiteY7" fmla="*/ 42335 h 509192"/>
                  <a:gd name="connsiteX8" fmla="*/ 638373 w 704576"/>
                  <a:gd name="connsiteY8" fmla="*/ 106629 h 509192"/>
                  <a:gd name="connsiteX9" fmla="*/ 700285 w 704576"/>
                  <a:gd name="connsiteY9" fmla="*/ 151872 h 509192"/>
                  <a:gd name="connsiteX10" fmla="*/ 528835 w 704576"/>
                  <a:gd name="connsiteY10" fmla="*/ 139966 h 509192"/>
                  <a:gd name="connsiteX11" fmla="*/ 319286 w 704576"/>
                  <a:gd name="connsiteY11" fmla="*/ 159016 h 509192"/>
                  <a:gd name="connsiteX12" fmla="*/ 159741 w 704576"/>
                  <a:gd name="connsiteY12" fmla="*/ 285222 h 509192"/>
                  <a:gd name="connsiteX13" fmla="*/ 104973 w 704576"/>
                  <a:gd name="connsiteY13" fmla="*/ 509060 h 509192"/>
                  <a:gd name="connsiteX0" fmla="*/ 130217 w 706008"/>
                  <a:gd name="connsiteY0" fmla="*/ 540016 h 540131"/>
                  <a:gd name="connsiteX1" fmla="*/ 4011 w 706008"/>
                  <a:gd name="connsiteY1" fmla="*/ 251885 h 540131"/>
                  <a:gd name="connsiteX2" fmla="*/ 42111 w 706008"/>
                  <a:gd name="connsiteY2" fmla="*/ 170922 h 540131"/>
                  <a:gd name="connsiteX3" fmla="*/ 149267 w 706008"/>
                  <a:gd name="connsiteY3" fmla="*/ 68529 h 540131"/>
                  <a:gd name="connsiteX4" fmla="*/ 246899 w 706008"/>
                  <a:gd name="connsiteY4" fmla="*/ 28047 h 540131"/>
                  <a:gd name="connsiteX5" fmla="*/ 335005 w 706008"/>
                  <a:gd name="connsiteY5" fmla="*/ 1854 h 540131"/>
                  <a:gd name="connsiteX6" fmla="*/ 406442 w 706008"/>
                  <a:gd name="connsiteY6" fmla="*/ 6616 h 540131"/>
                  <a:gd name="connsiteX7" fmla="*/ 482642 w 706008"/>
                  <a:gd name="connsiteY7" fmla="*/ 42335 h 540131"/>
                  <a:gd name="connsiteX8" fmla="*/ 639805 w 706008"/>
                  <a:gd name="connsiteY8" fmla="*/ 106629 h 540131"/>
                  <a:gd name="connsiteX9" fmla="*/ 701717 w 706008"/>
                  <a:gd name="connsiteY9" fmla="*/ 151872 h 540131"/>
                  <a:gd name="connsiteX10" fmla="*/ 530267 w 706008"/>
                  <a:gd name="connsiteY10" fmla="*/ 139966 h 540131"/>
                  <a:gd name="connsiteX11" fmla="*/ 320718 w 706008"/>
                  <a:gd name="connsiteY11" fmla="*/ 159016 h 540131"/>
                  <a:gd name="connsiteX12" fmla="*/ 161173 w 706008"/>
                  <a:gd name="connsiteY12" fmla="*/ 285222 h 540131"/>
                  <a:gd name="connsiteX13" fmla="*/ 130217 w 706008"/>
                  <a:gd name="connsiteY13" fmla="*/ 540016 h 540131"/>
                  <a:gd name="connsiteX0" fmla="*/ 130217 w 761247"/>
                  <a:gd name="connsiteY0" fmla="*/ 540016 h 540131"/>
                  <a:gd name="connsiteX1" fmla="*/ 4011 w 761247"/>
                  <a:gd name="connsiteY1" fmla="*/ 251885 h 540131"/>
                  <a:gd name="connsiteX2" fmla="*/ 42111 w 761247"/>
                  <a:gd name="connsiteY2" fmla="*/ 170922 h 540131"/>
                  <a:gd name="connsiteX3" fmla="*/ 149267 w 761247"/>
                  <a:gd name="connsiteY3" fmla="*/ 68529 h 540131"/>
                  <a:gd name="connsiteX4" fmla="*/ 246899 w 761247"/>
                  <a:gd name="connsiteY4" fmla="*/ 28047 h 540131"/>
                  <a:gd name="connsiteX5" fmla="*/ 335005 w 761247"/>
                  <a:gd name="connsiteY5" fmla="*/ 1854 h 540131"/>
                  <a:gd name="connsiteX6" fmla="*/ 406442 w 761247"/>
                  <a:gd name="connsiteY6" fmla="*/ 6616 h 540131"/>
                  <a:gd name="connsiteX7" fmla="*/ 482642 w 761247"/>
                  <a:gd name="connsiteY7" fmla="*/ 42335 h 540131"/>
                  <a:gd name="connsiteX8" fmla="*/ 639805 w 761247"/>
                  <a:gd name="connsiteY8" fmla="*/ 106629 h 540131"/>
                  <a:gd name="connsiteX9" fmla="*/ 758867 w 761247"/>
                  <a:gd name="connsiteY9" fmla="*/ 149490 h 540131"/>
                  <a:gd name="connsiteX10" fmla="*/ 530267 w 761247"/>
                  <a:gd name="connsiteY10" fmla="*/ 139966 h 540131"/>
                  <a:gd name="connsiteX11" fmla="*/ 320718 w 761247"/>
                  <a:gd name="connsiteY11" fmla="*/ 159016 h 540131"/>
                  <a:gd name="connsiteX12" fmla="*/ 161173 w 761247"/>
                  <a:gd name="connsiteY12" fmla="*/ 285222 h 540131"/>
                  <a:gd name="connsiteX13" fmla="*/ 130217 w 761247"/>
                  <a:gd name="connsiteY13" fmla="*/ 540016 h 540131"/>
                  <a:gd name="connsiteX0" fmla="*/ 130217 w 763047"/>
                  <a:gd name="connsiteY0" fmla="*/ 540016 h 540131"/>
                  <a:gd name="connsiteX1" fmla="*/ 4011 w 763047"/>
                  <a:gd name="connsiteY1" fmla="*/ 251885 h 540131"/>
                  <a:gd name="connsiteX2" fmla="*/ 42111 w 763047"/>
                  <a:gd name="connsiteY2" fmla="*/ 170922 h 540131"/>
                  <a:gd name="connsiteX3" fmla="*/ 149267 w 763047"/>
                  <a:gd name="connsiteY3" fmla="*/ 68529 h 540131"/>
                  <a:gd name="connsiteX4" fmla="*/ 246899 w 763047"/>
                  <a:gd name="connsiteY4" fmla="*/ 28047 h 540131"/>
                  <a:gd name="connsiteX5" fmla="*/ 335005 w 763047"/>
                  <a:gd name="connsiteY5" fmla="*/ 1854 h 540131"/>
                  <a:gd name="connsiteX6" fmla="*/ 406442 w 763047"/>
                  <a:gd name="connsiteY6" fmla="*/ 6616 h 540131"/>
                  <a:gd name="connsiteX7" fmla="*/ 482642 w 763047"/>
                  <a:gd name="connsiteY7" fmla="*/ 42335 h 540131"/>
                  <a:gd name="connsiteX8" fmla="*/ 663618 w 763047"/>
                  <a:gd name="connsiteY8" fmla="*/ 92341 h 540131"/>
                  <a:gd name="connsiteX9" fmla="*/ 758867 w 763047"/>
                  <a:gd name="connsiteY9" fmla="*/ 149490 h 540131"/>
                  <a:gd name="connsiteX10" fmla="*/ 530267 w 763047"/>
                  <a:gd name="connsiteY10" fmla="*/ 139966 h 540131"/>
                  <a:gd name="connsiteX11" fmla="*/ 320718 w 763047"/>
                  <a:gd name="connsiteY11" fmla="*/ 159016 h 540131"/>
                  <a:gd name="connsiteX12" fmla="*/ 161173 w 763047"/>
                  <a:gd name="connsiteY12" fmla="*/ 285222 h 540131"/>
                  <a:gd name="connsiteX13" fmla="*/ 130217 w 763047"/>
                  <a:gd name="connsiteY13" fmla="*/ 540016 h 540131"/>
                  <a:gd name="connsiteX0" fmla="*/ 130217 w 760760"/>
                  <a:gd name="connsiteY0" fmla="*/ 540016 h 540131"/>
                  <a:gd name="connsiteX1" fmla="*/ 4011 w 760760"/>
                  <a:gd name="connsiteY1" fmla="*/ 251885 h 540131"/>
                  <a:gd name="connsiteX2" fmla="*/ 42111 w 760760"/>
                  <a:gd name="connsiteY2" fmla="*/ 170922 h 540131"/>
                  <a:gd name="connsiteX3" fmla="*/ 149267 w 760760"/>
                  <a:gd name="connsiteY3" fmla="*/ 68529 h 540131"/>
                  <a:gd name="connsiteX4" fmla="*/ 246899 w 760760"/>
                  <a:gd name="connsiteY4" fmla="*/ 28047 h 540131"/>
                  <a:gd name="connsiteX5" fmla="*/ 335005 w 760760"/>
                  <a:gd name="connsiteY5" fmla="*/ 1854 h 540131"/>
                  <a:gd name="connsiteX6" fmla="*/ 406442 w 760760"/>
                  <a:gd name="connsiteY6" fmla="*/ 6616 h 540131"/>
                  <a:gd name="connsiteX7" fmla="*/ 482642 w 760760"/>
                  <a:gd name="connsiteY7" fmla="*/ 42335 h 540131"/>
                  <a:gd name="connsiteX8" fmla="*/ 663618 w 760760"/>
                  <a:gd name="connsiteY8" fmla="*/ 92341 h 540131"/>
                  <a:gd name="connsiteX9" fmla="*/ 756486 w 760760"/>
                  <a:gd name="connsiteY9" fmla="*/ 180446 h 540131"/>
                  <a:gd name="connsiteX10" fmla="*/ 530267 w 760760"/>
                  <a:gd name="connsiteY10" fmla="*/ 139966 h 540131"/>
                  <a:gd name="connsiteX11" fmla="*/ 320718 w 760760"/>
                  <a:gd name="connsiteY11" fmla="*/ 159016 h 540131"/>
                  <a:gd name="connsiteX12" fmla="*/ 161173 w 760760"/>
                  <a:gd name="connsiteY12" fmla="*/ 285222 h 540131"/>
                  <a:gd name="connsiteX13" fmla="*/ 130217 w 760760"/>
                  <a:gd name="connsiteY13" fmla="*/ 540016 h 54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760" h="540131">
                    <a:moveTo>
                      <a:pt x="130217" y="540016"/>
                    </a:moveTo>
                    <a:cubicBezTo>
                      <a:pt x="104023" y="534460"/>
                      <a:pt x="18695" y="313401"/>
                      <a:pt x="4011" y="251885"/>
                    </a:cubicBezTo>
                    <a:cubicBezTo>
                      <a:pt x="-10673" y="190369"/>
                      <a:pt x="17902" y="201481"/>
                      <a:pt x="42111" y="170922"/>
                    </a:cubicBezTo>
                    <a:cubicBezTo>
                      <a:pt x="66320" y="140363"/>
                      <a:pt x="115136" y="92341"/>
                      <a:pt x="149267" y="68529"/>
                    </a:cubicBezTo>
                    <a:cubicBezTo>
                      <a:pt x="183398" y="44716"/>
                      <a:pt x="215943" y="39159"/>
                      <a:pt x="246899" y="28047"/>
                    </a:cubicBezTo>
                    <a:cubicBezTo>
                      <a:pt x="277855" y="16935"/>
                      <a:pt x="308415" y="5426"/>
                      <a:pt x="335005" y="1854"/>
                    </a:cubicBezTo>
                    <a:cubicBezTo>
                      <a:pt x="361595" y="-1718"/>
                      <a:pt x="381836" y="-131"/>
                      <a:pt x="406442" y="6616"/>
                    </a:cubicBezTo>
                    <a:cubicBezTo>
                      <a:pt x="431048" y="13363"/>
                      <a:pt x="439779" y="28048"/>
                      <a:pt x="482642" y="42335"/>
                    </a:cubicBezTo>
                    <a:cubicBezTo>
                      <a:pt x="525505" y="56622"/>
                      <a:pt x="617977" y="69323"/>
                      <a:pt x="663618" y="92341"/>
                    </a:cubicBezTo>
                    <a:cubicBezTo>
                      <a:pt x="709259" y="115359"/>
                      <a:pt x="778711" y="172509"/>
                      <a:pt x="756486" y="180446"/>
                    </a:cubicBezTo>
                    <a:cubicBezTo>
                      <a:pt x="734261" y="188384"/>
                      <a:pt x="602895" y="143538"/>
                      <a:pt x="530267" y="139966"/>
                    </a:cubicBezTo>
                    <a:cubicBezTo>
                      <a:pt x="457639" y="136394"/>
                      <a:pt x="385012" y="141553"/>
                      <a:pt x="320718" y="159016"/>
                    </a:cubicBezTo>
                    <a:cubicBezTo>
                      <a:pt x="256424" y="176478"/>
                      <a:pt x="192923" y="221722"/>
                      <a:pt x="161173" y="285222"/>
                    </a:cubicBezTo>
                    <a:cubicBezTo>
                      <a:pt x="129423" y="348722"/>
                      <a:pt x="156411" y="545572"/>
                      <a:pt x="130217" y="540016"/>
                    </a:cubicBez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204" name="フリーフォーム: 図形 203">
                <a:extLst>
                  <a:ext uri="{FF2B5EF4-FFF2-40B4-BE49-F238E27FC236}">
                    <a16:creationId xmlns:a16="http://schemas.microsoft.com/office/drawing/2014/main" id="{347DE763-50A6-4565-B9FC-4E9C6F0A96B6}"/>
                  </a:ext>
                </a:extLst>
              </p:cNvPr>
              <p:cNvSpPr/>
              <p:nvPr/>
            </p:nvSpPr>
            <p:spPr>
              <a:xfrm>
                <a:off x="3127986" y="5215085"/>
                <a:ext cx="1036266" cy="753795"/>
              </a:xfrm>
              <a:custGeom>
                <a:avLst/>
                <a:gdLst>
                  <a:gd name="connsiteX0" fmla="*/ 15264 w 1036266"/>
                  <a:gd name="connsiteY0" fmla="*/ 132568 h 757923"/>
                  <a:gd name="connsiteX1" fmla="*/ 34314 w 1036266"/>
                  <a:gd name="connsiteY1" fmla="*/ 413556 h 757923"/>
                  <a:gd name="connsiteX2" fmla="*/ 205764 w 1036266"/>
                  <a:gd name="connsiteY2" fmla="*/ 608818 h 757923"/>
                  <a:gd name="connsiteX3" fmla="*/ 377214 w 1036266"/>
                  <a:gd name="connsiteY3" fmla="*/ 620724 h 757923"/>
                  <a:gd name="connsiteX4" fmla="*/ 522470 w 1036266"/>
                  <a:gd name="connsiteY4" fmla="*/ 715974 h 757923"/>
                  <a:gd name="connsiteX5" fmla="*/ 736783 w 1036266"/>
                  <a:gd name="connsiteY5" fmla="*/ 756456 h 757923"/>
                  <a:gd name="connsiteX6" fmla="*/ 1005864 w 1036266"/>
                  <a:gd name="connsiteY6" fmla="*/ 668349 h 757923"/>
                  <a:gd name="connsiteX7" fmla="*/ 1015389 w 1036266"/>
                  <a:gd name="connsiteY7" fmla="*/ 482612 h 757923"/>
                  <a:gd name="connsiteX8" fmla="*/ 874895 w 1036266"/>
                  <a:gd name="connsiteY8" fmla="*/ 306399 h 757923"/>
                  <a:gd name="connsiteX9" fmla="*/ 748689 w 1036266"/>
                  <a:gd name="connsiteY9" fmla="*/ 163524 h 757923"/>
                  <a:gd name="connsiteX10" fmla="*/ 615339 w 1036266"/>
                  <a:gd name="connsiteY10" fmla="*/ 15887 h 757923"/>
                  <a:gd name="connsiteX11" fmla="*/ 210527 w 1036266"/>
                  <a:gd name="connsiteY11" fmla="*/ 15887 h 757923"/>
                  <a:gd name="connsiteX12" fmla="*/ 15264 w 1036266"/>
                  <a:gd name="connsiteY12" fmla="*/ 132568 h 757923"/>
                  <a:gd name="connsiteX0" fmla="*/ 15264 w 1036266"/>
                  <a:gd name="connsiteY0" fmla="*/ 137031 h 762386"/>
                  <a:gd name="connsiteX1" fmla="*/ 34314 w 1036266"/>
                  <a:gd name="connsiteY1" fmla="*/ 418019 h 762386"/>
                  <a:gd name="connsiteX2" fmla="*/ 205764 w 1036266"/>
                  <a:gd name="connsiteY2" fmla="*/ 613281 h 762386"/>
                  <a:gd name="connsiteX3" fmla="*/ 377214 w 1036266"/>
                  <a:gd name="connsiteY3" fmla="*/ 625187 h 762386"/>
                  <a:gd name="connsiteX4" fmla="*/ 522470 w 1036266"/>
                  <a:gd name="connsiteY4" fmla="*/ 720437 h 762386"/>
                  <a:gd name="connsiteX5" fmla="*/ 736783 w 1036266"/>
                  <a:gd name="connsiteY5" fmla="*/ 760919 h 762386"/>
                  <a:gd name="connsiteX6" fmla="*/ 1005864 w 1036266"/>
                  <a:gd name="connsiteY6" fmla="*/ 672812 h 762386"/>
                  <a:gd name="connsiteX7" fmla="*/ 1015389 w 1036266"/>
                  <a:gd name="connsiteY7" fmla="*/ 487075 h 762386"/>
                  <a:gd name="connsiteX8" fmla="*/ 874895 w 1036266"/>
                  <a:gd name="connsiteY8" fmla="*/ 310862 h 762386"/>
                  <a:gd name="connsiteX9" fmla="*/ 748689 w 1036266"/>
                  <a:gd name="connsiteY9" fmla="*/ 167987 h 762386"/>
                  <a:gd name="connsiteX10" fmla="*/ 615339 w 1036266"/>
                  <a:gd name="connsiteY10" fmla="*/ 20350 h 762386"/>
                  <a:gd name="connsiteX11" fmla="*/ 448652 w 1036266"/>
                  <a:gd name="connsiteY11" fmla="*/ 1300 h 762386"/>
                  <a:gd name="connsiteX12" fmla="*/ 210527 w 1036266"/>
                  <a:gd name="connsiteY12" fmla="*/ 20350 h 762386"/>
                  <a:gd name="connsiteX13" fmla="*/ 15264 w 1036266"/>
                  <a:gd name="connsiteY13" fmla="*/ 137031 h 762386"/>
                  <a:gd name="connsiteX0" fmla="*/ 15264 w 1036266"/>
                  <a:gd name="connsiteY0" fmla="*/ 128440 h 753795"/>
                  <a:gd name="connsiteX1" fmla="*/ 34314 w 1036266"/>
                  <a:gd name="connsiteY1" fmla="*/ 409428 h 753795"/>
                  <a:gd name="connsiteX2" fmla="*/ 205764 w 1036266"/>
                  <a:gd name="connsiteY2" fmla="*/ 604690 h 753795"/>
                  <a:gd name="connsiteX3" fmla="*/ 377214 w 1036266"/>
                  <a:gd name="connsiteY3" fmla="*/ 616596 h 753795"/>
                  <a:gd name="connsiteX4" fmla="*/ 522470 w 1036266"/>
                  <a:gd name="connsiteY4" fmla="*/ 711846 h 753795"/>
                  <a:gd name="connsiteX5" fmla="*/ 736783 w 1036266"/>
                  <a:gd name="connsiteY5" fmla="*/ 752328 h 753795"/>
                  <a:gd name="connsiteX6" fmla="*/ 1005864 w 1036266"/>
                  <a:gd name="connsiteY6" fmla="*/ 664221 h 753795"/>
                  <a:gd name="connsiteX7" fmla="*/ 1015389 w 1036266"/>
                  <a:gd name="connsiteY7" fmla="*/ 478484 h 753795"/>
                  <a:gd name="connsiteX8" fmla="*/ 874895 w 1036266"/>
                  <a:gd name="connsiteY8" fmla="*/ 302271 h 753795"/>
                  <a:gd name="connsiteX9" fmla="*/ 748689 w 1036266"/>
                  <a:gd name="connsiteY9" fmla="*/ 159396 h 753795"/>
                  <a:gd name="connsiteX10" fmla="*/ 615339 w 1036266"/>
                  <a:gd name="connsiteY10" fmla="*/ 11759 h 753795"/>
                  <a:gd name="connsiteX11" fmla="*/ 424839 w 1036266"/>
                  <a:gd name="connsiteY11" fmla="*/ 14140 h 753795"/>
                  <a:gd name="connsiteX12" fmla="*/ 210527 w 1036266"/>
                  <a:gd name="connsiteY12" fmla="*/ 11759 h 753795"/>
                  <a:gd name="connsiteX13" fmla="*/ 15264 w 1036266"/>
                  <a:gd name="connsiteY13" fmla="*/ 128440 h 753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266" h="753795">
                    <a:moveTo>
                      <a:pt x="15264" y="128440"/>
                    </a:moveTo>
                    <a:cubicBezTo>
                      <a:pt x="-14105" y="194718"/>
                      <a:pt x="2564" y="330053"/>
                      <a:pt x="34314" y="409428"/>
                    </a:cubicBezTo>
                    <a:cubicBezTo>
                      <a:pt x="66064" y="488803"/>
                      <a:pt x="148614" y="570162"/>
                      <a:pt x="205764" y="604690"/>
                    </a:cubicBezTo>
                    <a:cubicBezTo>
                      <a:pt x="262914" y="639218"/>
                      <a:pt x="324430" y="598737"/>
                      <a:pt x="377214" y="616596"/>
                    </a:cubicBezTo>
                    <a:cubicBezTo>
                      <a:pt x="429998" y="634455"/>
                      <a:pt x="462542" y="689224"/>
                      <a:pt x="522470" y="711846"/>
                    </a:cubicBezTo>
                    <a:cubicBezTo>
                      <a:pt x="582398" y="734468"/>
                      <a:pt x="656217" y="760265"/>
                      <a:pt x="736783" y="752328"/>
                    </a:cubicBezTo>
                    <a:cubicBezTo>
                      <a:pt x="817349" y="744391"/>
                      <a:pt x="959430" y="709862"/>
                      <a:pt x="1005864" y="664221"/>
                    </a:cubicBezTo>
                    <a:cubicBezTo>
                      <a:pt x="1052298" y="618580"/>
                      <a:pt x="1037217" y="538809"/>
                      <a:pt x="1015389" y="478484"/>
                    </a:cubicBezTo>
                    <a:cubicBezTo>
                      <a:pt x="993561" y="418159"/>
                      <a:pt x="919345" y="355452"/>
                      <a:pt x="874895" y="302271"/>
                    </a:cubicBezTo>
                    <a:cubicBezTo>
                      <a:pt x="830445" y="249090"/>
                      <a:pt x="791948" y="207815"/>
                      <a:pt x="748689" y="159396"/>
                    </a:cubicBezTo>
                    <a:cubicBezTo>
                      <a:pt x="705430" y="110977"/>
                      <a:pt x="665345" y="39540"/>
                      <a:pt x="615339" y="11759"/>
                    </a:cubicBezTo>
                    <a:cubicBezTo>
                      <a:pt x="565333" y="-16022"/>
                      <a:pt x="492308" y="14140"/>
                      <a:pt x="424839" y="14140"/>
                    </a:cubicBezTo>
                    <a:cubicBezTo>
                      <a:pt x="357370" y="14140"/>
                      <a:pt x="278789" y="-7291"/>
                      <a:pt x="210527" y="11759"/>
                    </a:cubicBezTo>
                    <a:cubicBezTo>
                      <a:pt x="142265" y="30809"/>
                      <a:pt x="44633" y="62162"/>
                      <a:pt x="15264" y="128440"/>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205" name="フリーフォーム: 図形 204">
                <a:extLst>
                  <a:ext uri="{FF2B5EF4-FFF2-40B4-BE49-F238E27FC236}">
                    <a16:creationId xmlns:a16="http://schemas.microsoft.com/office/drawing/2014/main" id="{D65B370C-ED83-47B7-B998-CA460F444550}"/>
                  </a:ext>
                </a:extLst>
              </p:cNvPr>
              <p:cNvSpPr/>
              <p:nvPr/>
            </p:nvSpPr>
            <p:spPr>
              <a:xfrm>
                <a:off x="3157296" y="5241180"/>
                <a:ext cx="725396" cy="357271"/>
              </a:xfrm>
              <a:custGeom>
                <a:avLst/>
                <a:gdLst>
                  <a:gd name="connsiteX0" fmla="*/ 3086 w 725396"/>
                  <a:gd name="connsiteY0" fmla="*/ 354311 h 357271"/>
                  <a:gd name="connsiteX1" fmla="*/ 10230 w 725396"/>
                  <a:gd name="connsiteY1" fmla="*/ 180480 h 357271"/>
                  <a:gd name="connsiteX2" fmla="*/ 76905 w 725396"/>
                  <a:gd name="connsiteY2" fmla="*/ 99518 h 357271"/>
                  <a:gd name="connsiteX3" fmla="*/ 150723 w 725396"/>
                  <a:gd name="connsiteY3" fmla="*/ 85230 h 357271"/>
                  <a:gd name="connsiteX4" fmla="*/ 236448 w 725396"/>
                  <a:gd name="connsiteY4" fmla="*/ 18555 h 357271"/>
                  <a:gd name="connsiteX5" fmla="*/ 388848 w 725396"/>
                  <a:gd name="connsiteY5" fmla="*/ 18555 h 357271"/>
                  <a:gd name="connsiteX6" fmla="*/ 438855 w 725396"/>
                  <a:gd name="connsiteY6" fmla="*/ 25699 h 357271"/>
                  <a:gd name="connsiteX7" fmla="*/ 531723 w 725396"/>
                  <a:gd name="connsiteY7" fmla="*/ 4268 h 357271"/>
                  <a:gd name="connsiteX8" fmla="*/ 705555 w 725396"/>
                  <a:gd name="connsiteY8" fmla="*/ 123330 h 357271"/>
                  <a:gd name="connsiteX9" fmla="*/ 705555 w 725396"/>
                  <a:gd name="connsiteY9" fmla="*/ 130474 h 357271"/>
                  <a:gd name="connsiteX10" fmla="*/ 562680 w 725396"/>
                  <a:gd name="connsiteY10" fmla="*/ 56655 h 357271"/>
                  <a:gd name="connsiteX11" fmla="*/ 467430 w 725396"/>
                  <a:gd name="connsiteY11" fmla="*/ 56655 h 357271"/>
                  <a:gd name="connsiteX12" fmla="*/ 293598 w 725396"/>
                  <a:gd name="connsiteY12" fmla="*/ 59036 h 357271"/>
                  <a:gd name="connsiteX13" fmla="*/ 136436 w 725396"/>
                  <a:gd name="connsiteY13" fmla="*/ 144761 h 357271"/>
                  <a:gd name="connsiteX14" fmla="*/ 38805 w 725396"/>
                  <a:gd name="connsiteY14" fmla="*/ 278111 h 357271"/>
                  <a:gd name="connsiteX15" fmla="*/ 3086 w 725396"/>
                  <a:gd name="connsiteY15" fmla="*/ 354311 h 35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5396" h="357271">
                    <a:moveTo>
                      <a:pt x="3086" y="354311"/>
                    </a:moveTo>
                    <a:cubicBezTo>
                      <a:pt x="-1676" y="338039"/>
                      <a:pt x="-2073" y="222946"/>
                      <a:pt x="10230" y="180480"/>
                    </a:cubicBezTo>
                    <a:cubicBezTo>
                      <a:pt x="22533" y="138014"/>
                      <a:pt x="53490" y="115393"/>
                      <a:pt x="76905" y="99518"/>
                    </a:cubicBezTo>
                    <a:cubicBezTo>
                      <a:pt x="100320" y="83643"/>
                      <a:pt x="124133" y="98724"/>
                      <a:pt x="150723" y="85230"/>
                    </a:cubicBezTo>
                    <a:cubicBezTo>
                      <a:pt x="177314" y="71736"/>
                      <a:pt x="196761" y="29667"/>
                      <a:pt x="236448" y="18555"/>
                    </a:cubicBezTo>
                    <a:cubicBezTo>
                      <a:pt x="276136" y="7442"/>
                      <a:pt x="355114" y="17364"/>
                      <a:pt x="388848" y="18555"/>
                    </a:cubicBezTo>
                    <a:cubicBezTo>
                      <a:pt x="422582" y="19746"/>
                      <a:pt x="415042" y="28080"/>
                      <a:pt x="438855" y="25699"/>
                    </a:cubicBezTo>
                    <a:cubicBezTo>
                      <a:pt x="462668" y="23318"/>
                      <a:pt x="487273" y="-12004"/>
                      <a:pt x="531723" y="4268"/>
                    </a:cubicBezTo>
                    <a:cubicBezTo>
                      <a:pt x="576173" y="20540"/>
                      <a:pt x="705555" y="123330"/>
                      <a:pt x="705555" y="123330"/>
                    </a:cubicBezTo>
                    <a:cubicBezTo>
                      <a:pt x="734527" y="144364"/>
                      <a:pt x="729368" y="141586"/>
                      <a:pt x="705555" y="130474"/>
                    </a:cubicBezTo>
                    <a:cubicBezTo>
                      <a:pt x="681743" y="119361"/>
                      <a:pt x="602367" y="68958"/>
                      <a:pt x="562680" y="56655"/>
                    </a:cubicBezTo>
                    <a:cubicBezTo>
                      <a:pt x="522993" y="44352"/>
                      <a:pt x="467430" y="56655"/>
                      <a:pt x="467430" y="56655"/>
                    </a:cubicBezTo>
                    <a:cubicBezTo>
                      <a:pt x="422583" y="57052"/>
                      <a:pt x="348764" y="44352"/>
                      <a:pt x="293598" y="59036"/>
                    </a:cubicBezTo>
                    <a:cubicBezTo>
                      <a:pt x="238432" y="73720"/>
                      <a:pt x="178902" y="108248"/>
                      <a:pt x="136436" y="144761"/>
                    </a:cubicBezTo>
                    <a:cubicBezTo>
                      <a:pt x="93971" y="181273"/>
                      <a:pt x="57061" y="240011"/>
                      <a:pt x="38805" y="278111"/>
                    </a:cubicBezTo>
                    <a:cubicBezTo>
                      <a:pt x="20549" y="316211"/>
                      <a:pt x="7848" y="370583"/>
                      <a:pt x="3086" y="354311"/>
                    </a:cubicBez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206" name="フリーフォーム: 図形 205">
                <a:extLst>
                  <a:ext uri="{FF2B5EF4-FFF2-40B4-BE49-F238E27FC236}">
                    <a16:creationId xmlns:a16="http://schemas.microsoft.com/office/drawing/2014/main" id="{C4D606D1-A270-464E-A7F2-7E4CC3A9111F}"/>
                  </a:ext>
                </a:extLst>
              </p:cNvPr>
              <p:cNvSpPr/>
              <p:nvPr/>
            </p:nvSpPr>
            <p:spPr>
              <a:xfrm>
                <a:off x="3300603" y="5412300"/>
                <a:ext cx="293105" cy="206173"/>
              </a:xfrm>
              <a:custGeom>
                <a:avLst/>
                <a:gdLst>
                  <a:gd name="connsiteX0" fmla="*/ 123635 w 293105"/>
                  <a:gd name="connsiteY0" fmla="*/ 281 h 206173"/>
                  <a:gd name="connsiteX1" fmla="*/ 4572 w 293105"/>
                  <a:gd name="connsiteY1" fmla="*/ 66956 h 206173"/>
                  <a:gd name="connsiteX2" fmla="*/ 37910 w 293105"/>
                  <a:gd name="connsiteY2" fmla="*/ 181256 h 206173"/>
                  <a:gd name="connsiteX3" fmla="*/ 161735 w 293105"/>
                  <a:gd name="connsiteY3" fmla="*/ 205069 h 206173"/>
                  <a:gd name="connsiteX4" fmla="*/ 276035 w 293105"/>
                  <a:gd name="connsiteY4" fmla="*/ 159825 h 206173"/>
                  <a:gd name="connsiteX5" fmla="*/ 276035 w 293105"/>
                  <a:gd name="connsiteY5" fmla="*/ 47906 h 206173"/>
                  <a:gd name="connsiteX6" fmla="*/ 123635 w 293105"/>
                  <a:gd name="connsiteY6" fmla="*/ 281 h 20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105" h="206173">
                    <a:moveTo>
                      <a:pt x="123635" y="281"/>
                    </a:moveTo>
                    <a:cubicBezTo>
                      <a:pt x="78391" y="3456"/>
                      <a:pt x="18859" y="36794"/>
                      <a:pt x="4572" y="66956"/>
                    </a:cubicBezTo>
                    <a:cubicBezTo>
                      <a:pt x="-9715" y="97118"/>
                      <a:pt x="11716" y="158237"/>
                      <a:pt x="37910" y="181256"/>
                    </a:cubicBezTo>
                    <a:cubicBezTo>
                      <a:pt x="64104" y="204275"/>
                      <a:pt x="122047" y="208641"/>
                      <a:pt x="161735" y="205069"/>
                    </a:cubicBezTo>
                    <a:cubicBezTo>
                      <a:pt x="201423" y="201497"/>
                      <a:pt x="256985" y="186019"/>
                      <a:pt x="276035" y="159825"/>
                    </a:cubicBezTo>
                    <a:cubicBezTo>
                      <a:pt x="295085" y="133631"/>
                      <a:pt x="302229" y="74497"/>
                      <a:pt x="276035" y="47906"/>
                    </a:cubicBezTo>
                    <a:cubicBezTo>
                      <a:pt x="249841" y="21315"/>
                      <a:pt x="168879" y="-2894"/>
                      <a:pt x="123635" y="281"/>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207" name="月 206">
                <a:extLst>
                  <a:ext uri="{FF2B5EF4-FFF2-40B4-BE49-F238E27FC236}">
                    <a16:creationId xmlns:a16="http://schemas.microsoft.com/office/drawing/2014/main" id="{F9A994AC-4FE5-4B3C-8516-1DECB46FAD8A}"/>
                  </a:ext>
                </a:extLst>
              </p:cNvPr>
              <p:cNvSpPr/>
              <p:nvPr/>
            </p:nvSpPr>
            <p:spPr>
              <a:xfrm rot="15432968">
                <a:off x="3847602" y="5674284"/>
                <a:ext cx="137951" cy="396133"/>
              </a:xfrm>
              <a:prstGeom prst="moon">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grpSp>
        <p:sp>
          <p:nvSpPr>
            <p:cNvPr id="195" name="フリーフォーム: 図形 194">
              <a:extLst>
                <a:ext uri="{FF2B5EF4-FFF2-40B4-BE49-F238E27FC236}">
                  <a16:creationId xmlns:a16="http://schemas.microsoft.com/office/drawing/2014/main" id="{B7745EF7-D4FF-4A31-BED0-0DA24FB7DF20}"/>
                </a:ext>
              </a:extLst>
            </p:cNvPr>
            <p:cNvSpPr/>
            <p:nvPr/>
          </p:nvSpPr>
          <p:spPr>
            <a:xfrm>
              <a:off x="4977401" y="2720111"/>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grpSp>
          <p:nvGrpSpPr>
            <p:cNvPr id="196" name="グループ化 195">
              <a:extLst>
                <a:ext uri="{FF2B5EF4-FFF2-40B4-BE49-F238E27FC236}">
                  <a16:creationId xmlns:a16="http://schemas.microsoft.com/office/drawing/2014/main" id="{B3547F88-1F55-44DD-A554-367EDBDEE543}"/>
                </a:ext>
              </a:extLst>
            </p:cNvPr>
            <p:cNvGrpSpPr>
              <a:grpSpLocks noChangeAspect="1"/>
            </p:cNvGrpSpPr>
            <p:nvPr/>
          </p:nvGrpSpPr>
          <p:grpSpPr>
            <a:xfrm rot="2396058">
              <a:off x="5492302" y="2919402"/>
              <a:ext cx="1153944" cy="1838349"/>
              <a:chOff x="7448974" y="4457430"/>
              <a:chExt cx="1153944" cy="1838349"/>
            </a:xfrm>
          </p:grpSpPr>
          <p:sp>
            <p:nvSpPr>
              <p:cNvPr id="197" name="フリーフォーム: 図形 196">
                <a:extLst>
                  <a:ext uri="{FF2B5EF4-FFF2-40B4-BE49-F238E27FC236}">
                    <a16:creationId xmlns:a16="http://schemas.microsoft.com/office/drawing/2014/main" id="{3B5356A3-D6FC-471E-B20C-B58A5C604DE8}"/>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98" name="フリーフォーム: 図形 197">
                <a:extLst>
                  <a:ext uri="{FF2B5EF4-FFF2-40B4-BE49-F238E27FC236}">
                    <a16:creationId xmlns:a16="http://schemas.microsoft.com/office/drawing/2014/main" id="{294A2B41-6E2E-4598-B04D-647E7D207E79}"/>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99" name="フリーフォーム: 図形 198">
                <a:extLst>
                  <a:ext uri="{FF2B5EF4-FFF2-40B4-BE49-F238E27FC236}">
                    <a16:creationId xmlns:a16="http://schemas.microsoft.com/office/drawing/2014/main" id="{354423FE-1F3B-4E13-96FF-0D4286DE34C7}"/>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200" name="フリーフォーム: 図形 199">
                <a:extLst>
                  <a:ext uri="{FF2B5EF4-FFF2-40B4-BE49-F238E27FC236}">
                    <a16:creationId xmlns:a16="http://schemas.microsoft.com/office/drawing/2014/main" id="{97C22EE4-7100-402D-A634-5F795B5052DB}"/>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201" name="フリーフォーム: 図形 200">
                <a:extLst>
                  <a:ext uri="{FF2B5EF4-FFF2-40B4-BE49-F238E27FC236}">
                    <a16:creationId xmlns:a16="http://schemas.microsoft.com/office/drawing/2014/main" id="{3AF3200E-BEA9-407F-9291-666C3C7D951E}"/>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202" name="フリーフォーム: 図形 201">
                <a:extLst>
                  <a:ext uri="{FF2B5EF4-FFF2-40B4-BE49-F238E27FC236}">
                    <a16:creationId xmlns:a16="http://schemas.microsoft.com/office/drawing/2014/main" id="{78B35169-FE26-4B9F-970C-5D4C754E269C}"/>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grpSp>
      </p:grpSp>
      <p:grpSp>
        <p:nvGrpSpPr>
          <p:cNvPr id="152" name="グループ化 151">
            <a:extLst>
              <a:ext uri="{FF2B5EF4-FFF2-40B4-BE49-F238E27FC236}">
                <a16:creationId xmlns:a16="http://schemas.microsoft.com/office/drawing/2014/main" id="{E6582047-DD02-4732-8141-9DCA4088205E}"/>
              </a:ext>
            </a:extLst>
          </p:cNvPr>
          <p:cNvGrpSpPr>
            <a:grpSpLocks noChangeAspect="1"/>
          </p:cNvGrpSpPr>
          <p:nvPr/>
        </p:nvGrpSpPr>
        <p:grpSpPr>
          <a:xfrm>
            <a:off x="9903678" y="4766018"/>
            <a:ext cx="467318" cy="796675"/>
            <a:chOff x="4355767" y="1817119"/>
            <a:chExt cx="709454" cy="1209464"/>
          </a:xfrm>
        </p:grpSpPr>
        <p:grpSp>
          <p:nvGrpSpPr>
            <p:cNvPr id="153" name="グループ化 152">
              <a:extLst>
                <a:ext uri="{FF2B5EF4-FFF2-40B4-BE49-F238E27FC236}">
                  <a16:creationId xmlns:a16="http://schemas.microsoft.com/office/drawing/2014/main" id="{1C463CA2-DE04-41E8-BA05-382FE19E488C}"/>
                </a:ext>
              </a:extLst>
            </p:cNvPr>
            <p:cNvGrpSpPr>
              <a:grpSpLocks noChangeAspect="1"/>
            </p:cNvGrpSpPr>
            <p:nvPr/>
          </p:nvGrpSpPr>
          <p:grpSpPr>
            <a:xfrm>
              <a:off x="4355767" y="1817119"/>
              <a:ext cx="348749" cy="1209464"/>
              <a:chOff x="3341111" y="396208"/>
              <a:chExt cx="475960" cy="1650635"/>
            </a:xfrm>
          </p:grpSpPr>
          <p:sp>
            <p:nvSpPr>
              <p:cNvPr id="174" name="フリーフォーム 58">
                <a:extLst>
                  <a:ext uri="{FF2B5EF4-FFF2-40B4-BE49-F238E27FC236}">
                    <a16:creationId xmlns:a16="http://schemas.microsoft.com/office/drawing/2014/main" id="{52EB920F-7517-49A2-A1A9-5B979A30CAC0}"/>
                  </a:ext>
                </a:extLst>
              </p:cNvPr>
              <p:cNvSpPr/>
              <p:nvPr/>
            </p:nvSpPr>
            <p:spPr>
              <a:xfrm>
                <a:off x="3571123" y="396208"/>
                <a:ext cx="185222" cy="324227"/>
              </a:xfrm>
              <a:custGeom>
                <a:avLst/>
                <a:gdLst>
                  <a:gd name="connsiteX0" fmla="*/ 82384 w 82384"/>
                  <a:gd name="connsiteY0" fmla="*/ 0 h 195263"/>
                  <a:gd name="connsiteX1" fmla="*/ 10946 w 82384"/>
                  <a:gd name="connsiteY1" fmla="*/ 100013 h 195263"/>
                  <a:gd name="connsiteX2" fmla="*/ 1421 w 82384"/>
                  <a:gd name="connsiteY2" fmla="*/ 195263 h 195263"/>
                </a:gdLst>
                <a:ahLst/>
                <a:cxnLst>
                  <a:cxn ang="0">
                    <a:pos x="connsiteX0" y="connsiteY0"/>
                  </a:cxn>
                  <a:cxn ang="0">
                    <a:pos x="connsiteX1" y="connsiteY1"/>
                  </a:cxn>
                  <a:cxn ang="0">
                    <a:pos x="connsiteX2" y="connsiteY2"/>
                  </a:cxn>
                </a:cxnLst>
                <a:rect l="l" t="t" r="r" b="b"/>
                <a:pathLst>
                  <a:path w="82384" h="195263">
                    <a:moveTo>
                      <a:pt x="82384" y="0"/>
                    </a:moveTo>
                    <a:cubicBezTo>
                      <a:pt x="53412" y="33734"/>
                      <a:pt x="24440" y="67469"/>
                      <a:pt x="10946" y="100013"/>
                    </a:cubicBezTo>
                    <a:cubicBezTo>
                      <a:pt x="-2548" y="132557"/>
                      <a:pt x="-564" y="163910"/>
                      <a:pt x="1421" y="19526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5" name="楕円 174">
                <a:extLst>
                  <a:ext uri="{FF2B5EF4-FFF2-40B4-BE49-F238E27FC236}">
                    <a16:creationId xmlns:a16="http://schemas.microsoft.com/office/drawing/2014/main" id="{8632BC71-A962-470B-9E24-AF66ABD8CBF7}"/>
                  </a:ext>
                </a:extLst>
              </p:cNvPr>
              <p:cNvSpPr/>
              <p:nvPr/>
            </p:nvSpPr>
            <p:spPr>
              <a:xfrm>
                <a:off x="3343564" y="720436"/>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6" name="楕円 175">
                <a:extLst>
                  <a:ext uri="{FF2B5EF4-FFF2-40B4-BE49-F238E27FC236}">
                    <a16:creationId xmlns:a16="http://schemas.microsoft.com/office/drawing/2014/main" id="{5977F271-4544-49D9-89E7-4C0CE9B84B0B}"/>
                  </a:ext>
                </a:extLst>
              </p:cNvPr>
              <p:cNvSpPr/>
              <p:nvPr/>
            </p:nvSpPr>
            <p:spPr>
              <a:xfrm>
                <a:off x="3343564" y="790564"/>
                <a:ext cx="471054" cy="152400"/>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7" name="楕円 176">
                <a:extLst>
                  <a:ext uri="{FF2B5EF4-FFF2-40B4-BE49-F238E27FC236}">
                    <a16:creationId xmlns:a16="http://schemas.microsoft.com/office/drawing/2014/main" id="{2487798D-150B-40AA-9536-6BA34196FD89}"/>
                  </a:ext>
                </a:extLst>
              </p:cNvPr>
              <p:cNvSpPr/>
              <p:nvPr/>
            </p:nvSpPr>
            <p:spPr>
              <a:xfrm>
                <a:off x="3343564" y="873179"/>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8" name="楕円 177">
                <a:extLst>
                  <a:ext uri="{FF2B5EF4-FFF2-40B4-BE49-F238E27FC236}">
                    <a16:creationId xmlns:a16="http://schemas.microsoft.com/office/drawing/2014/main" id="{D0BF881D-04AA-4203-B136-288ABE952BF7}"/>
                  </a:ext>
                </a:extLst>
              </p:cNvPr>
              <p:cNvSpPr/>
              <p:nvPr/>
            </p:nvSpPr>
            <p:spPr>
              <a:xfrm>
                <a:off x="3346017" y="949635"/>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9" name="楕円 178">
                <a:extLst>
                  <a:ext uri="{FF2B5EF4-FFF2-40B4-BE49-F238E27FC236}">
                    <a16:creationId xmlns:a16="http://schemas.microsoft.com/office/drawing/2014/main" id="{D858C976-8C80-444D-A965-1E3BEAE6734B}"/>
                  </a:ext>
                </a:extLst>
              </p:cNvPr>
              <p:cNvSpPr/>
              <p:nvPr/>
            </p:nvSpPr>
            <p:spPr>
              <a:xfrm>
                <a:off x="3343564" y="1022671"/>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0" name="楕円 179">
                <a:extLst>
                  <a:ext uri="{FF2B5EF4-FFF2-40B4-BE49-F238E27FC236}">
                    <a16:creationId xmlns:a16="http://schemas.microsoft.com/office/drawing/2014/main" id="{BCFA1C2B-F679-4218-9B22-978E294F0760}"/>
                  </a:ext>
                </a:extLst>
              </p:cNvPr>
              <p:cNvSpPr/>
              <p:nvPr/>
            </p:nvSpPr>
            <p:spPr>
              <a:xfrm>
                <a:off x="3343564" y="1105798"/>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 name="楕円 180">
                <a:extLst>
                  <a:ext uri="{FF2B5EF4-FFF2-40B4-BE49-F238E27FC236}">
                    <a16:creationId xmlns:a16="http://schemas.microsoft.com/office/drawing/2014/main" id="{AAEBC169-A2BE-49E8-8D96-9EE778046D2B}"/>
                  </a:ext>
                </a:extLst>
              </p:cNvPr>
              <p:cNvSpPr/>
              <p:nvPr/>
            </p:nvSpPr>
            <p:spPr>
              <a:xfrm>
                <a:off x="3343564" y="1178834"/>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2" name="楕円 181">
                <a:extLst>
                  <a:ext uri="{FF2B5EF4-FFF2-40B4-BE49-F238E27FC236}">
                    <a16:creationId xmlns:a16="http://schemas.microsoft.com/office/drawing/2014/main" id="{D3655DB0-57E8-4D7B-9B5D-97755B62D3D6}"/>
                  </a:ext>
                </a:extLst>
              </p:cNvPr>
              <p:cNvSpPr/>
              <p:nvPr/>
            </p:nvSpPr>
            <p:spPr>
              <a:xfrm>
                <a:off x="3343564" y="1251870"/>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3" name="楕円 182">
                <a:extLst>
                  <a:ext uri="{FF2B5EF4-FFF2-40B4-BE49-F238E27FC236}">
                    <a16:creationId xmlns:a16="http://schemas.microsoft.com/office/drawing/2014/main" id="{37D58EFF-3911-4946-BC39-EB1EF99C2ACA}"/>
                  </a:ext>
                </a:extLst>
              </p:cNvPr>
              <p:cNvSpPr/>
              <p:nvPr/>
            </p:nvSpPr>
            <p:spPr>
              <a:xfrm>
                <a:off x="3341111" y="1318235"/>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4" name="楕円 183">
                <a:extLst>
                  <a:ext uri="{FF2B5EF4-FFF2-40B4-BE49-F238E27FC236}">
                    <a16:creationId xmlns:a16="http://schemas.microsoft.com/office/drawing/2014/main" id="{0E78DEA4-2895-41AE-9A2F-B4E9B2E642A8}"/>
                  </a:ext>
                </a:extLst>
              </p:cNvPr>
              <p:cNvSpPr/>
              <p:nvPr/>
            </p:nvSpPr>
            <p:spPr>
              <a:xfrm>
                <a:off x="3341111" y="1388363"/>
                <a:ext cx="471054" cy="152400"/>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5" name="楕円 184">
                <a:extLst>
                  <a:ext uri="{FF2B5EF4-FFF2-40B4-BE49-F238E27FC236}">
                    <a16:creationId xmlns:a16="http://schemas.microsoft.com/office/drawing/2014/main" id="{95182A19-BC06-4FC5-8622-8C25EFB2A5CB}"/>
                  </a:ext>
                </a:extLst>
              </p:cNvPr>
              <p:cNvSpPr/>
              <p:nvPr/>
            </p:nvSpPr>
            <p:spPr>
              <a:xfrm>
                <a:off x="3341111" y="1470978"/>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6" name="楕円 185">
                <a:extLst>
                  <a:ext uri="{FF2B5EF4-FFF2-40B4-BE49-F238E27FC236}">
                    <a16:creationId xmlns:a16="http://schemas.microsoft.com/office/drawing/2014/main" id="{43037B4B-6B82-4BE3-BB4C-6CCE05865F9F}"/>
                  </a:ext>
                </a:extLst>
              </p:cNvPr>
              <p:cNvSpPr/>
              <p:nvPr/>
            </p:nvSpPr>
            <p:spPr>
              <a:xfrm>
                <a:off x="3343564" y="1547434"/>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7" name="楕円 186">
                <a:extLst>
                  <a:ext uri="{FF2B5EF4-FFF2-40B4-BE49-F238E27FC236}">
                    <a16:creationId xmlns:a16="http://schemas.microsoft.com/office/drawing/2014/main" id="{C537DA68-193B-459B-B55E-6DB4CA393CFD}"/>
                  </a:ext>
                </a:extLst>
              </p:cNvPr>
              <p:cNvSpPr/>
              <p:nvPr/>
            </p:nvSpPr>
            <p:spPr>
              <a:xfrm>
                <a:off x="3341111" y="1620470"/>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8" name="楕円 187">
                <a:extLst>
                  <a:ext uri="{FF2B5EF4-FFF2-40B4-BE49-F238E27FC236}">
                    <a16:creationId xmlns:a16="http://schemas.microsoft.com/office/drawing/2014/main" id="{49743D38-DC28-4B88-AA06-21FF13D8E31B}"/>
                  </a:ext>
                </a:extLst>
              </p:cNvPr>
              <p:cNvSpPr/>
              <p:nvPr/>
            </p:nvSpPr>
            <p:spPr>
              <a:xfrm>
                <a:off x="3341111" y="1703597"/>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9" name="楕円 188">
                <a:extLst>
                  <a:ext uri="{FF2B5EF4-FFF2-40B4-BE49-F238E27FC236}">
                    <a16:creationId xmlns:a16="http://schemas.microsoft.com/office/drawing/2014/main" id="{BEAA77DA-5FB9-4DE2-8442-02E5B969A92D}"/>
                  </a:ext>
                </a:extLst>
              </p:cNvPr>
              <p:cNvSpPr/>
              <p:nvPr/>
            </p:nvSpPr>
            <p:spPr>
              <a:xfrm>
                <a:off x="3341111" y="1776633"/>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0" name="楕円 189">
                <a:extLst>
                  <a:ext uri="{FF2B5EF4-FFF2-40B4-BE49-F238E27FC236}">
                    <a16:creationId xmlns:a16="http://schemas.microsoft.com/office/drawing/2014/main" id="{3E407DAB-03F7-4A20-9814-298FB1C577AE}"/>
                  </a:ext>
                </a:extLst>
              </p:cNvPr>
              <p:cNvSpPr/>
              <p:nvPr/>
            </p:nvSpPr>
            <p:spPr>
              <a:xfrm>
                <a:off x="3341111" y="1849669"/>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1" name="楕円 190">
                <a:extLst>
                  <a:ext uri="{FF2B5EF4-FFF2-40B4-BE49-F238E27FC236}">
                    <a16:creationId xmlns:a16="http://schemas.microsoft.com/office/drawing/2014/main" id="{8008645A-7597-4320-B2DE-D2FD03494025}"/>
                  </a:ext>
                </a:extLst>
              </p:cNvPr>
              <p:cNvSpPr/>
              <p:nvPr/>
            </p:nvSpPr>
            <p:spPr>
              <a:xfrm>
                <a:off x="3533774" y="1916034"/>
                <a:ext cx="74698" cy="45719"/>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2" name="フリーフォーム 76">
                <a:extLst>
                  <a:ext uri="{FF2B5EF4-FFF2-40B4-BE49-F238E27FC236}">
                    <a16:creationId xmlns:a16="http://schemas.microsoft.com/office/drawing/2014/main" id="{DBB3CB81-9DE4-46B8-B2FE-271E640457C2}"/>
                  </a:ext>
                </a:extLst>
              </p:cNvPr>
              <p:cNvSpPr/>
              <p:nvPr/>
            </p:nvSpPr>
            <p:spPr>
              <a:xfrm>
                <a:off x="3504393" y="1932796"/>
                <a:ext cx="149395" cy="114047"/>
              </a:xfrm>
              <a:custGeom>
                <a:avLst/>
                <a:gdLst>
                  <a:gd name="connsiteX0" fmla="*/ 73195 w 149395"/>
                  <a:gd name="connsiteY0" fmla="*/ 0 h 192927"/>
                  <a:gd name="connsiteX1" fmla="*/ 68432 w 149395"/>
                  <a:gd name="connsiteY1" fmla="*/ 190500 h 192927"/>
                  <a:gd name="connsiteX2" fmla="*/ 1757 w 149395"/>
                  <a:gd name="connsiteY2" fmla="*/ 104775 h 192927"/>
                  <a:gd name="connsiteX3" fmla="*/ 149395 w 149395"/>
                  <a:gd name="connsiteY3" fmla="*/ 61912 h 192927"/>
                </a:gdLst>
                <a:ahLst/>
                <a:cxnLst>
                  <a:cxn ang="0">
                    <a:pos x="connsiteX0" y="connsiteY0"/>
                  </a:cxn>
                  <a:cxn ang="0">
                    <a:pos x="connsiteX1" y="connsiteY1"/>
                  </a:cxn>
                  <a:cxn ang="0">
                    <a:pos x="connsiteX2" y="connsiteY2"/>
                  </a:cxn>
                  <a:cxn ang="0">
                    <a:pos x="connsiteX3" y="connsiteY3"/>
                  </a:cxn>
                </a:cxnLst>
                <a:rect l="l" t="t" r="r" b="b"/>
                <a:pathLst>
                  <a:path w="149395" h="192927">
                    <a:moveTo>
                      <a:pt x="73195" y="0"/>
                    </a:moveTo>
                    <a:cubicBezTo>
                      <a:pt x="76766" y="86519"/>
                      <a:pt x="80338" y="173038"/>
                      <a:pt x="68432" y="190500"/>
                    </a:cubicBezTo>
                    <a:cubicBezTo>
                      <a:pt x="56526" y="207963"/>
                      <a:pt x="-11737" y="126206"/>
                      <a:pt x="1757" y="104775"/>
                    </a:cubicBezTo>
                    <a:cubicBezTo>
                      <a:pt x="15251" y="83344"/>
                      <a:pt x="82323" y="72628"/>
                      <a:pt x="149395" y="6191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54" name="グループ化 153">
              <a:extLst>
                <a:ext uri="{FF2B5EF4-FFF2-40B4-BE49-F238E27FC236}">
                  <a16:creationId xmlns:a16="http://schemas.microsoft.com/office/drawing/2014/main" id="{4C6CE927-51D0-48E2-943C-D03135BAB1B2}"/>
                </a:ext>
              </a:extLst>
            </p:cNvPr>
            <p:cNvGrpSpPr>
              <a:grpSpLocks noChangeAspect="1"/>
            </p:cNvGrpSpPr>
            <p:nvPr/>
          </p:nvGrpSpPr>
          <p:grpSpPr>
            <a:xfrm>
              <a:off x="4656485" y="1821485"/>
              <a:ext cx="408736" cy="1106224"/>
              <a:chOff x="3259243" y="537107"/>
              <a:chExt cx="557828" cy="1509736"/>
            </a:xfrm>
          </p:grpSpPr>
          <p:sp>
            <p:nvSpPr>
              <p:cNvPr id="155" name="フリーフォーム 58">
                <a:extLst>
                  <a:ext uri="{FF2B5EF4-FFF2-40B4-BE49-F238E27FC236}">
                    <a16:creationId xmlns:a16="http://schemas.microsoft.com/office/drawing/2014/main" id="{B0DB266A-AD43-4A2D-A0B9-4C1178DF6697}"/>
                  </a:ext>
                </a:extLst>
              </p:cNvPr>
              <p:cNvSpPr/>
              <p:nvPr/>
            </p:nvSpPr>
            <p:spPr>
              <a:xfrm flipH="1">
                <a:off x="3259243" y="537107"/>
                <a:ext cx="311880" cy="183329"/>
              </a:xfrm>
              <a:custGeom>
                <a:avLst/>
                <a:gdLst>
                  <a:gd name="connsiteX0" fmla="*/ 82384 w 82384"/>
                  <a:gd name="connsiteY0" fmla="*/ 0 h 195263"/>
                  <a:gd name="connsiteX1" fmla="*/ 10946 w 82384"/>
                  <a:gd name="connsiteY1" fmla="*/ 100013 h 195263"/>
                  <a:gd name="connsiteX2" fmla="*/ 1421 w 82384"/>
                  <a:gd name="connsiteY2" fmla="*/ 195263 h 195263"/>
                </a:gdLst>
                <a:ahLst/>
                <a:cxnLst>
                  <a:cxn ang="0">
                    <a:pos x="connsiteX0" y="connsiteY0"/>
                  </a:cxn>
                  <a:cxn ang="0">
                    <a:pos x="connsiteX1" y="connsiteY1"/>
                  </a:cxn>
                  <a:cxn ang="0">
                    <a:pos x="connsiteX2" y="connsiteY2"/>
                  </a:cxn>
                </a:cxnLst>
                <a:rect l="l" t="t" r="r" b="b"/>
                <a:pathLst>
                  <a:path w="82384" h="195263">
                    <a:moveTo>
                      <a:pt x="82384" y="0"/>
                    </a:moveTo>
                    <a:cubicBezTo>
                      <a:pt x="53412" y="33734"/>
                      <a:pt x="24440" y="67469"/>
                      <a:pt x="10946" y="100013"/>
                    </a:cubicBezTo>
                    <a:cubicBezTo>
                      <a:pt x="-2548" y="132557"/>
                      <a:pt x="-564" y="163910"/>
                      <a:pt x="1421" y="19526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6" name="楕円 155">
                <a:extLst>
                  <a:ext uri="{FF2B5EF4-FFF2-40B4-BE49-F238E27FC236}">
                    <a16:creationId xmlns:a16="http://schemas.microsoft.com/office/drawing/2014/main" id="{F16148F9-A196-4985-A5EB-505BB657E99B}"/>
                  </a:ext>
                </a:extLst>
              </p:cNvPr>
              <p:cNvSpPr/>
              <p:nvPr/>
            </p:nvSpPr>
            <p:spPr>
              <a:xfrm>
                <a:off x="3343564" y="720436"/>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7" name="楕円 156">
                <a:extLst>
                  <a:ext uri="{FF2B5EF4-FFF2-40B4-BE49-F238E27FC236}">
                    <a16:creationId xmlns:a16="http://schemas.microsoft.com/office/drawing/2014/main" id="{7BE3FAE4-7422-4854-BC9F-BCCDC44630D7}"/>
                  </a:ext>
                </a:extLst>
              </p:cNvPr>
              <p:cNvSpPr/>
              <p:nvPr/>
            </p:nvSpPr>
            <p:spPr>
              <a:xfrm>
                <a:off x="3343564" y="790564"/>
                <a:ext cx="471054" cy="152400"/>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8" name="楕円 157">
                <a:extLst>
                  <a:ext uri="{FF2B5EF4-FFF2-40B4-BE49-F238E27FC236}">
                    <a16:creationId xmlns:a16="http://schemas.microsoft.com/office/drawing/2014/main" id="{F185B96B-45B3-41BA-B68F-9FE4DB0468BC}"/>
                  </a:ext>
                </a:extLst>
              </p:cNvPr>
              <p:cNvSpPr/>
              <p:nvPr/>
            </p:nvSpPr>
            <p:spPr>
              <a:xfrm>
                <a:off x="3343564" y="873179"/>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9" name="楕円 158">
                <a:extLst>
                  <a:ext uri="{FF2B5EF4-FFF2-40B4-BE49-F238E27FC236}">
                    <a16:creationId xmlns:a16="http://schemas.microsoft.com/office/drawing/2014/main" id="{F9DF7C62-D9F8-4866-98BD-271A68DA4B31}"/>
                  </a:ext>
                </a:extLst>
              </p:cNvPr>
              <p:cNvSpPr/>
              <p:nvPr/>
            </p:nvSpPr>
            <p:spPr>
              <a:xfrm>
                <a:off x="3346017" y="949635"/>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0" name="楕円 159">
                <a:extLst>
                  <a:ext uri="{FF2B5EF4-FFF2-40B4-BE49-F238E27FC236}">
                    <a16:creationId xmlns:a16="http://schemas.microsoft.com/office/drawing/2014/main" id="{83C91395-B118-418C-AC69-04E112B73538}"/>
                  </a:ext>
                </a:extLst>
              </p:cNvPr>
              <p:cNvSpPr/>
              <p:nvPr/>
            </p:nvSpPr>
            <p:spPr>
              <a:xfrm>
                <a:off x="3343564" y="1022671"/>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1" name="楕円 160">
                <a:extLst>
                  <a:ext uri="{FF2B5EF4-FFF2-40B4-BE49-F238E27FC236}">
                    <a16:creationId xmlns:a16="http://schemas.microsoft.com/office/drawing/2014/main" id="{3A8E9F2E-DB48-477A-B533-F69C4F9168FE}"/>
                  </a:ext>
                </a:extLst>
              </p:cNvPr>
              <p:cNvSpPr/>
              <p:nvPr/>
            </p:nvSpPr>
            <p:spPr>
              <a:xfrm>
                <a:off x="3343564" y="1105798"/>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2" name="楕円 161">
                <a:extLst>
                  <a:ext uri="{FF2B5EF4-FFF2-40B4-BE49-F238E27FC236}">
                    <a16:creationId xmlns:a16="http://schemas.microsoft.com/office/drawing/2014/main" id="{7548E22D-F241-4A48-841A-076B000AB8F4}"/>
                  </a:ext>
                </a:extLst>
              </p:cNvPr>
              <p:cNvSpPr/>
              <p:nvPr/>
            </p:nvSpPr>
            <p:spPr>
              <a:xfrm>
                <a:off x="3343564" y="1178834"/>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3" name="楕円 162">
                <a:extLst>
                  <a:ext uri="{FF2B5EF4-FFF2-40B4-BE49-F238E27FC236}">
                    <a16:creationId xmlns:a16="http://schemas.microsoft.com/office/drawing/2014/main" id="{1BD03B71-53BC-4500-A479-843619F25B26}"/>
                  </a:ext>
                </a:extLst>
              </p:cNvPr>
              <p:cNvSpPr/>
              <p:nvPr/>
            </p:nvSpPr>
            <p:spPr>
              <a:xfrm>
                <a:off x="3343564" y="1251870"/>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4" name="楕円 163">
                <a:extLst>
                  <a:ext uri="{FF2B5EF4-FFF2-40B4-BE49-F238E27FC236}">
                    <a16:creationId xmlns:a16="http://schemas.microsoft.com/office/drawing/2014/main" id="{286FB3FA-AB16-4D1C-8806-6F72A04A9FA4}"/>
                  </a:ext>
                </a:extLst>
              </p:cNvPr>
              <p:cNvSpPr/>
              <p:nvPr/>
            </p:nvSpPr>
            <p:spPr>
              <a:xfrm>
                <a:off x="3341111" y="1318235"/>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5" name="楕円 164">
                <a:extLst>
                  <a:ext uri="{FF2B5EF4-FFF2-40B4-BE49-F238E27FC236}">
                    <a16:creationId xmlns:a16="http://schemas.microsoft.com/office/drawing/2014/main" id="{53C861C5-D49B-4F3E-82B4-CADC20C4EA30}"/>
                  </a:ext>
                </a:extLst>
              </p:cNvPr>
              <p:cNvSpPr/>
              <p:nvPr/>
            </p:nvSpPr>
            <p:spPr>
              <a:xfrm>
                <a:off x="3341111" y="1388363"/>
                <a:ext cx="471054" cy="152400"/>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6" name="楕円 165">
                <a:extLst>
                  <a:ext uri="{FF2B5EF4-FFF2-40B4-BE49-F238E27FC236}">
                    <a16:creationId xmlns:a16="http://schemas.microsoft.com/office/drawing/2014/main" id="{8F845B11-5C09-44AB-A92D-BC71ED9C2A0A}"/>
                  </a:ext>
                </a:extLst>
              </p:cNvPr>
              <p:cNvSpPr/>
              <p:nvPr/>
            </p:nvSpPr>
            <p:spPr>
              <a:xfrm>
                <a:off x="3341111" y="1470978"/>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7" name="楕円 166">
                <a:extLst>
                  <a:ext uri="{FF2B5EF4-FFF2-40B4-BE49-F238E27FC236}">
                    <a16:creationId xmlns:a16="http://schemas.microsoft.com/office/drawing/2014/main" id="{6657DDFC-EC31-40AB-BD8D-9169220F2802}"/>
                  </a:ext>
                </a:extLst>
              </p:cNvPr>
              <p:cNvSpPr/>
              <p:nvPr/>
            </p:nvSpPr>
            <p:spPr>
              <a:xfrm>
                <a:off x="3343564" y="1547434"/>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8" name="楕円 167">
                <a:extLst>
                  <a:ext uri="{FF2B5EF4-FFF2-40B4-BE49-F238E27FC236}">
                    <a16:creationId xmlns:a16="http://schemas.microsoft.com/office/drawing/2014/main" id="{919C0594-8052-4343-9E67-E5174CA960D3}"/>
                  </a:ext>
                </a:extLst>
              </p:cNvPr>
              <p:cNvSpPr/>
              <p:nvPr/>
            </p:nvSpPr>
            <p:spPr>
              <a:xfrm>
                <a:off x="3341111" y="1620470"/>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9" name="楕円 168">
                <a:extLst>
                  <a:ext uri="{FF2B5EF4-FFF2-40B4-BE49-F238E27FC236}">
                    <a16:creationId xmlns:a16="http://schemas.microsoft.com/office/drawing/2014/main" id="{91711241-2573-4CEC-8A55-800D0FD65609}"/>
                  </a:ext>
                </a:extLst>
              </p:cNvPr>
              <p:cNvSpPr/>
              <p:nvPr/>
            </p:nvSpPr>
            <p:spPr>
              <a:xfrm>
                <a:off x="3341111" y="1703597"/>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0" name="楕円 169">
                <a:extLst>
                  <a:ext uri="{FF2B5EF4-FFF2-40B4-BE49-F238E27FC236}">
                    <a16:creationId xmlns:a16="http://schemas.microsoft.com/office/drawing/2014/main" id="{17622BC7-5360-419D-8D45-C7C2309B41EC}"/>
                  </a:ext>
                </a:extLst>
              </p:cNvPr>
              <p:cNvSpPr/>
              <p:nvPr/>
            </p:nvSpPr>
            <p:spPr>
              <a:xfrm>
                <a:off x="3341111" y="1776633"/>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1" name="楕円 170">
                <a:extLst>
                  <a:ext uri="{FF2B5EF4-FFF2-40B4-BE49-F238E27FC236}">
                    <a16:creationId xmlns:a16="http://schemas.microsoft.com/office/drawing/2014/main" id="{88F641E4-8D4A-4FBE-9BEA-61DE8A27CD58}"/>
                  </a:ext>
                </a:extLst>
              </p:cNvPr>
              <p:cNvSpPr/>
              <p:nvPr/>
            </p:nvSpPr>
            <p:spPr>
              <a:xfrm>
                <a:off x="3341111" y="1849669"/>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2" name="楕円 171">
                <a:extLst>
                  <a:ext uri="{FF2B5EF4-FFF2-40B4-BE49-F238E27FC236}">
                    <a16:creationId xmlns:a16="http://schemas.microsoft.com/office/drawing/2014/main" id="{E5ECFEBB-D40B-4689-A4B6-0C1EE36DC9E8}"/>
                  </a:ext>
                </a:extLst>
              </p:cNvPr>
              <p:cNvSpPr/>
              <p:nvPr/>
            </p:nvSpPr>
            <p:spPr>
              <a:xfrm>
                <a:off x="3533774" y="1916034"/>
                <a:ext cx="74698" cy="45719"/>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3" name="フリーフォーム 76">
                <a:extLst>
                  <a:ext uri="{FF2B5EF4-FFF2-40B4-BE49-F238E27FC236}">
                    <a16:creationId xmlns:a16="http://schemas.microsoft.com/office/drawing/2014/main" id="{53362B20-68F7-4CC7-BB22-ADD779D7FA36}"/>
                  </a:ext>
                </a:extLst>
              </p:cNvPr>
              <p:cNvSpPr/>
              <p:nvPr/>
            </p:nvSpPr>
            <p:spPr>
              <a:xfrm>
                <a:off x="3504393" y="1932796"/>
                <a:ext cx="149395" cy="114047"/>
              </a:xfrm>
              <a:custGeom>
                <a:avLst/>
                <a:gdLst>
                  <a:gd name="connsiteX0" fmla="*/ 73195 w 149395"/>
                  <a:gd name="connsiteY0" fmla="*/ 0 h 192927"/>
                  <a:gd name="connsiteX1" fmla="*/ 68432 w 149395"/>
                  <a:gd name="connsiteY1" fmla="*/ 190500 h 192927"/>
                  <a:gd name="connsiteX2" fmla="*/ 1757 w 149395"/>
                  <a:gd name="connsiteY2" fmla="*/ 104775 h 192927"/>
                  <a:gd name="connsiteX3" fmla="*/ 149395 w 149395"/>
                  <a:gd name="connsiteY3" fmla="*/ 61912 h 192927"/>
                </a:gdLst>
                <a:ahLst/>
                <a:cxnLst>
                  <a:cxn ang="0">
                    <a:pos x="connsiteX0" y="connsiteY0"/>
                  </a:cxn>
                  <a:cxn ang="0">
                    <a:pos x="connsiteX1" y="connsiteY1"/>
                  </a:cxn>
                  <a:cxn ang="0">
                    <a:pos x="connsiteX2" y="connsiteY2"/>
                  </a:cxn>
                  <a:cxn ang="0">
                    <a:pos x="connsiteX3" y="connsiteY3"/>
                  </a:cxn>
                </a:cxnLst>
                <a:rect l="l" t="t" r="r" b="b"/>
                <a:pathLst>
                  <a:path w="149395" h="192927">
                    <a:moveTo>
                      <a:pt x="73195" y="0"/>
                    </a:moveTo>
                    <a:cubicBezTo>
                      <a:pt x="76766" y="86519"/>
                      <a:pt x="80338" y="173038"/>
                      <a:pt x="68432" y="190500"/>
                    </a:cubicBezTo>
                    <a:cubicBezTo>
                      <a:pt x="56526" y="207963"/>
                      <a:pt x="-11737" y="126206"/>
                      <a:pt x="1757" y="104775"/>
                    </a:cubicBezTo>
                    <a:cubicBezTo>
                      <a:pt x="15251" y="83344"/>
                      <a:pt x="82323" y="72628"/>
                      <a:pt x="149395" y="6191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graphicFrame>
        <p:nvGraphicFramePr>
          <p:cNvPr id="6" name="グラフ 5">
            <a:extLst>
              <a:ext uri="{FF2B5EF4-FFF2-40B4-BE49-F238E27FC236}">
                <a16:creationId xmlns:a16="http://schemas.microsoft.com/office/drawing/2014/main" id="{52226EF4-B4AD-4215-A4C9-6DB7CCF32E6D}"/>
              </a:ext>
            </a:extLst>
          </p:cNvPr>
          <p:cNvGraphicFramePr>
            <a:graphicFrameLocks/>
          </p:cNvGraphicFramePr>
          <p:nvPr>
            <p:extLst>
              <p:ext uri="{D42A27DB-BD31-4B8C-83A1-F6EECF244321}">
                <p14:modId xmlns:p14="http://schemas.microsoft.com/office/powerpoint/2010/main" val="3976704203"/>
              </p:ext>
            </p:extLst>
          </p:nvPr>
        </p:nvGraphicFramePr>
        <p:xfrm>
          <a:off x="228307" y="3114791"/>
          <a:ext cx="4593797" cy="2379636"/>
        </p:xfrm>
        <a:graphic>
          <a:graphicData uri="http://schemas.openxmlformats.org/drawingml/2006/chart">
            <c:chart xmlns:c="http://schemas.openxmlformats.org/drawingml/2006/chart" xmlns:r="http://schemas.openxmlformats.org/officeDocument/2006/relationships" r:id="rId4"/>
          </a:graphicData>
        </a:graphic>
      </p:graphicFrame>
      <p:sp>
        <p:nvSpPr>
          <p:cNvPr id="9" name="フリーフォーム: 図形 8">
            <a:extLst>
              <a:ext uri="{FF2B5EF4-FFF2-40B4-BE49-F238E27FC236}">
                <a16:creationId xmlns:a16="http://schemas.microsoft.com/office/drawing/2014/main" id="{A69A5611-AAC4-C208-8F1E-9570A96E96BD}"/>
              </a:ext>
            </a:extLst>
          </p:cNvPr>
          <p:cNvSpPr/>
          <p:nvPr/>
        </p:nvSpPr>
        <p:spPr>
          <a:xfrm rot="964590">
            <a:off x="9861078" y="2571254"/>
            <a:ext cx="856345" cy="999210"/>
          </a:xfrm>
          <a:custGeom>
            <a:avLst/>
            <a:gdLst>
              <a:gd name="connsiteX0" fmla="*/ 198120 w 454403"/>
              <a:gd name="connsiteY0" fmla="*/ 701040 h 701040"/>
              <a:gd name="connsiteX1" fmla="*/ 449580 w 454403"/>
              <a:gd name="connsiteY1" fmla="*/ 182880 h 701040"/>
              <a:gd name="connsiteX2" fmla="*/ 0 w 454403"/>
              <a:gd name="connsiteY2" fmla="*/ 0 h 701040"/>
              <a:gd name="connsiteX0" fmla="*/ 198120 w 637886"/>
              <a:gd name="connsiteY0" fmla="*/ 701040 h 701040"/>
              <a:gd name="connsiteX1" fmla="*/ 635568 w 637886"/>
              <a:gd name="connsiteY1" fmla="*/ 380313 h 701040"/>
              <a:gd name="connsiteX2" fmla="*/ 0 w 637886"/>
              <a:gd name="connsiteY2" fmla="*/ 0 h 701040"/>
              <a:gd name="connsiteX0" fmla="*/ 0 w 671492"/>
              <a:gd name="connsiteY0" fmla="*/ 755921 h 755921"/>
              <a:gd name="connsiteX1" fmla="*/ 670093 w 671492"/>
              <a:gd name="connsiteY1" fmla="*/ 380313 h 755921"/>
              <a:gd name="connsiteX2" fmla="*/ 34525 w 671492"/>
              <a:gd name="connsiteY2" fmla="*/ 0 h 755921"/>
              <a:gd name="connsiteX0" fmla="*/ 0 w 672013"/>
              <a:gd name="connsiteY0" fmla="*/ 755921 h 755921"/>
              <a:gd name="connsiteX1" fmla="*/ 670093 w 672013"/>
              <a:gd name="connsiteY1" fmla="*/ 380313 h 755921"/>
              <a:gd name="connsiteX2" fmla="*/ 34525 w 672013"/>
              <a:gd name="connsiteY2" fmla="*/ 0 h 755921"/>
              <a:gd name="connsiteX0" fmla="*/ 374658 w 651492"/>
              <a:gd name="connsiteY0" fmla="*/ 819397 h 819397"/>
              <a:gd name="connsiteX1" fmla="*/ 635568 w 651492"/>
              <a:gd name="connsiteY1" fmla="*/ 380313 h 819397"/>
              <a:gd name="connsiteX2" fmla="*/ 0 w 651492"/>
              <a:gd name="connsiteY2" fmla="*/ 0 h 819397"/>
              <a:gd name="connsiteX0" fmla="*/ 579511 w 856345"/>
              <a:gd name="connsiteY0" fmla="*/ 697225 h 697225"/>
              <a:gd name="connsiteX1" fmla="*/ 840421 w 856345"/>
              <a:gd name="connsiteY1" fmla="*/ 258141 h 697225"/>
              <a:gd name="connsiteX2" fmla="*/ 0 w 856345"/>
              <a:gd name="connsiteY2" fmla="*/ 0 h 697225"/>
              <a:gd name="connsiteX0" fmla="*/ 579511 w 856345"/>
              <a:gd name="connsiteY0" fmla="*/ 697225 h 697225"/>
              <a:gd name="connsiteX1" fmla="*/ 840421 w 856345"/>
              <a:gd name="connsiteY1" fmla="*/ 258141 h 697225"/>
              <a:gd name="connsiteX2" fmla="*/ 0 w 856345"/>
              <a:gd name="connsiteY2" fmla="*/ 0 h 697225"/>
            </a:gdLst>
            <a:ahLst/>
            <a:cxnLst>
              <a:cxn ang="0">
                <a:pos x="connsiteX0" y="connsiteY0"/>
              </a:cxn>
              <a:cxn ang="0">
                <a:pos x="connsiteX1" y="connsiteY1"/>
              </a:cxn>
              <a:cxn ang="0">
                <a:pos x="connsiteX2" y="connsiteY2"/>
              </a:cxn>
            </a:cxnLst>
            <a:rect l="l" t="t" r="r" b="b"/>
            <a:pathLst>
              <a:path w="856345" h="697225">
                <a:moveTo>
                  <a:pt x="579511" y="697225"/>
                </a:moveTo>
                <a:cubicBezTo>
                  <a:pt x="883034" y="634184"/>
                  <a:pt x="873441" y="374981"/>
                  <a:pt x="840421" y="258141"/>
                </a:cubicBezTo>
                <a:cubicBezTo>
                  <a:pt x="754905" y="14195"/>
                  <a:pt x="208280" y="33020"/>
                  <a:pt x="0" y="0"/>
                </a:cubicBezTo>
              </a:path>
            </a:pathLst>
          </a:custGeom>
          <a:noFill/>
          <a:ln w="76200">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BBFE4469-4F9F-BABB-0DDC-3300E94B6A73}"/>
              </a:ext>
            </a:extLst>
          </p:cNvPr>
          <p:cNvSpPr/>
          <p:nvPr/>
        </p:nvSpPr>
        <p:spPr>
          <a:xfrm rot="1398665" flipV="1">
            <a:off x="8968387" y="3968198"/>
            <a:ext cx="832797" cy="1046109"/>
          </a:xfrm>
          <a:custGeom>
            <a:avLst/>
            <a:gdLst>
              <a:gd name="connsiteX0" fmla="*/ 198120 w 454403"/>
              <a:gd name="connsiteY0" fmla="*/ 701040 h 701040"/>
              <a:gd name="connsiteX1" fmla="*/ 449580 w 454403"/>
              <a:gd name="connsiteY1" fmla="*/ 182880 h 701040"/>
              <a:gd name="connsiteX2" fmla="*/ 0 w 454403"/>
              <a:gd name="connsiteY2" fmla="*/ 0 h 701040"/>
              <a:gd name="connsiteX0" fmla="*/ 198120 w 722107"/>
              <a:gd name="connsiteY0" fmla="*/ 701040 h 701040"/>
              <a:gd name="connsiteX1" fmla="*/ 720236 w 722107"/>
              <a:gd name="connsiteY1" fmla="*/ 236580 h 701040"/>
              <a:gd name="connsiteX2" fmla="*/ 0 w 722107"/>
              <a:gd name="connsiteY2" fmla="*/ 0 h 701040"/>
              <a:gd name="connsiteX0" fmla="*/ 198120 w 723025"/>
              <a:gd name="connsiteY0" fmla="*/ 701040 h 701040"/>
              <a:gd name="connsiteX1" fmla="*/ 720236 w 723025"/>
              <a:gd name="connsiteY1" fmla="*/ 236580 h 701040"/>
              <a:gd name="connsiteX2" fmla="*/ 0 w 723025"/>
              <a:gd name="connsiteY2" fmla="*/ 0 h 701040"/>
              <a:gd name="connsiteX0" fmla="*/ 253030 w 777935"/>
              <a:gd name="connsiteY0" fmla="*/ 635307 h 635307"/>
              <a:gd name="connsiteX1" fmla="*/ 775146 w 777935"/>
              <a:gd name="connsiteY1" fmla="*/ 170847 h 635307"/>
              <a:gd name="connsiteX2" fmla="*/ 0 w 777935"/>
              <a:gd name="connsiteY2" fmla="*/ 0 h 635307"/>
            </a:gdLst>
            <a:ahLst/>
            <a:cxnLst>
              <a:cxn ang="0">
                <a:pos x="connsiteX0" y="connsiteY0"/>
              </a:cxn>
              <a:cxn ang="0">
                <a:pos x="connsiteX1" y="connsiteY1"/>
              </a:cxn>
              <a:cxn ang="0">
                <a:pos x="connsiteX2" y="connsiteY2"/>
              </a:cxn>
            </a:cxnLst>
            <a:rect l="l" t="t" r="r" b="b"/>
            <a:pathLst>
              <a:path w="777935" h="635307">
                <a:moveTo>
                  <a:pt x="253030" y="635307"/>
                </a:moveTo>
                <a:cubicBezTo>
                  <a:pt x="542887" y="468627"/>
                  <a:pt x="808166" y="287687"/>
                  <a:pt x="775146" y="170847"/>
                </a:cubicBezTo>
                <a:cubicBezTo>
                  <a:pt x="742126" y="54007"/>
                  <a:pt x="208280" y="33020"/>
                  <a:pt x="0" y="0"/>
                </a:cubicBezTo>
              </a:path>
            </a:pathLst>
          </a:custGeom>
          <a:noFill/>
          <a:ln w="76200">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8F39B71-065F-4CAD-9547-192D7F1E50B9}"/>
              </a:ext>
            </a:extLst>
          </p:cNvPr>
          <p:cNvSpPr txBox="1"/>
          <p:nvPr/>
        </p:nvSpPr>
        <p:spPr>
          <a:xfrm>
            <a:off x="1493784" y="3202722"/>
            <a:ext cx="3775393" cy="707886"/>
          </a:xfrm>
          <a:prstGeom prst="rect">
            <a:avLst/>
          </a:prstGeom>
          <a:noFill/>
        </p:spPr>
        <p:txBody>
          <a:bodyPr wrap="none" rtlCol="0">
            <a:spAutoFit/>
          </a:bodyPr>
          <a:lstStyle/>
          <a:p>
            <a:r>
              <a:rPr lang="en-US" altLang="ja-JP" sz="2000" dirty="0">
                <a:latin typeface="+mn-ea"/>
              </a:rPr>
              <a:t>Wild spat sales</a:t>
            </a:r>
          </a:p>
          <a:p>
            <a:r>
              <a:rPr lang="ja-JP" altLang="en-US" sz="2000" dirty="0">
                <a:latin typeface="+mn-ea"/>
              </a:rPr>
              <a:t>　　</a:t>
            </a:r>
            <a:r>
              <a:rPr lang="en-US" altLang="ja-JP" sz="2000" dirty="0">
                <a:latin typeface="+mn-ea"/>
              </a:rPr>
              <a:t>(×1,000 collector sets)</a:t>
            </a:r>
            <a:endParaRPr lang="ja-JP" altLang="en-US" sz="2000" dirty="0">
              <a:latin typeface="+mn-ea"/>
            </a:endParaRPr>
          </a:p>
        </p:txBody>
      </p:sp>
      <p:grpSp>
        <p:nvGrpSpPr>
          <p:cNvPr id="388" name="グループ化 387">
            <a:extLst>
              <a:ext uri="{FF2B5EF4-FFF2-40B4-BE49-F238E27FC236}">
                <a16:creationId xmlns:a16="http://schemas.microsoft.com/office/drawing/2014/main" id="{5EF1ECBA-106F-6BDA-8E90-CB5D8A2617D6}"/>
              </a:ext>
            </a:extLst>
          </p:cNvPr>
          <p:cNvGrpSpPr>
            <a:grpSpLocks noChangeAspect="1"/>
          </p:cNvGrpSpPr>
          <p:nvPr/>
        </p:nvGrpSpPr>
        <p:grpSpPr>
          <a:xfrm>
            <a:off x="10316962" y="3627824"/>
            <a:ext cx="1658276" cy="1576964"/>
            <a:chOff x="10807467" y="3653472"/>
            <a:chExt cx="1218129" cy="1158399"/>
          </a:xfrm>
        </p:grpSpPr>
        <p:grpSp>
          <p:nvGrpSpPr>
            <p:cNvPr id="5" name="グループ化 4">
              <a:extLst>
                <a:ext uri="{FF2B5EF4-FFF2-40B4-BE49-F238E27FC236}">
                  <a16:creationId xmlns:a16="http://schemas.microsoft.com/office/drawing/2014/main" id="{E99869DE-0CAD-3905-6C8A-D6767A977C4D}"/>
                </a:ext>
              </a:extLst>
            </p:cNvPr>
            <p:cNvGrpSpPr>
              <a:grpSpLocks noChangeAspect="1"/>
            </p:cNvGrpSpPr>
            <p:nvPr/>
          </p:nvGrpSpPr>
          <p:grpSpPr>
            <a:xfrm>
              <a:off x="10807467" y="3653472"/>
              <a:ext cx="1218129" cy="1158399"/>
              <a:chOff x="5113399" y="3550798"/>
              <a:chExt cx="2981202" cy="2804403"/>
            </a:xfrm>
          </p:grpSpPr>
          <p:pic>
            <p:nvPicPr>
              <p:cNvPr id="386" name="図 385">
                <a:extLst>
                  <a:ext uri="{FF2B5EF4-FFF2-40B4-BE49-F238E27FC236}">
                    <a16:creationId xmlns:a16="http://schemas.microsoft.com/office/drawing/2014/main" id="{C08E6D2D-2D68-E87E-764E-CD30DE406747}"/>
                  </a:ext>
                </a:extLst>
              </p:cNvPr>
              <p:cNvPicPr>
                <a:picLocks noChangeAspect="1"/>
              </p:cNvPicPr>
              <p:nvPr/>
            </p:nvPicPr>
            <p:blipFill>
              <a:blip r:embed="rId5" cstate="screen">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a:ext>
                </a:extLst>
              </a:blip>
              <a:stretch>
                <a:fillRect/>
              </a:stretch>
            </p:blipFill>
            <p:spPr>
              <a:xfrm>
                <a:off x="5113399" y="3550798"/>
                <a:ext cx="2981202" cy="2804403"/>
              </a:xfrm>
              <a:prstGeom prst="rect">
                <a:avLst/>
              </a:prstGeom>
            </p:spPr>
          </p:pic>
          <p:sp>
            <p:nvSpPr>
              <p:cNvPr id="387" name="フリーフォーム 123">
                <a:extLst>
                  <a:ext uri="{FF2B5EF4-FFF2-40B4-BE49-F238E27FC236}">
                    <a16:creationId xmlns:a16="http://schemas.microsoft.com/office/drawing/2014/main" id="{BDBEFD94-E4BF-0E10-E049-364C713E7EE8}"/>
                  </a:ext>
                </a:extLst>
              </p:cNvPr>
              <p:cNvSpPr/>
              <p:nvPr/>
            </p:nvSpPr>
            <p:spPr>
              <a:xfrm>
                <a:off x="6522631" y="4743503"/>
                <a:ext cx="281940" cy="284623"/>
              </a:xfrm>
              <a:custGeom>
                <a:avLst/>
                <a:gdLst>
                  <a:gd name="connsiteX0" fmla="*/ 30480 w 487680"/>
                  <a:gd name="connsiteY0" fmla="*/ 0 h 396240"/>
                  <a:gd name="connsiteX1" fmla="*/ 0 w 487680"/>
                  <a:gd name="connsiteY1" fmla="*/ 320040 h 396240"/>
                  <a:gd name="connsiteX2" fmla="*/ 281940 w 487680"/>
                  <a:gd name="connsiteY2" fmla="*/ 396240 h 396240"/>
                  <a:gd name="connsiteX3" fmla="*/ 487680 w 487680"/>
                  <a:gd name="connsiteY3" fmla="*/ 228600 h 396240"/>
                  <a:gd name="connsiteX4" fmla="*/ 457200 w 487680"/>
                  <a:gd name="connsiteY4" fmla="*/ 83820 h 396240"/>
                  <a:gd name="connsiteX5" fmla="*/ 381000 w 487680"/>
                  <a:gd name="connsiteY5" fmla="*/ 38100 h 396240"/>
                  <a:gd name="connsiteX6" fmla="*/ 30480 w 487680"/>
                  <a:gd name="connsiteY6" fmla="*/ 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 h="396240">
                    <a:moveTo>
                      <a:pt x="30480" y="0"/>
                    </a:moveTo>
                    <a:lnTo>
                      <a:pt x="0" y="320040"/>
                    </a:lnTo>
                    <a:lnTo>
                      <a:pt x="281940" y="396240"/>
                    </a:lnTo>
                    <a:lnTo>
                      <a:pt x="487680" y="228600"/>
                    </a:lnTo>
                    <a:lnTo>
                      <a:pt x="457200" y="83820"/>
                    </a:lnTo>
                    <a:lnTo>
                      <a:pt x="381000" y="38100"/>
                    </a:lnTo>
                    <a:lnTo>
                      <a:pt x="30480" y="0"/>
                    </a:lnTo>
                    <a:close/>
                  </a:path>
                </a:pathLst>
              </a:cu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a:latin typeface="+mn-ea"/>
                </a:endParaRPr>
              </a:p>
            </p:txBody>
          </p:sp>
        </p:grpSp>
        <p:grpSp>
          <p:nvGrpSpPr>
            <p:cNvPr id="7" name="グループ化 6">
              <a:extLst>
                <a:ext uri="{FF2B5EF4-FFF2-40B4-BE49-F238E27FC236}">
                  <a16:creationId xmlns:a16="http://schemas.microsoft.com/office/drawing/2014/main" id="{752B513A-2F87-78DD-1749-425A0F19F7CE}"/>
                </a:ext>
              </a:extLst>
            </p:cNvPr>
            <p:cNvGrpSpPr>
              <a:grpSpLocks noChangeAspect="1"/>
            </p:cNvGrpSpPr>
            <p:nvPr/>
          </p:nvGrpSpPr>
          <p:grpSpPr>
            <a:xfrm rot="2396058" flipH="1">
              <a:off x="11658676" y="4015902"/>
              <a:ext cx="110129" cy="100133"/>
              <a:chOff x="7448974" y="4457430"/>
              <a:chExt cx="1153944" cy="1838349"/>
            </a:xfrm>
          </p:grpSpPr>
          <p:sp>
            <p:nvSpPr>
              <p:cNvPr id="380" name="フリーフォーム: 図形 379">
                <a:extLst>
                  <a:ext uri="{FF2B5EF4-FFF2-40B4-BE49-F238E27FC236}">
                    <a16:creationId xmlns:a16="http://schemas.microsoft.com/office/drawing/2014/main" id="{54BE29E8-43DA-F2DF-9ED9-AD05A2FC39CA}"/>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81" name="フリーフォーム: 図形 380">
                <a:extLst>
                  <a:ext uri="{FF2B5EF4-FFF2-40B4-BE49-F238E27FC236}">
                    <a16:creationId xmlns:a16="http://schemas.microsoft.com/office/drawing/2014/main" id="{75EE86B4-D933-16B7-1BF5-7EC04E1815D7}"/>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82" name="フリーフォーム: 図形 381">
                <a:extLst>
                  <a:ext uri="{FF2B5EF4-FFF2-40B4-BE49-F238E27FC236}">
                    <a16:creationId xmlns:a16="http://schemas.microsoft.com/office/drawing/2014/main" id="{2B8EDAAF-F968-E4DE-3B81-DD9FFC157D92}"/>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83" name="フリーフォーム: 図形 382">
                <a:extLst>
                  <a:ext uri="{FF2B5EF4-FFF2-40B4-BE49-F238E27FC236}">
                    <a16:creationId xmlns:a16="http://schemas.microsoft.com/office/drawing/2014/main" id="{C39A6C58-6367-0036-BE04-7F187FB5CB1B}"/>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84" name="フリーフォーム: 図形 383">
                <a:extLst>
                  <a:ext uri="{FF2B5EF4-FFF2-40B4-BE49-F238E27FC236}">
                    <a16:creationId xmlns:a16="http://schemas.microsoft.com/office/drawing/2014/main" id="{7370C952-F037-2179-821F-E05967FDD6E1}"/>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85" name="フリーフォーム: 図形 384">
                <a:extLst>
                  <a:ext uri="{FF2B5EF4-FFF2-40B4-BE49-F238E27FC236}">
                    <a16:creationId xmlns:a16="http://schemas.microsoft.com/office/drawing/2014/main" id="{53E7EF94-9E3F-EF9A-A86D-D3FA1A1E299F}"/>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8" name="グループ化 7">
              <a:extLst>
                <a:ext uri="{FF2B5EF4-FFF2-40B4-BE49-F238E27FC236}">
                  <a16:creationId xmlns:a16="http://schemas.microsoft.com/office/drawing/2014/main" id="{39348A43-0808-392E-C142-81BBD06BDE91}"/>
                </a:ext>
              </a:extLst>
            </p:cNvPr>
            <p:cNvGrpSpPr>
              <a:grpSpLocks noChangeAspect="1"/>
            </p:cNvGrpSpPr>
            <p:nvPr/>
          </p:nvGrpSpPr>
          <p:grpSpPr>
            <a:xfrm rot="6735593" flipV="1">
              <a:off x="11427430" y="4360149"/>
              <a:ext cx="74793" cy="140024"/>
              <a:chOff x="7448974" y="4457430"/>
              <a:chExt cx="1153944" cy="1838349"/>
            </a:xfrm>
          </p:grpSpPr>
          <p:sp>
            <p:nvSpPr>
              <p:cNvPr id="374" name="フリーフォーム: 図形 373">
                <a:extLst>
                  <a:ext uri="{FF2B5EF4-FFF2-40B4-BE49-F238E27FC236}">
                    <a16:creationId xmlns:a16="http://schemas.microsoft.com/office/drawing/2014/main" id="{EB2289AD-B1EF-D3B6-3043-0C314B91E6FF}"/>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75" name="フリーフォーム: 図形 374">
                <a:extLst>
                  <a:ext uri="{FF2B5EF4-FFF2-40B4-BE49-F238E27FC236}">
                    <a16:creationId xmlns:a16="http://schemas.microsoft.com/office/drawing/2014/main" id="{CEB3BA06-14F6-A916-306B-5ED908E157C9}"/>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76" name="フリーフォーム: 図形 375">
                <a:extLst>
                  <a:ext uri="{FF2B5EF4-FFF2-40B4-BE49-F238E27FC236}">
                    <a16:creationId xmlns:a16="http://schemas.microsoft.com/office/drawing/2014/main" id="{9E02DD21-B86F-B588-CA75-3344022EC0FD}"/>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77" name="フリーフォーム: 図形 376">
                <a:extLst>
                  <a:ext uri="{FF2B5EF4-FFF2-40B4-BE49-F238E27FC236}">
                    <a16:creationId xmlns:a16="http://schemas.microsoft.com/office/drawing/2014/main" id="{D48C9E45-5598-6935-A0A7-00D377BC6E71}"/>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78" name="フリーフォーム: 図形 377">
                <a:extLst>
                  <a:ext uri="{FF2B5EF4-FFF2-40B4-BE49-F238E27FC236}">
                    <a16:creationId xmlns:a16="http://schemas.microsoft.com/office/drawing/2014/main" id="{C4AE7039-60B6-A6C9-BE96-FD7CE31BCE51}"/>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79" name="フリーフォーム: 図形 378">
                <a:extLst>
                  <a:ext uri="{FF2B5EF4-FFF2-40B4-BE49-F238E27FC236}">
                    <a16:creationId xmlns:a16="http://schemas.microsoft.com/office/drawing/2014/main" id="{A2B69BA5-CDA1-3102-668A-0FCD1580F11B}"/>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13" name="グループ化 12">
              <a:extLst>
                <a:ext uri="{FF2B5EF4-FFF2-40B4-BE49-F238E27FC236}">
                  <a16:creationId xmlns:a16="http://schemas.microsoft.com/office/drawing/2014/main" id="{B69394E3-47D5-67A5-23D0-5D608E60F45E}"/>
                </a:ext>
              </a:extLst>
            </p:cNvPr>
            <p:cNvGrpSpPr>
              <a:grpSpLocks noChangeAspect="1"/>
            </p:cNvGrpSpPr>
            <p:nvPr/>
          </p:nvGrpSpPr>
          <p:grpSpPr>
            <a:xfrm rot="17924435" flipV="1">
              <a:off x="11557523" y="3869215"/>
              <a:ext cx="69268" cy="110351"/>
              <a:chOff x="7448974" y="4457430"/>
              <a:chExt cx="1153944" cy="1838349"/>
            </a:xfrm>
          </p:grpSpPr>
          <p:sp>
            <p:nvSpPr>
              <p:cNvPr id="368" name="フリーフォーム: 図形 367">
                <a:extLst>
                  <a:ext uri="{FF2B5EF4-FFF2-40B4-BE49-F238E27FC236}">
                    <a16:creationId xmlns:a16="http://schemas.microsoft.com/office/drawing/2014/main" id="{A9EAEA1C-97B8-ACFA-4F85-0634733E2D28}"/>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69" name="フリーフォーム: 図形 368">
                <a:extLst>
                  <a:ext uri="{FF2B5EF4-FFF2-40B4-BE49-F238E27FC236}">
                    <a16:creationId xmlns:a16="http://schemas.microsoft.com/office/drawing/2014/main" id="{9B728DC5-50DE-9BBF-19D8-3FBE7D6F9CD8}"/>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70" name="フリーフォーム: 図形 369">
                <a:extLst>
                  <a:ext uri="{FF2B5EF4-FFF2-40B4-BE49-F238E27FC236}">
                    <a16:creationId xmlns:a16="http://schemas.microsoft.com/office/drawing/2014/main" id="{D7D70C76-779B-5A36-D7D2-FA55ADA50826}"/>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71" name="フリーフォーム: 図形 370">
                <a:extLst>
                  <a:ext uri="{FF2B5EF4-FFF2-40B4-BE49-F238E27FC236}">
                    <a16:creationId xmlns:a16="http://schemas.microsoft.com/office/drawing/2014/main" id="{3BF21833-6B6F-A059-D572-1311AD488CA0}"/>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72" name="フリーフォーム: 図形 371">
                <a:extLst>
                  <a:ext uri="{FF2B5EF4-FFF2-40B4-BE49-F238E27FC236}">
                    <a16:creationId xmlns:a16="http://schemas.microsoft.com/office/drawing/2014/main" id="{255A4EAA-66DA-3697-ACA0-A5645295EC5A}"/>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73" name="フリーフォーム: 図形 372">
                <a:extLst>
                  <a:ext uri="{FF2B5EF4-FFF2-40B4-BE49-F238E27FC236}">
                    <a16:creationId xmlns:a16="http://schemas.microsoft.com/office/drawing/2014/main" id="{E6CCB263-FEBE-68D0-3B1F-0AC711345AF4}"/>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14" name="グループ化 13">
              <a:extLst>
                <a:ext uri="{FF2B5EF4-FFF2-40B4-BE49-F238E27FC236}">
                  <a16:creationId xmlns:a16="http://schemas.microsoft.com/office/drawing/2014/main" id="{8F25F5DC-1693-F879-15DB-23368CB45F7B}"/>
                </a:ext>
              </a:extLst>
            </p:cNvPr>
            <p:cNvGrpSpPr>
              <a:grpSpLocks noChangeAspect="1"/>
            </p:cNvGrpSpPr>
            <p:nvPr/>
          </p:nvGrpSpPr>
          <p:grpSpPr>
            <a:xfrm rot="16361973" flipV="1">
              <a:off x="11119243" y="4365076"/>
              <a:ext cx="87894" cy="207617"/>
              <a:chOff x="7448974" y="4457430"/>
              <a:chExt cx="1153944" cy="1838349"/>
            </a:xfrm>
          </p:grpSpPr>
          <p:sp>
            <p:nvSpPr>
              <p:cNvPr id="362" name="フリーフォーム: 図形 361">
                <a:extLst>
                  <a:ext uri="{FF2B5EF4-FFF2-40B4-BE49-F238E27FC236}">
                    <a16:creationId xmlns:a16="http://schemas.microsoft.com/office/drawing/2014/main" id="{55F39440-E3BC-F208-5450-319B924C27E7}"/>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63" name="フリーフォーム: 図形 362">
                <a:extLst>
                  <a:ext uri="{FF2B5EF4-FFF2-40B4-BE49-F238E27FC236}">
                    <a16:creationId xmlns:a16="http://schemas.microsoft.com/office/drawing/2014/main" id="{62AF40BD-1D41-550C-060A-CE2D2F2D5DB1}"/>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64" name="フリーフォーム: 図形 363">
                <a:extLst>
                  <a:ext uri="{FF2B5EF4-FFF2-40B4-BE49-F238E27FC236}">
                    <a16:creationId xmlns:a16="http://schemas.microsoft.com/office/drawing/2014/main" id="{2269C174-35FA-B665-91A5-F2296D638267}"/>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65" name="フリーフォーム: 図形 364">
                <a:extLst>
                  <a:ext uri="{FF2B5EF4-FFF2-40B4-BE49-F238E27FC236}">
                    <a16:creationId xmlns:a16="http://schemas.microsoft.com/office/drawing/2014/main" id="{25DC0B1D-22E3-DF21-A6E0-038D4042E9D8}"/>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66" name="フリーフォーム: 図形 365">
                <a:extLst>
                  <a:ext uri="{FF2B5EF4-FFF2-40B4-BE49-F238E27FC236}">
                    <a16:creationId xmlns:a16="http://schemas.microsoft.com/office/drawing/2014/main" id="{B26D5456-FCBD-3A8D-A4F4-166AC407D685}"/>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67" name="フリーフォーム: 図形 366">
                <a:extLst>
                  <a:ext uri="{FF2B5EF4-FFF2-40B4-BE49-F238E27FC236}">
                    <a16:creationId xmlns:a16="http://schemas.microsoft.com/office/drawing/2014/main" id="{5D3DA7FB-7B9C-2905-660C-2EA3F31EFB5C}"/>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15" name="グループ化 14">
              <a:extLst>
                <a:ext uri="{FF2B5EF4-FFF2-40B4-BE49-F238E27FC236}">
                  <a16:creationId xmlns:a16="http://schemas.microsoft.com/office/drawing/2014/main" id="{FB255C65-4C59-BA1E-6AA8-0521B7509E5A}"/>
                </a:ext>
              </a:extLst>
            </p:cNvPr>
            <p:cNvGrpSpPr>
              <a:grpSpLocks noChangeAspect="1"/>
            </p:cNvGrpSpPr>
            <p:nvPr/>
          </p:nvGrpSpPr>
          <p:grpSpPr>
            <a:xfrm rot="20257288" flipH="1">
              <a:off x="11029506" y="4174320"/>
              <a:ext cx="87894" cy="140024"/>
              <a:chOff x="7448974" y="4457430"/>
              <a:chExt cx="1153944" cy="1838349"/>
            </a:xfrm>
          </p:grpSpPr>
          <p:sp>
            <p:nvSpPr>
              <p:cNvPr id="356" name="フリーフォーム: 図形 355">
                <a:extLst>
                  <a:ext uri="{FF2B5EF4-FFF2-40B4-BE49-F238E27FC236}">
                    <a16:creationId xmlns:a16="http://schemas.microsoft.com/office/drawing/2014/main" id="{FF4A7B44-D4A1-63AE-E379-9C1B91A26F26}"/>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57" name="フリーフォーム: 図形 356">
                <a:extLst>
                  <a:ext uri="{FF2B5EF4-FFF2-40B4-BE49-F238E27FC236}">
                    <a16:creationId xmlns:a16="http://schemas.microsoft.com/office/drawing/2014/main" id="{C198BCBB-2C29-5C69-C247-0E7CE4285FA0}"/>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58" name="フリーフォーム: 図形 357">
                <a:extLst>
                  <a:ext uri="{FF2B5EF4-FFF2-40B4-BE49-F238E27FC236}">
                    <a16:creationId xmlns:a16="http://schemas.microsoft.com/office/drawing/2014/main" id="{E5FF576B-9DE2-2598-D169-ACF7D875007A}"/>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59" name="フリーフォーム: 図形 358">
                <a:extLst>
                  <a:ext uri="{FF2B5EF4-FFF2-40B4-BE49-F238E27FC236}">
                    <a16:creationId xmlns:a16="http://schemas.microsoft.com/office/drawing/2014/main" id="{37D72577-ACE6-453C-AC15-F7495BF0CA43}"/>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60" name="フリーフォーム: 図形 359">
                <a:extLst>
                  <a:ext uri="{FF2B5EF4-FFF2-40B4-BE49-F238E27FC236}">
                    <a16:creationId xmlns:a16="http://schemas.microsoft.com/office/drawing/2014/main" id="{9B8592D9-ECF6-6F05-B738-8C805C4962AD}"/>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61" name="フリーフォーム: 図形 360">
                <a:extLst>
                  <a:ext uri="{FF2B5EF4-FFF2-40B4-BE49-F238E27FC236}">
                    <a16:creationId xmlns:a16="http://schemas.microsoft.com/office/drawing/2014/main" id="{BA106ED4-7B06-F1D3-D651-F44AFC328C42}"/>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16" name="グループ化 15">
              <a:extLst>
                <a:ext uri="{FF2B5EF4-FFF2-40B4-BE49-F238E27FC236}">
                  <a16:creationId xmlns:a16="http://schemas.microsoft.com/office/drawing/2014/main" id="{BCEE75F5-FCDF-3178-DEE2-D700A600725C}"/>
                </a:ext>
              </a:extLst>
            </p:cNvPr>
            <p:cNvGrpSpPr>
              <a:grpSpLocks noChangeAspect="1"/>
            </p:cNvGrpSpPr>
            <p:nvPr/>
          </p:nvGrpSpPr>
          <p:grpSpPr>
            <a:xfrm rot="11056497" flipH="1">
              <a:off x="11175732" y="3975777"/>
              <a:ext cx="35290" cy="97750"/>
              <a:chOff x="7448974" y="4457430"/>
              <a:chExt cx="1153944" cy="1838349"/>
            </a:xfrm>
          </p:grpSpPr>
          <p:sp>
            <p:nvSpPr>
              <p:cNvPr id="351" name="フリーフォーム: 図形 350">
                <a:extLst>
                  <a:ext uri="{FF2B5EF4-FFF2-40B4-BE49-F238E27FC236}">
                    <a16:creationId xmlns:a16="http://schemas.microsoft.com/office/drawing/2014/main" id="{CE85AD38-A292-8C89-D5FD-AF3DD5899152}"/>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52" name="フリーフォーム: 図形 351">
                <a:extLst>
                  <a:ext uri="{FF2B5EF4-FFF2-40B4-BE49-F238E27FC236}">
                    <a16:creationId xmlns:a16="http://schemas.microsoft.com/office/drawing/2014/main" id="{B851EDBC-FCBF-9170-21D7-44D90A3A3E2F}"/>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53" name="フリーフォーム: 図形 352">
                <a:extLst>
                  <a:ext uri="{FF2B5EF4-FFF2-40B4-BE49-F238E27FC236}">
                    <a16:creationId xmlns:a16="http://schemas.microsoft.com/office/drawing/2014/main" id="{0121B1EE-24AB-8834-5289-86BFA092F1A0}"/>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54" name="フリーフォーム: 図形 353">
                <a:extLst>
                  <a:ext uri="{FF2B5EF4-FFF2-40B4-BE49-F238E27FC236}">
                    <a16:creationId xmlns:a16="http://schemas.microsoft.com/office/drawing/2014/main" id="{B8C5DAAB-9C2A-2AE1-6CD3-22D8F9A69E87}"/>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55" name="フリーフォーム: 図形 354">
                <a:extLst>
                  <a:ext uri="{FF2B5EF4-FFF2-40B4-BE49-F238E27FC236}">
                    <a16:creationId xmlns:a16="http://schemas.microsoft.com/office/drawing/2014/main" id="{92EC85C9-27CC-5BE7-3D40-0BA1D94C5ABB}"/>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17" name="グループ化 16">
              <a:extLst>
                <a:ext uri="{FF2B5EF4-FFF2-40B4-BE49-F238E27FC236}">
                  <a16:creationId xmlns:a16="http://schemas.microsoft.com/office/drawing/2014/main" id="{37959DF4-7D90-011B-FDEE-D6BEF4EF084B}"/>
                </a:ext>
              </a:extLst>
            </p:cNvPr>
            <p:cNvGrpSpPr>
              <a:grpSpLocks noChangeAspect="1"/>
            </p:cNvGrpSpPr>
            <p:nvPr/>
          </p:nvGrpSpPr>
          <p:grpSpPr>
            <a:xfrm rot="4571068" flipV="1">
              <a:off x="11717989" y="4245909"/>
              <a:ext cx="54166" cy="140024"/>
              <a:chOff x="7448974" y="4457430"/>
              <a:chExt cx="1153944" cy="1838349"/>
            </a:xfrm>
          </p:grpSpPr>
          <p:sp>
            <p:nvSpPr>
              <p:cNvPr id="345" name="フリーフォーム: 図形 344">
                <a:extLst>
                  <a:ext uri="{FF2B5EF4-FFF2-40B4-BE49-F238E27FC236}">
                    <a16:creationId xmlns:a16="http://schemas.microsoft.com/office/drawing/2014/main" id="{06135059-89F8-A658-8A6E-3B54FB955441}"/>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46" name="フリーフォーム: 図形 345">
                <a:extLst>
                  <a:ext uri="{FF2B5EF4-FFF2-40B4-BE49-F238E27FC236}">
                    <a16:creationId xmlns:a16="http://schemas.microsoft.com/office/drawing/2014/main" id="{9BBC830A-92CB-D7B7-6B0A-732AD231D765}"/>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47" name="フリーフォーム: 図形 346">
                <a:extLst>
                  <a:ext uri="{FF2B5EF4-FFF2-40B4-BE49-F238E27FC236}">
                    <a16:creationId xmlns:a16="http://schemas.microsoft.com/office/drawing/2014/main" id="{93F46032-D5A8-F7BB-DC50-FD620D2844DC}"/>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48" name="フリーフォーム: 図形 347">
                <a:extLst>
                  <a:ext uri="{FF2B5EF4-FFF2-40B4-BE49-F238E27FC236}">
                    <a16:creationId xmlns:a16="http://schemas.microsoft.com/office/drawing/2014/main" id="{27078B88-BD31-D59A-2AB8-BCEE8324E414}"/>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49" name="フリーフォーム: 図形 348">
                <a:extLst>
                  <a:ext uri="{FF2B5EF4-FFF2-40B4-BE49-F238E27FC236}">
                    <a16:creationId xmlns:a16="http://schemas.microsoft.com/office/drawing/2014/main" id="{6EC57283-C924-C491-7A54-CF23271E2465}"/>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50" name="フリーフォーム: 図形 349">
                <a:extLst>
                  <a:ext uri="{FF2B5EF4-FFF2-40B4-BE49-F238E27FC236}">
                    <a16:creationId xmlns:a16="http://schemas.microsoft.com/office/drawing/2014/main" id="{CC3296EE-20A4-7160-74DA-302B8AF8BE63}"/>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18" name="グループ化 17">
              <a:extLst>
                <a:ext uri="{FF2B5EF4-FFF2-40B4-BE49-F238E27FC236}">
                  <a16:creationId xmlns:a16="http://schemas.microsoft.com/office/drawing/2014/main" id="{E3ECEDD4-11CE-A0C8-1CB5-2D20F93A6D74}"/>
                </a:ext>
              </a:extLst>
            </p:cNvPr>
            <p:cNvGrpSpPr>
              <a:grpSpLocks noChangeAspect="1"/>
            </p:cNvGrpSpPr>
            <p:nvPr/>
          </p:nvGrpSpPr>
          <p:grpSpPr>
            <a:xfrm rot="2396058" flipH="1">
              <a:off x="11358928" y="4612683"/>
              <a:ext cx="91708" cy="117086"/>
              <a:chOff x="7448974" y="4457430"/>
              <a:chExt cx="1153944" cy="1838349"/>
            </a:xfrm>
          </p:grpSpPr>
          <p:sp>
            <p:nvSpPr>
              <p:cNvPr id="339" name="フリーフォーム: 図形 338">
                <a:extLst>
                  <a:ext uri="{FF2B5EF4-FFF2-40B4-BE49-F238E27FC236}">
                    <a16:creationId xmlns:a16="http://schemas.microsoft.com/office/drawing/2014/main" id="{877BCB45-764F-ED73-3529-6D6E520C7F42}"/>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40" name="フリーフォーム: 図形 339">
                <a:extLst>
                  <a:ext uri="{FF2B5EF4-FFF2-40B4-BE49-F238E27FC236}">
                    <a16:creationId xmlns:a16="http://schemas.microsoft.com/office/drawing/2014/main" id="{83CAD349-85F9-F630-7A12-3D4846EB97AE}"/>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41" name="フリーフォーム: 図形 340">
                <a:extLst>
                  <a:ext uri="{FF2B5EF4-FFF2-40B4-BE49-F238E27FC236}">
                    <a16:creationId xmlns:a16="http://schemas.microsoft.com/office/drawing/2014/main" id="{B2AB1684-9927-0324-39FF-2987BE327A03}"/>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42" name="フリーフォーム: 図形 341">
                <a:extLst>
                  <a:ext uri="{FF2B5EF4-FFF2-40B4-BE49-F238E27FC236}">
                    <a16:creationId xmlns:a16="http://schemas.microsoft.com/office/drawing/2014/main" id="{58FF5A0D-9FA3-31FD-D07B-B93D43A31F6F}"/>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43" name="フリーフォーム: 図形 342">
                <a:extLst>
                  <a:ext uri="{FF2B5EF4-FFF2-40B4-BE49-F238E27FC236}">
                    <a16:creationId xmlns:a16="http://schemas.microsoft.com/office/drawing/2014/main" id="{72A2CF8D-AEE1-0A6A-D8C1-0EEA4992E2DC}"/>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44" name="フリーフォーム: 図形 343">
                <a:extLst>
                  <a:ext uri="{FF2B5EF4-FFF2-40B4-BE49-F238E27FC236}">
                    <a16:creationId xmlns:a16="http://schemas.microsoft.com/office/drawing/2014/main" id="{17CDB4E6-56A6-295A-12ED-FF8780D61386}"/>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19" name="グループ化 18">
              <a:extLst>
                <a:ext uri="{FF2B5EF4-FFF2-40B4-BE49-F238E27FC236}">
                  <a16:creationId xmlns:a16="http://schemas.microsoft.com/office/drawing/2014/main" id="{ECA5349D-63FD-E391-4BCD-B79775E339D1}"/>
                </a:ext>
              </a:extLst>
            </p:cNvPr>
            <p:cNvGrpSpPr>
              <a:grpSpLocks noChangeAspect="1"/>
            </p:cNvGrpSpPr>
            <p:nvPr/>
          </p:nvGrpSpPr>
          <p:grpSpPr>
            <a:xfrm rot="6775013" flipH="1">
              <a:off x="11432731" y="4034014"/>
              <a:ext cx="35290" cy="97750"/>
              <a:chOff x="7448974" y="4457430"/>
              <a:chExt cx="1153944" cy="1838349"/>
            </a:xfrm>
          </p:grpSpPr>
          <p:sp>
            <p:nvSpPr>
              <p:cNvPr id="334" name="フリーフォーム: 図形 333">
                <a:extLst>
                  <a:ext uri="{FF2B5EF4-FFF2-40B4-BE49-F238E27FC236}">
                    <a16:creationId xmlns:a16="http://schemas.microsoft.com/office/drawing/2014/main" id="{5D712EA4-F2B4-8779-1F27-67591E9F9C7F}"/>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35" name="フリーフォーム: 図形 334">
                <a:extLst>
                  <a:ext uri="{FF2B5EF4-FFF2-40B4-BE49-F238E27FC236}">
                    <a16:creationId xmlns:a16="http://schemas.microsoft.com/office/drawing/2014/main" id="{E5355343-7F70-5A11-3E9F-3326D98D8882}"/>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36" name="フリーフォーム: 図形 335">
                <a:extLst>
                  <a:ext uri="{FF2B5EF4-FFF2-40B4-BE49-F238E27FC236}">
                    <a16:creationId xmlns:a16="http://schemas.microsoft.com/office/drawing/2014/main" id="{B474EA6D-0DBC-3BF3-D95C-A6163A2A711E}"/>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37" name="フリーフォーム: 図形 336">
                <a:extLst>
                  <a:ext uri="{FF2B5EF4-FFF2-40B4-BE49-F238E27FC236}">
                    <a16:creationId xmlns:a16="http://schemas.microsoft.com/office/drawing/2014/main" id="{56F32ED0-0BF9-74AA-AF70-FA0A76E6948E}"/>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38" name="フリーフォーム: 図形 337">
                <a:extLst>
                  <a:ext uri="{FF2B5EF4-FFF2-40B4-BE49-F238E27FC236}">
                    <a16:creationId xmlns:a16="http://schemas.microsoft.com/office/drawing/2014/main" id="{03575C17-D82E-07A6-0415-5EE0AFFABDF4}"/>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20" name="グループ化 19">
              <a:extLst>
                <a:ext uri="{FF2B5EF4-FFF2-40B4-BE49-F238E27FC236}">
                  <a16:creationId xmlns:a16="http://schemas.microsoft.com/office/drawing/2014/main" id="{7D796B22-2540-61E7-F6C9-256A4CC6EC4E}"/>
                </a:ext>
              </a:extLst>
            </p:cNvPr>
            <p:cNvGrpSpPr>
              <a:grpSpLocks noChangeAspect="1"/>
            </p:cNvGrpSpPr>
            <p:nvPr/>
          </p:nvGrpSpPr>
          <p:grpSpPr>
            <a:xfrm rot="11056497" flipH="1">
              <a:off x="11665920" y="4496189"/>
              <a:ext cx="64033" cy="84949"/>
              <a:chOff x="7448974" y="4457430"/>
              <a:chExt cx="1153944" cy="1838349"/>
            </a:xfrm>
          </p:grpSpPr>
          <p:sp>
            <p:nvSpPr>
              <p:cNvPr id="329" name="フリーフォーム: 図形 328">
                <a:extLst>
                  <a:ext uri="{FF2B5EF4-FFF2-40B4-BE49-F238E27FC236}">
                    <a16:creationId xmlns:a16="http://schemas.microsoft.com/office/drawing/2014/main" id="{FF87087D-2726-E710-1C18-CEBB5C4C91A3}"/>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30" name="フリーフォーム: 図形 329">
                <a:extLst>
                  <a:ext uri="{FF2B5EF4-FFF2-40B4-BE49-F238E27FC236}">
                    <a16:creationId xmlns:a16="http://schemas.microsoft.com/office/drawing/2014/main" id="{D8069A67-E304-D718-C890-B9BB435DB71E}"/>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31" name="フリーフォーム: 図形 330">
                <a:extLst>
                  <a:ext uri="{FF2B5EF4-FFF2-40B4-BE49-F238E27FC236}">
                    <a16:creationId xmlns:a16="http://schemas.microsoft.com/office/drawing/2014/main" id="{4780E9A8-8CC0-BF87-14C5-BFD39565EBA3}"/>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32" name="フリーフォーム: 図形 331">
                <a:extLst>
                  <a:ext uri="{FF2B5EF4-FFF2-40B4-BE49-F238E27FC236}">
                    <a16:creationId xmlns:a16="http://schemas.microsoft.com/office/drawing/2014/main" id="{DAB2CAA1-9321-4D02-CA67-760F930E64EC}"/>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33" name="フリーフォーム: 図形 332">
                <a:extLst>
                  <a:ext uri="{FF2B5EF4-FFF2-40B4-BE49-F238E27FC236}">
                    <a16:creationId xmlns:a16="http://schemas.microsoft.com/office/drawing/2014/main" id="{73E2160F-868F-E02A-570E-C3475AE61E89}"/>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21" name="グループ化 20">
              <a:extLst>
                <a:ext uri="{FF2B5EF4-FFF2-40B4-BE49-F238E27FC236}">
                  <a16:creationId xmlns:a16="http://schemas.microsoft.com/office/drawing/2014/main" id="{51BB74AB-31D3-733D-5F90-A315C1AEEED1}"/>
                </a:ext>
              </a:extLst>
            </p:cNvPr>
            <p:cNvGrpSpPr>
              <a:grpSpLocks noChangeAspect="1"/>
            </p:cNvGrpSpPr>
            <p:nvPr/>
          </p:nvGrpSpPr>
          <p:grpSpPr>
            <a:xfrm rot="4571068" flipV="1">
              <a:off x="11228321" y="4250868"/>
              <a:ext cx="54166" cy="61340"/>
              <a:chOff x="7448974" y="4457430"/>
              <a:chExt cx="1153944" cy="1838349"/>
            </a:xfrm>
          </p:grpSpPr>
          <p:sp>
            <p:nvSpPr>
              <p:cNvPr id="323" name="フリーフォーム: 図形 322">
                <a:extLst>
                  <a:ext uri="{FF2B5EF4-FFF2-40B4-BE49-F238E27FC236}">
                    <a16:creationId xmlns:a16="http://schemas.microsoft.com/office/drawing/2014/main" id="{8B96ABF9-CAF3-74CB-518F-583E1E7DEB77}"/>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24" name="フリーフォーム: 図形 323">
                <a:extLst>
                  <a:ext uri="{FF2B5EF4-FFF2-40B4-BE49-F238E27FC236}">
                    <a16:creationId xmlns:a16="http://schemas.microsoft.com/office/drawing/2014/main" id="{C6BFD15C-C5BF-F6C6-E52C-83F079414266}"/>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25" name="フリーフォーム: 図形 324">
                <a:extLst>
                  <a:ext uri="{FF2B5EF4-FFF2-40B4-BE49-F238E27FC236}">
                    <a16:creationId xmlns:a16="http://schemas.microsoft.com/office/drawing/2014/main" id="{3ADED582-F97C-8C07-0F3D-504E174242F6}"/>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26" name="フリーフォーム: 図形 325">
                <a:extLst>
                  <a:ext uri="{FF2B5EF4-FFF2-40B4-BE49-F238E27FC236}">
                    <a16:creationId xmlns:a16="http://schemas.microsoft.com/office/drawing/2014/main" id="{7BCF040D-626F-C9E3-0A17-385A6CC74D4A}"/>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27" name="フリーフォーム: 図形 326">
                <a:extLst>
                  <a:ext uri="{FF2B5EF4-FFF2-40B4-BE49-F238E27FC236}">
                    <a16:creationId xmlns:a16="http://schemas.microsoft.com/office/drawing/2014/main" id="{45A03403-D760-69DF-B7EF-E441975E19FB}"/>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28" name="フリーフォーム: 図形 327">
                <a:extLst>
                  <a:ext uri="{FF2B5EF4-FFF2-40B4-BE49-F238E27FC236}">
                    <a16:creationId xmlns:a16="http://schemas.microsoft.com/office/drawing/2014/main" id="{2D77640D-2F9C-E1AE-CD46-87662FD13CFC}"/>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22" name="グループ化 21">
              <a:extLst>
                <a:ext uri="{FF2B5EF4-FFF2-40B4-BE49-F238E27FC236}">
                  <a16:creationId xmlns:a16="http://schemas.microsoft.com/office/drawing/2014/main" id="{CA04C10A-526E-52C3-256F-A2CDD40074FB}"/>
                </a:ext>
              </a:extLst>
            </p:cNvPr>
            <p:cNvGrpSpPr>
              <a:grpSpLocks noChangeAspect="1"/>
            </p:cNvGrpSpPr>
            <p:nvPr/>
          </p:nvGrpSpPr>
          <p:grpSpPr>
            <a:xfrm rot="4052535" flipV="1">
              <a:off x="11367912" y="4295806"/>
              <a:ext cx="54166" cy="61340"/>
              <a:chOff x="7448974" y="4457430"/>
              <a:chExt cx="1153944" cy="1838349"/>
            </a:xfrm>
          </p:grpSpPr>
          <p:sp>
            <p:nvSpPr>
              <p:cNvPr id="317" name="フリーフォーム: 図形 316">
                <a:extLst>
                  <a:ext uri="{FF2B5EF4-FFF2-40B4-BE49-F238E27FC236}">
                    <a16:creationId xmlns:a16="http://schemas.microsoft.com/office/drawing/2014/main" id="{3797F005-529C-F92E-681D-6A7F817D6472}"/>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18" name="フリーフォーム: 図形 317">
                <a:extLst>
                  <a:ext uri="{FF2B5EF4-FFF2-40B4-BE49-F238E27FC236}">
                    <a16:creationId xmlns:a16="http://schemas.microsoft.com/office/drawing/2014/main" id="{AB56A3A8-D3C2-9FA9-EFFB-763C7094DC40}"/>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19" name="フリーフォーム: 図形 318">
                <a:extLst>
                  <a:ext uri="{FF2B5EF4-FFF2-40B4-BE49-F238E27FC236}">
                    <a16:creationId xmlns:a16="http://schemas.microsoft.com/office/drawing/2014/main" id="{6F7233D4-59AB-A7E9-FF15-702F37575604}"/>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20" name="フリーフォーム: 図形 319">
                <a:extLst>
                  <a:ext uri="{FF2B5EF4-FFF2-40B4-BE49-F238E27FC236}">
                    <a16:creationId xmlns:a16="http://schemas.microsoft.com/office/drawing/2014/main" id="{FE7B116E-A404-2ACD-2E12-5AA55FA47B7A}"/>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21" name="フリーフォーム: 図形 320">
                <a:extLst>
                  <a:ext uri="{FF2B5EF4-FFF2-40B4-BE49-F238E27FC236}">
                    <a16:creationId xmlns:a16="http://schemas.microsoft.com/office/drawing/2014/main" id="{DEE50251-4291-2238-7059-8B9E0DD3DB02}"/>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22" name="フリーフォーム: 図形 321">
                <a:extLst>
                  <a:ext uri="{FF2B5EF4-FFF2-40B4-BE49-F238E27FC236}">
                    <a16:creationId xmlns:a16="http://schemas.microsoft.com/office/drawing/2014/main" id="{8EAE9DF6-A80B-F22F-17F9-186F22C1749A}"/>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23" name="グループ化 22">
              <a:extLst>
                <a:ext uri="{FF2B5EF4-FFF2-40B4-BE49-F238E27FC236}">
                  <a16:creationId xmlns:a16="http://schemas.microsoft.com/office/drawing/2014/main" id="{CEA80D8D-D9EB-5974-5BAC-821F533F5518}"/>
                </a:ext>
              </a:extLst>
            </p:cNvPr>
            <p:cNvGrpSpPr>
              <a:grpSpLocks noChangeAspect="1"/>
            </p:cNvGrpSpPr>
            <p:nvPr/>
          </p:nvGrpSpPr>
          <p:grpSpPr>
            <a:xfrm rot="4571068" flipV="1">
              <a:off x="11186307" y="4552920"/>
              <a:ext cx="37497" cy="61340"/>
              <a:chOff x="7448974" y="4457430"/>
              <a:chExt cx="1153944" cy="1838349"/>
            </a:xfrm>
          </p:grpSpPr>
          <p:sp>
            <p:nvSpPr>
              <p:cNvPr id="312" name="フリーフォーム: 図形 311">
                <a:extLst>
                  <a:ext uri="{FF2B5EF4-FFF2-40B4-BE49-F238E27FC236}">
                    <a16:creationId xmlns:a16="http://schemas.microsoft.com/office/drawing/2014/main" id="{365D56C0-950F-DBD1-79D2-8F4FAF535ECD}"/>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13" name="フリーフォーム: 図形 312">
                <a:extLst>
                  <a:ext uri="{FF2B5EF4-FFF2-40B4-BE49-F238E27FC236}">
                    <a16:creationId xmlns:a16="http://schemas.microsoft.com/office/drawing/2014/main" id="{DCFA4487-6609-94B6-D0C3-FF92008892AD}"/>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14" name="フリーフォーム: 図形 313">
                <a:extLst>
                  <a:ext uri="{FF2B5EF4-FFF2-40B4-BE49-F238E27FC236}">
                    <a16:creationId xmlns:a16="http://schemas.microsoft.com/office/drawing/2014/main" id="{D4EB96F8-3822-E9F8-0ED5-5B434B756C3F}"/>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15" name="フリーフォーム: 図形 314">
                <a:extLst>
                  <a:ext uri="{FF2B5EF4-FFF2-40B4-BE49-F238E27FC236}">
                    <a16:creationId xmlns:a16="http://schemas.microsoft.com/office/drawing/2014/main" id="{F6D58BBE-EDDA-9203-A375-9F48A55CD0F5}"/>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16" name="フリーフォーム: 図形 315">
                <a:extLst>
                  <a:ext uri="{FF2B5EF4-FFF2-40B4-BE49-F238E27FC236}">
                    <a16:creationId xmlns:a16="http://schemas.microsoft.com/office/drawing/2014/main" id="{6E29694D-D787-D01E-EECE-1162B83860EF}"/>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24" name="グループ化 23">
              <a:extLst>
                <a:ext uri="{FF2B5EF4-FFF2-40B4-BE49-F238E27FC236}">
                  <a16:creationId xmlns:a16="http://schemas.microsoft.com/office/drawing/2014/main" id="{97D0F2B9-96A7-37F7-AEB4-4991CF554766}"/>
                </a:ext>
              </a:extLst>
            </p:cNvPr>
            <p:cNvGrpSpPr>
              <a:grpSpLocks noChangeAspect="1"/>
            </p:cNvGrpSpPr>
            <p:nvPr/>
          </p:nvGrpSpPr>
          <p:grpSpPr>
            <a:xfrm rot="6735593" flipV="1">
              <a:off x="11280161" y="4128568"/>
              <a:ext cx="74793" cy="140024"/>
              <a:chOff x="7448974" y="4457430"/>
              <a:chExt cx="1153944" cy="1838349"/>
            </a:xfrm>
          </p:grpSpPr>
          <p:sp>
            <p:nvSpPr>
              <p:cNvPr id="306" name="フリーフォーム: 図形 305">
                <a:extLst>
                  <a:ext uri="{FF2B5EF4-FFF2-40B4-BE49-F238E27FC236}">
                    <a16:creationId xmlns:a16="http://schemas.microsoft.com/office/drawing/2014/main" id="{D7B6A28A-E0D8-7C10-3DC4-BCF86C016D90}"/>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07" name="フリーフォーム: 図形 306">
                <a:extLst>
                  <a:ext uri="{FF2B5EF4-FFF2-40B4-BE49-F238E27FC236}">
                    <a16:creationId xmlns:a16="http://schemas.microsoft.com/office/drawing/2014/main" id="{6EEAF14C-6C96-2522-C014-44BD4ABDD6EF}"/>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08" name="フリーフォーム: 図形 307">
                <a:extLst>
                  <a:ext uri="{FF2B5EF4-FFF2-40B4-BE49-F238E27FC236}">
                    <a16:creationId xmlns:a16="http://schemas.microsoft.com/office/drawing/2014/main" id="{B85957CE-AC54-EF53-AA84-7F804F376A1C}"/>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09" name="フリーフォーム: 図形 308">
                <a:extLst>
                  <a:ext uri="{FF2B5EF4-FFF2-40B4-BE49-F238E27FC236}">
                    <a16:creationId xmlns:a16="http://schemas.microsoft.com/office/drawing/2014/main" id="{EF4398E2-18F4-4BBB-7536-6B820B057B66}"/>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10" name="フリーフォーム: 図形 309">
                <a:extLst>
                  <a:ext uri="{FF2B5EF4-FFF2-40B4-BE49-F238E27FC236}">
                    <a16:creationId xmlns:a16="http://schemas.microsoft.com/office/drawing/2014/main" id="{7DC96D1E-CD75-08AD-DF7F-EA1938CFEA2B}"/>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11" name="フリーフォーム: 図形 310">
                <a:extLst>
                  <a:ext uri="{FF2B5EF4-FFF2-40B4-BE49-F238E27FC236}">
                    <a16:creationId xmlns:a16="http://schemas.microsoft.com/office/drawing/2014/main" id="{17CC7EB0-8D6F-5CD8-D9E5-17BB2BA8AA06}"/>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25" name="グループ化 24">
              <a:extLst>
                <a:ext uri="{FF2B5EF4-FFF2-40B4-BE49-F238E27FC236}">
                  <a16:creationId xmlns:a16="http://schemas.microsoft.com/office/drawing/2014/main" id="{428AB147-7243-349B-CE79-614DB49CD258}"/>
                </a:ext>
              </a:extLst>
            </p:cNvPr>
            <p:cNvGrpSpPr>
              <a:grpSpLocks noChangeAspect="1"/>
            </p:cNvGrpSpPr>
            <p:nvPr/>
          </p:nvGrpSpPr>
          <p:grpSpPr>
            <a:xfrm rot="2396058" flipH="1">
              <a:off x="11265482" y="3973580"/>
              <a:ext cx="91708" cy="117086"/>
              <a:chOff x="7448974" y="4457430"/>
              <a:chExt cx="1153944" cy="1838349"/>
            </a:xfrm>
          </p:grpSpPr>
          <p:sp>
            <p:nvSpPr>
              <p:cNvPr id="300" name="フリーフォーム: 図形 299">
                <a:extLst>
                  <a:ext uri="{FF2B5EF4-FFF2-40B4-BE49-F238E27FC236}">
                    <a16:creationId xmlns:a16="http://schemas.microsoft.com/office/drawing/2014/main" id="{BE6B9CEB-41A4-E33F-9292-5AF425615CBE}"/>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01" name="フリーフォーム: 図形 300">
                <a:extLst>
                  <a:ext uri="{FF2B5EF4-FFF2-40B4-BE49-F238E27FC236}">
                    <a16:creationId xmlns:a16="http://schemas.microsoft.com/office/drawing/2014/main" id="{D186D8B5-9DE5-C57D-B377-91FAC6F647B4}"/>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02" name="フリーフォーム: 図形 301">
                <a:extLst>
                  <a:ext uri="{FF2B5EF4-FFF2-40B4-BE49-F238E27FC236}">
                    <a16:creationId xmlns:a16="http://schemas.microsoft.com/office/drawing/2014/main" id="{D08B0CC8-F1D3-2D8C-2D4B-9970D3A2C303}"/>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03" name="フリーフォーム: 図形 302">
                <a:extLst>
                  <a:ext uri="{FF2B5EF4-FFF2-40B4-BE49-F238E27FC236}">
                    <a16:creationId xmlns:a16="http://schemas.microsoft.com/office/drawing/2014/main" id="{5C8FDDFC-B147-2360-8773-1333AF77A040}"/>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04" name="フリーフォーム: 図形 303">
                <a:extLst>
                  <a:ext uri="{FF2B5EF4-FFF2-40B4-BE49-F238E27FC236}">
                    <a16:creationId xmlns:a16="http://schemas.microsoft.com/office/drawing/2014/main" id="{1F42C9FC-E022-E9B2-C5FE-84B12707E7C0}"/>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305" name="フリーフォーム: 図形 304">
                <a:extLst>
                  <a:ext uri="{FF2B5EF4-FFF2-40B4-BE49-F238E27FC236}">
                    <a16:creationId xmlns:a16="http://schemas.microsoft.com/office/drawing/2014/main" id="{4A816207-AFBD-F98B-2C68-7A6DE629276A}"/>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26" name="グループ化 25">
              <a:extLst>
                <a:ext uri="{FF2B5EF4-FFF2-40B4-BE49-F238E27FC236}">
                  <a16:creationId xmlns:a16="http://schemas.microsoft.com/office/drawing/2014/main" id="{94499D01-C79E-7D88-01CF-5D83C88906F0}"/>
                </a:ext>
              </a:extLst>
            </p:cNvPr>
            <p:cNvGrpSpPr>
              <a:grpSpLocks noChangeAspect="1"/>
            </p:cNvGrpSpPr>
            <p:nvPr/>
          </p:nvGrpSpPr>
          <p:grpSpPr>
            <a:xfrm rot="6775013" flipH="1">
              <a:off x="11285462" y="3802433"/>
              <a:ext cx="35290" cy="97750"/>
              <a:chOff x="7448974" y="4457430"/>
              <a:chExt cx="1153944" cy="1838349"/>
            </a:xfrm>
          </p:grpSpPr>
          <p:sp>
            <p:nvSpPr>
              <p:cNvPr id="295" name="フリーフォーム: 図形 294">
                <a:extLst>
                  <a:ext uri="{FF2B5EF4-FFF2-40B4-BE49-F238E27FC236}">
                    <a16:creationId xmlns:a16="http://schemas.microsoft.com/office/drawing/2014/main" id="{12590B2C-BB17-67AA-B2C9-D297B5C2EB28}"/>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96" name="フリーフォーム: 図形 295">
                <a:extLst>
                  <a:ext uri="{FF2B5EF4-FFF2-40B4-BE49-F238E27FC236}">
                    <a16:creationId xmlns:a16="http://schemas.microsoft.com/office/drawing/2014/main" id="{22B50F36-7573-0775-F4AA-B069F867BB8E}"/>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97" name="フリーフォーム: 図形 296">
                <a:extLst>
                  <a:ext uri="{FF2B5EF4-FFF2-40B4-BE49-F238E27FC236}">
                    <a16:creationId xmlns:a16="http://schemas.microsoft.com/office/drawing/2014/main" id="{0BEA48F3-D1A3-9A36-714F-1E29CA16FCF4}"/>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98" name="フリーフォーム: 図形 297">
                <a:extLst>
                  <a:ext uri="{FF2B5EF4-FFF2-40B4-BE49-F238E27FC236}">
                    <a16:creationId xmlns:a16="http://schemas.microsoft.com/office/drawing/2014/main" id="{10217D9F-F4D6-C1B9-C836-F8F2CF2493D0}"/>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99" name="フリーフォーム: 図形 298">
                <a:extLst>
                  <a:ext uri="{FF2B5EF4-FFF2-40B4-BE49-F238E27FC236}">
                    <a16:creationId xmlns:a16="http://schemas.microsoft.com/office/drawing/2014/main" id="{957DE5B2-B115-AA26-6D83-8272C87F363A}"/>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27" name="グループ化 26">
              <a:extLst>
                <a:ext uri="{FF2B5EF4-FFF2-40B4-BE49-F238E27FC236}">
                  <a16:creationId xmlns:a16="http://schemas.microsoft.com/office/drawing/2014/main" id="{81757328-F1AB-B031-D0E9-E06E2B493958}"/>
                </a:ext>
              </a:extLst>
            </p:cNvPr>
            <p:cNvGrpSpPr>
              <a:grpSpLocks noChangeAspect="1"/>
            </p:cNvGrpSpPr>
            <p:nvPr/>
          </p:nvGrpSpPr>
          <p:grpSpPr>
            <a:xfrm rot="4571068" flipV="1">
              <a:off x="11784275" y="4387462"/>
              <a:ext cx="37497" cy="61340"/>
              <a:chOff x="7448974" y="4457430"/>
              <a:chExt cx="1153944" cy="1838349"/>
            </a:xfrm>
          </p:grpSpPr>
          <p:sp>
            <p:nvSpPr>
              <p:cNvPr id="290" name="フリーフォーム: 図形 289">
                <a:extLst>
                  <a:ext uri="{FF2B5EF4-FFF2-40B4-BE49-F238E27FC236}">
                    <a16:creationId xmlns:a16="http://schemas.microsoft.com/office/drawing/2014/main" id="{A11A00E3-E7CD-D3A5-A389-CDCBEDAEF1F9}"/>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91" name="フリーフォーム: 図形 290">
                <a:extLst>
                  <a:ext uri="{FF2B5EF4-FFF2-40B4-BE49-F238E27FC236}">
                    <a16:creationId xmlns:a16="http://schemas.microsoft.com/office/drawing/2014/main" id="{719006FB-850B-0A6E-7631-F0E54136414A}"/>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92" name="フリーフォーム: 図形 291">
                <a:extLst>
                  <a:ext uri="{FF2B5EF4-FFF2-40B4-BE49-F238E27FC236}">
                    <a16:creationId xmlns:a16="http://schemas.microsoft.com/office/drawing/2014/main" id="{B41DBCF7-23F2-730D-EC8F-8E7F0DC15647}"/>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93" name="フリーフォーム: 図形 292">
                <a:extLst>
                  <a:ext uri="{FF2B5EF4-FFF2-40B4-BE49-F238E27FC236}">
                    <a16:creationId xmlns:a16="http://schemas.microsoft.com/office/drawing/2014/main" id="{63BA88EA-8718-7BCA-95D8-09D0D4A80034}"/>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94" name="フリーフォーム: 図形 293">
                <a:extLst>
                  <a:ext uri="{FF2B5EF4-FFF2-40B4-BE49-F238E27FC236}">
                    <a16:creationId xmlns:a16="http://schemas.microsoft.com/office/drawing/2014/main" id="{5DF735C6-BD66-6B62-4658-3304936DE8E3}"/>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28" name="グループ化 27">
              <a:extLst>
                <a:ext uri="{FF2B5EF4-FFF2-40B4-BE49-F238E27FC236}">
                  <a16:creationId xmlns:a16="http://schemas.microsoft.com/office/drawing/2014/main" id="{7B8A199C-4CE2-8A71-08BF-63D090E45124}"/>
                </a:ext>
              </a:extLst>
            </p:cNvPr>
            <p:cNvGrpSpPr>
              <a:grpSpLocks noChangeAspect="1"/>
            </p:cNvGrpSpPr>
            <p:nvPr/>
          </p:nvGrpSpPr>
          <p:grpSpPr>
            <a:xfrm rot="4052535" flipV="1">
              <a:off x="10866332" y="4269148"/>
              <a:ext cx="54166" cy="61340"/>
              <a:chOff x="7448974" y="4457430"/>
              <a:chExt cx="1153944" cy="1838349"/>
            </a:xfrm>
          </p:grpSpPr>
          <p:sp>
            <p:nvSpPr>
              <p:cNvPr id="284" name="フリーフォーム: 図形 283">
                <a:extLst>
                  <a:ext uri="{FF2B5EF4-FFF2-40B4-BE49-F238E27FC236}">
                    <a16:creationId xmlns:a16="http://schemas.microsoft.com/office/drawing/2014/main" id="{73CEC2FA-0E16-6508-7B8A-2EF1A4A6A772}"/>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85" name="フリーフォーム: 図形 284">
                <a:extLst>
                  <a:ext uri="{FF2B5EF4-FFF2-40B4-BE49-F238E27FC236}">
                    <a16:creationId xmlns:a16="http://schemas.microsoft.com/office/drawing/2014/main" id="{186373C5-FD3A-BB81-66A1-FC1D2BDA5A5B}"/>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86" name="フリーフォーム: 図形 285">
                <a:extLst>
                  <a:ext uri="{FF2B5EF4-FFF2-40B4-BE49-F238E27FC236}">
                    <a16:creationId xmlns:a16="http://schemas.microsoft.com/office/drawing/2014/main" id="{22BC28E5-5D77-A049-99D3-A692906CD438}"/>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87" name="フリーフォーム: 図形 286">
                <a:extLst>
                  <a:ext uri="{FF2B5EF4-FFF2-40B4-BE49-F238E27FC236}">
                    <a16:creationId xmlns:a16="http://schemas.microsoft.com/office/drawing/2014/main" id="{B5CDD344-D344-7FFA-985E-E864C41C4A3F}"/>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88" name="フリーフォーム: 図形 287">
                <a:extLst>
                  <a:ext uri="{FF2B5EF4-FFF2-40B4-BE49-F238E27FC236}">
                    <a16:creationId xmlns:a16="http://schemas.microsoft.com/office/drawing/2014/main" id="{36D1142A-3409-804E-9742-0AD9385F9989}"/>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89" name="フリーフォーム: 図形 288">
                <a:extLst>
                  <a:ext uri="{FF2B5EF4-FFF2-40B4-BE49-F238E27FC236}">
                    <a16:creationId xmlns:a16="http://schemas.microsoft.com/office/drawing/2014/main" id="{D025EC74-1703-372C-E186-16A0D92FD6A9}"/>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31" name="グループ化 30">
              <a:extLst>
                <a:ext uri="{FF2B5EF4-FFF2-40B4-BE49-F238E27FC236}">
                  <a16:creationId xmlns:a16="http://schemas.microsoft.com/office/drawing/2014/main" id="{9260AB56-91A9-5CE1-4851-9E8F6B56EECF}"/>
                </a:ext>
              </a:extLst>
            </p:cNvPr>
            <p:cNvGrpSpPr>
              <a:grpSpLocks noChangeAspect="1"/>
            </p:cNvGrpSpPr>
            <p:nvPr/>
          </p:nvGrpSpPr>
          <p:grpSpPr>
            <a:xfrm rot="4571068" flipV="1">
              <a:off x="11006911" y="4351700"/>
              <a:ext cx="37497" cy="61340"/>
              <a:chOff x="7448974" y="4457430"/>
              <a:chExt cx="1153944" cy="1838349"/>
            </a:xfrm>
          </p:grpSpPr>
          <p:sp>
            <p:nvSpPr>
              <p:cNvPr id="279" name="フリーフォーム: 図形 278">
                <a:extLst>
                  <a:ext uri="{FF2B5EF4-FFF2-40B4-BE49-F238E27FC236}">
                    <a16:creationId xmlns:a16="http://schemas.microsoft.com/office/drawing/2014/main" id="{9201DE5A-2423-4089-4A2F-01356E0DA094}"/>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80" name="フリーフォーム: 図形 279">
                <a:extLst>
                  <a:ext uri="{FF2B5EF4-FFF2-40B4-BE49-F238E27FC236}">
                    <a16:creationId xmlns:a16="http://schemas.microsoft.com/office/drawing/2014/main" id="{4246AE6B-BB1F-44C6-7D17-08DAD291285B}"/>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81" name="フリーフォーム: 図形 280">
                <a:extLst>
                  <a:ext uri="{FF2B5EF4-FFF2-40B4-BE49-F238E27FC236}">
                    <a16:creationId xmlns:a16="http://schemas.microsoft.com/office/drawing/2014/main" id="{57B2A00E-DE08-EAF1-1BA4-F79E7A6CE354}"/>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82" name="フリーフォーム: 図形 281">
                <a:extLst>
                  <a:ext uri="{FF2B5EF4-FFF2-40B4-BE49-F238E27FC236}">
                    <a16:creationId xmlns:a16="http://schemas.microsoft.com/office/drawing/2014/main" id="{9FC92DD8-6F02-9887-32CB-284DA299F905}"/>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83" name="フリーフォーム: 図形 282">
                <a:extLst>
                  <a:ext uri="{FF2B5EF4-FFF2-40B4-BE49-F238E27FC236}">
                    <a16:creationId xmlns:a16="http://schemas.microsoft.com/office/drawing/2014/main" id="{60FB5488-C7F5-1E58-5930-09DB24CEF15E}"/>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32" name="グループ化 31">
              <a:extLst>
                <a:ext uri="{FF2B5EF4-FFF2-40B4-BE49-F238E27FC236}">
                  <a16:creationId xmlns:a16="http://schemas.microsoft.com/office/drawing/2014/main" id="{7380BAE7-7DE9-D6E3-F54D-F79D1DB177D9}"/>
                </a:ext>
              </a:extLst>
            </p:cNvPr>
            <p:cNvGrpSpPr>
              <a:grpSpLocks noChangeAspect="1"/>
            </p:cNvGrpSpPr>
            <p:nvPr/>
          </p:nvGrpSpPr>
          <p:grpSpPr>
            <a:xfrm rot="157895" flipV="1">
              <a:off x="11502637" y="4209162"/>
              <a:ext cx="54166" cy="61340"/>
              <a:chOff x="7448974" y="4457430"/>
              <a:chExt cx="1153944" cy="1838349"/>
            </a:xfrm>
          </p:grpSpPr>
          <p:sp>
            <p:nvSpPr>
              <p:cNvPr id="273" name="フリーフォーム: 図形 272">
                <a:extLst>
                  <a:ext uri="{FF2B5EF4-FFF2-40B4-BE49-F238E27FC236}">
                    <a16:creationId xmlns:a16="http://schemas.microsoft.com/office/drawing/2014/main" id="{D3AB72A8-BAAD-86C3-12C4-F95168908C37}"/>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74" name="フリーフォーム: 図形 273">
                <a:extLst>
                  <a:ext uri="{FF2B5EF4-FFF2-40B4-BE49-F238E27FC236}">
                    <a16:creationId xmlns:a16="http://schemas.microsoft.com/office/drawing/2014/main" id="{4A39AB07-6BB3-F5F6-245D-88455FA69933}"/>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75" name="フリーフォーム: 図形 274">
                <a:extLst>
                  <a:ext uri="{FF2B5EF4-FFF2-40B4-BE49-F238E27FC236}">
                    <a16:creationId xmlns:a16="http://schemas.microsoft.com/office/drawing/2014/main" id="{FD7052E0-02BC-894C-ECDC-8BDB035C06C7}"/>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76" name="フリーフォーム: 図形 275">
                <a:extLst>
                  <a:ext uri="{FF2B5EF4-FFF2-40B4-BE49-F238E27FC236}">
                    <a16:creationId xmlns:a16="http://schemas.microsoft.com/office/drawing/2014/main" id="{9D3EB4B5-C163-49E7-A040-6FBDF5D0B102}"/>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77" name="フリーフォーム: 図形 276">
                <a:extLst>
                  <a:ext uri="{FF2B5EF4-FFF2-40B4-BE49-F238E27FC236}">
                    <a16:creationId xmlns:a16="http://schemas.microsoft.com/office/drawing/2014/main" id="{DCBF8E0A-17DF-BB02-88A5-33490506A9CC}"/>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78" name="フリーフォーム: 図形 277">
                <a:extLst>
                  <a:ext uri="{FF2B5EF4-FFF2-40B4-BE49-F238E27FC236}">
                    <a16:creationId xmlns:a16="http://schemas.microsoft.com/office/drawing/2014/main" id="{176A8205-DEA7-588B-9887-CDD3115D51C0}"/>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33" name="グループ化 32">
              <a:extLst>
                <a:ext uri="{FF2B5EF4-FFF2-40B4-BE49-F238E27FC236}">
                  <a16:creationId xmlns:a16="http://schemas.microsoft.com/office/drawing/2014/main" id="{AC093E92-07FD-2CD3-46C0-869DA863B0D3}"/>
                </a:ext>
              </a:extLst>
            </p:cNvPr>
            <p:cNvGrpSpPr>
              <a:grpSpLocks noChangeAspect="1"/>
            </p:cNvGrpSpPr>
            <p:nvPr/>
          </p:nvGrpSpPr>
          <p:grpSpPr>
            <a:xfrm rot="676428" flipV="1">
              <a:off x="11763998" y="4182924"/>
              <a:ext cx="37497" cy="61340"/>
              <a:chOff x="7448974" y="4457430"/>
              <a:chExt cx="1153944" cy="1838349"/>
            </a:xfrm>
          </p:grpSpPr>
          <p:sp>
            <p:nvSpPr>
              <p:cNvPr id="268" name="フリーフォーム: 図形 267">
                <a:extLst>
                  <a:ext uri="{FF2B5EF4-FFF2-40B4-BE49-F238E27FC236}">
                    <a16:creationId xmlns:a16="http://schemas.microsoft.com/office/drawing/2014/main" id="{1173559F-A544-174E-C335-7B3548912ED8}"/>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69" name="フリーフォーム: 図形 268">
                <a:extLst>
                  <a:ext uri="{FF2B5EF4-FFF2-40B4-BE49-F238E27FC236}">
                    <a16:creationId xmlns:a16="http://schemas.microsoft.com/office/drawing/2014/main" id="{65C54255-79D5-A585-8C27-2FB52281C51D}"/>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70" name="フリーフォーム: 図形 269">
                <a:extLst>
                  <a:ext uri="{FF2B5EF4-FFF2-40B4-BE49-F238E27FC236}">
                    <a16:creationId xmlns:a16="http://schemas.microsoft.com/office/drawing/2014/main" id="{ACA5D7D7-BB51-8BCE-BBBE-E0AD4E09F792}"/>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71" name="フリーフォーム: 図形 270">
                <a:extLst>
                  <a:ext uri="{FF2B5EF4-FFF2-40B4-BE49-F238E27FC236}">
                    <a16:creationId xmlns:a16="http://schemas.microsoft.com/office/drawing/2014/main" id="{1B1334EC-790C-B4FE-E13A-69F9A5130229}"/>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72" name="フリーフォーム: 図形 271">
                <a:extLst>
                  <a:ext uri="{FF2B5EF4-FFF2-40B4-BE49-F238E27FC236}">
                    <a16:creationId xmlns:a16="http://schemas.microsoft.com/office/drawing/2014/main" id="{80E770BA-EC71-9135-3518-5C64E44127AB}"/>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208" name="グループ化 207">
              <a:extLst>
                <a:ext uri="{FF2B5EF4-FFF2-40B4-BE49-F238E27FC236}">
                  <a16:creationId xmlns:a16="http://schemas.microsoft.com/office/drawing/2014/main" id="{AE0EF222-4341-1553-5280-21CFEDD22330}"/>
                </a:ext>
              </a:extLst>
            </p:cNvPr>
            <p:cNvGrpSpPr>
              <a:grpSpLocks noChangeAspect="1"/>
            </p:cNvGrpSpPr>
            <p:nvPr/>
          </p:nvGrpSpPr>
          <p:grpSpPr>
            <a:xfrm rot="11162914" flipH="1">
              <a:off x="11360568" y="4066899"/>
              <a:ext cx="35290" cy="97750"/>
              <a:chOff x="7448974" y="4457430"/>
              <a:chExt cx="1153944" cy="1838349"/>
            </a:xfrm>
          </p:grpSpPr>
          <p:sp>
            <p:nvSpPr>
              <p:cNvPr id="263" name="フリーフォーム: 図形 262">
                <a:extLst>
                  <a:ext uri="{FF2B5EF4-FFF2-40B4-BE49-F238E27FC236}">
                    <a16:creationId xmlns:a16="http://schemas.microsoft.com/office/drawing/2014/main" id="{74B95055-2436-7174-E601-1679AB6EBA80}"/>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64" name="フリーフォーム: 図形 263">
                <a:extLst>
                  <a:ext uri="{FF2B5EF4-FFF2-40B4-BE49-F238E27FC236}">
                    <a16:creationId xmlns:a16="http://schemas.microsoft.com/office/drawing/2014/main" id="{4D0E1E36-1AA4-DE70-5A9C-6934153E1BC3}"/>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65" name="フリーフォーム: 図形 264">
                <a:extLst>
                  <a:ext uri="{FF2B5EF4-FFF2-40B4-BE49-F238E27FC236}">
                    <a16:creationId xmlns:a16="http://schemas.microsoft.com/office/drawing/2014/main" id="{BA0359E8-2B15-28D6-9D4D-5E0694D22A92}"/>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66" name="フリーフォーム: 図形 265">
                <a:extLst>
                  <a:ext uri="{FF2B5EF4-FFF2-40B4-BE49-F238E27FC236}">
                    <a16:creationId xmlns:a16="http://schemas.microsoft.com/office/drawing/2014/main" id="{CA100203-2445-D2E3-1A29-9898C972E4B9}"/>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67" name="フリーフォーム: 図形 266">
                <a:extLst>
                  <a:ext uri="{FF2B5EF4-FFF2-40B4-BE49-F238E27FC236}">
                    <a16:creationId xmlns:a16="http://schemas.microsoft.com/office/drawing/2014/main" id="{3AB0A693-5E1C-5342-EA0B-345525A809D4}"/>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209" name="グループ化 208">
              <a:extLst>
                <a:ext uri="{FF2B5EF4-FFF2-40B4-BE49-F238E27FC236}">
                  <a16:creationId xmlns:a16="http://schemas.microsoft.com/office/drawing/2014/main" id="{693BB4AC-4056-C655-022F-4FC758B930B5}"/>
                </a:ext>
              </a:extLst>
            </p:cNvPr>
            <p:cNvGrpSpPr>
              <a:grpSpLocks noChangeAspect="1"/>
            </p:cNvGrpSpPr>
            <p:nvPr/>
          </p:nvGrpSpPr>
          <p:grpSpPr>
            <a:xfrm rot="8440436" flipV="1">
              <a:off x="11244587" y="4316920"/>
              <a:ext cx="54166" cy="61340"/>
              <a:chOff x="7448974" y="4457430"/>
              <a:chExt cx="1153944" cy="1838349"/>
            </a:xfrm>
          </p:grpSpPr>
          <p:sp>
            <p:nvSpPr>
              <p:cNvPr id="257" name="フリーフォーム: 図形 256">
                <a:extLst>
                  <a:ext uri="{FF2B5EF4-FFF2-40B4-BE49-F238E27FC236}">
                    <a16:creationId xmlns:a16="http://schemas.microsoft.com/office/drawing/2014/main" id="{569A688B-39F8-99D1-BBED-C7A93E13BE2C}"/>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58" name="フリーフォーム: 図形 257">
                <a:extLst>
                  <a:ext uri="{FF2B5EF4-FFF2-40B4-BE49-F238E27FC236}">
                    <a16:creationId xmlns:a16="http://schemas.microsoft.com/office/drawing/2014/main" id="{511AD8F8-40D5-B076-AE8D-0450611A9063}"/>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59" name="フリーフォーム: 図形 258">
                <a:extLst>
                  <a:ext uri="{FF2B5EF4-FFF2-40B4-BE49-F238E27FC236}">
                    <a16:creationId xmlns:a16="http://schemas.microsoft.com/office/drawing/2014/main" id="{98A5CDD3-486B-ABDD-8459-D7B17F9507A1}"/>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60" name="フリーフォーム: 図形 259">
                <a:extLst>
                  <a:ext uri="{FF2B5EF4-FFF2-40B4-BE49-F238E27FC236}">
                    <a16:creationId xmlns:a16="http://schemas.microsoft.com/office/drawing/2014/main" id="{EAA5537E-8A71-2328-AA3A-8E7C5BFE1C99}"/>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61" name="フリーフォーム: 図形 260">
                <a:extLst>
                  <a:ext uri="{FF2B5EF4-FFF2-40B4-BE49-F238E27FC236}">
                    <a16:creationId xmlns:a16="http://schemas.microsoft.com/office/drawing/2014/main" id="{539BB8F1-92E1-BC6C-0DA0-E2820AFD86B2}"/>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62" name="フリーフォーム: 図形 261">
                <a:extLst>
                  <a:ext uri="{FF2B5EF4-FFF2-40B4-BE49-F238E27FC236}">
                    <a16:creationId xmlns:a16="http://schemas.microsoft.com/office/drawing/2014/main" id="{A17047E6-58AA-E9C8-26CC-DD1E527A5776}"/>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210" name="グループ化 209">
              <a:extLst>
                <a:ext uri="{FF2B5EF4-FFF2-40B4-BE49-F238E27FC236}">
                  <a16:creationId xmlns:a16="http://schemas.microsoft.com/office/drawing/2014/main" id="{3AC6D658-80A6-1A2E-DE4B-5CE99F2447DA}"/>
                </a:ext>
              </a:extLst>
            </p:cNvPr>
            <p:cNvGrpSpPr>
              <a:grpSpLocks noChangeAspect="1"/>
            </p:cNvGrpSpPr>
            <p:nvPr/>
          </p:nvGrpSpPr>
          <p:grpSpPr>
            <a:xfrm rot="8958969" flipV="1">
              <a:off x="11062982" y="4574034"/>
              <a:ext cx="37497" cy="61340"/>
              <a:chOff x="7448974" y="4457430"/>
              <a:chExt cx="1153944" cy="1838349"/>
            </a:xfrm>
          </p:grpSpPr>
          <p:sp>
            <p:nvSpPr>
              <p:cNvPr id="252" name="フリーフォーム: 図形 251">
                <a:extLst>
                  <a:ext uri="{FF2B5EF4-FFF2-40B4-BE49-F238E27FC236}">
                    <a16:creationId xmlns:a16="http://schemas.microsoft.com/office/drawing/2014/main" id="{F105D74F-5B29-35BF-5C19-E08A70D8F8B6}"/>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53" name="フリーフォーム: 図形 252">
                <a:extLst>
                  <a:ext uri="{FF2B5EF4-FFF2-40B4-BE49-F238E27FC236}">
                    <a16:creationId xmlns:a16="http://schemas.microsoft.com/office/drawing/2014/main" id="{E19A18EC-FA9D-03A4-16A6-7AB586DFFC93}"/>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54" name="フリーフォーム: 図形 253">
                <a:extLst>
                  <a:ext uri="{FF2B5EF4-FFF2-40B4-BE49-F238E27FC236}">
                    <a16:creationId xmlns:a16="http://schemas.microsoft.com/office/drawing/2014/main" id="{4E616056-D3CB-92B2-A3B2-1FABA6D922DD}"/>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55" name="フリーフォーム: 図形 254">
                <a:extLst>
                  <a:ext uri="{FF2B5EF4-FFF2-40B4-BE49-F238E27FC236}">
                    <a16:creationId xmlns:a16="http://schemas.microsoft.com/office/drawing/2014/main" id="{37FD6222-FC8F-1F2E-B802-0918087A9533}"/>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56" name="フリーフォーム: 図形 255">
                <a:extLst>
                  <a:ext uri="{FF2B5EF4-FFF2-40B4-BE49-F238E27FC236}">
                    <a16:creationId xmlns:a16="http://schemas.microsoft.com/office/drawing/2014/main" id="{79D106F9-D234-E885-4F16-EFCDD266E7B2}"/>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211" name="グループ化 210">
              <a:extLst>
                <a:ext uri="{FF2B5EF4-FFF2-40B4-BE49-F238E27FC236}">
                  <a16:creationId xmlns:a16="http://schemas.microsoft.com/office/drawing/2014/main" id="{370BF0EC-EDED-12F4-8ADE-E524D3430F0B}"/>
                </a:ext>
              </a:extLst>
            </p:cNvPr>
            <p:cNvGrpSpPr>
              <a:grpSpLocks noChangeAspect="1"/>
            </p:cNvGrpSpPr>
            <p:nvPr/>
          </p:nvGrpSpPr>
          <p:grpSpPr>
            <a:xfrm rot="11123494" flipV="1">
              <a:off x="11156836" y="4149682"/>
              <a:ext cx="74793" cy="140024"/>
              <a:chOff x="7448974" y="4457430"/>
              <a:chExt cx="1153944" cy="1838349"/>
            </a:xfrm>
          </p:grpSpPr>
          <p:sp>
            <p:nvSpPr>
              <p:cNvPr id="246" name="フリーフォーム: 図形 245">
                <a:extLst>
                  <a:ext uri="{FF2B5EF4-FFF2-40B4-BE49-F238E27FC236}">
                    <a16:creationId xmlns:a16="http://schemas.microsoft.com/office/drawing/2014/main" id="{B72863E4-D2F3-8315-DEA2-12AB331B3C67}"/>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47" name="フリーフォーム: 図形 246">
                <a:extLst>
                  <a:ext uri="{FF2B5EF4-FFF2-40B4-BE49-F238E27FC236}">
                    <a16:creationId xmlns:a16="http://schemas.microsoft.com/office/drawing/2014/main" id="{FF83B41F-BDCF-4EF2-BFCD-0D19975BBBFB}"/>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48" name="フリーフォーム: 図形 247">
                <a:extLst>
                  <a:ext uri="{FF2B5EF4-FFF2-40B4-BE49-F238E27FC236}">
                    <a16:creationId xmlns:a16="http://schemas.microsoft.com/office/drawing/2014/main" id="{0AF6A746-4744-4D39-AB0F-24B3BA1D52D2}"/>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49" name="フリーフォーム: 図形 248">
                <a:extLst>
                  <a:ext uri="{FF2B5EF4-FFF2-40B4-BE49-F238E27FC236}">
                    <a16:creationId xmlns:a16="http://schemas.microsoft.com/office/drawing/2014/main" id="{946B149C-5C23-21E5-3D75-C04E850415A3}"/>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50" name="フリーフォーム: 図形 249">
                <a:extLst>
                  <a:ext uri="{FF2B5EF4-FFF2-40B4-BE49-F238E27FC236}">
                    <a16:creationId xmlns:a16="http://schemas.microsoft.com/office/drawing/2014/main" id="{13274EBE-FE25-5F1B-C689-4F897164E360}"/>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51" name="フリーフォーム: 図形 250">
                <a:extLst>
                  <a:ext uri="{FF2B5EF4-FFF2-40B4-BE49-F238E27FC236}">
                    <a16:creationId xmlns:a16="http://schemas.microsoft.com/office/drawing/2014/main" id="{6DF8E01A-1755-CA25-5C30-B9C0119AE3F2}"/>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212" name="グループ化 211">
              <a:extLst>
                <a:ext uri="{FF2B5EF4-FFF2-40B4-BE49-F238E27FC236}">
                  <a16:creationId xmlns:a16="http://schemas.microsoft.com/office/drawing/2014/main" id="{A5BA9069-5873-371A-37B3-B2DEA2EAB537}"/>
                </a:ext>
              </a:extLst>
            </p:cNvPr>
            <p:cNvGrpSpPr>
              <a:grpSpLocks noChangeAspect="1"/>
            </p:cNvGrpSpPr>
            <p:nvPr/>
          </p:nvGrpSpPr>
          <p:grpSpPr>
            <a:xfrm rot="5064329" flipV="1">
              <a:off x="11640673" y="4204038"/>
              <a:ext cx="37497" cy="61340"/>
              <a:chOff x="7448974" y="4457430"/>
              <a:chExt cx="1153944" cy="1838349"/>
            </a:xfrm>
          </p:grpSpPr>
          <p:sp>
            <p:nvSpPr>
              <p:cNvPr id="241" name="フリーフォーム: 図形 240">
                <a:extLst>
                  <a:ext uri="{FF2B5EF4-FFF2-40B4-BE49-F238E27FC236}">
                    <a16:creationId xmlns:a16="http://schemas.microsoft.com/office/drawing/2014/main" id="{15BDA116-CE2F-061B-5381-B3B62D0C61F3}"/>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42" name="フリーフォーム: 図形 241">
                <a:extLst>
                  <a:ext uri="{FF2B5EF4-FFF2-40B4-BE49-F238E27FC236}">
                    <a16:creationId xmlns:a16="http://schemas.microsoft.com/office/drawing/2014/main" id="{0D8C78B6-992C-AECA-C948-616FC3313A6B}"/>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43" name="フリーフォーム: 図形 242">
                <a:extLst>
                  <a:ext uri="{FF2B5EF4-FFF2-40B4-BE49-F238E27FC236}">
                    <a16:creationId xmlns:a16="http://schemas.microsoft.com/office/drawing/2014/main" id="{6E356698-BF85-EC97-7AD6-7E4B38DD5C2B}"/>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44" name="フリーフォーム: 図形 243">
                <a:extLst>
                  <a:ext uri="{FF2B5EF4-FFF2-40B4-BE49-F238E27FC236}">
                    <a16:creationId xmlns:a16="http://schemas.microsoft.com/office/drawing/2014/main" id="{25007512-12FE-528F-7DDC-78231BC2D933}"/>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45" name="フリーフォーム: 図形 244">
                <a:extLst>
                  <a:ext uri="{FF2B5EF4-FFF2-40B4-BE49-F238E27FC236}">
                    <a16:creationId xmlns:a16="http://schemas.microsoft.com/office/drawing/2014/main" id="{9E5859D8-4341-921D-5C72-6C33D8AE1321}"/>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213" name="グループ化 212">
              <a:extLst>
                <a:ext uri="{FF2B5EF4-FFF2-40B4-BE49-F238E27FC236}">
                  <a16:creationId xmlns:a16="http://schemas.microsoft.com/office/drawing/2014/main" id="{BAC4EF2F-BCE8-22EB-5D71-42BC62CAD0F8}"/>
                </a:ext>
              </a:extLst>
            </p:cNvPr>
            <p:cNvGrpSpPr>
              <a:grpSpLocks noChangeAspect="1"/>
            </p:cNvGrpSpPr>
            <p:nvPr/>
          </p:nvGrpSpPr>
          <p:grpSpPr>
            <a:xfrm rot="2396058" flipH="1">
              <a:off x="10973941" y="4020998"/>
              <a:ext cx="110129" cy="100133"/>
              <a:chOff x="7448974" y="4457430"/>
              <a:chExt cx="1153944" cy="1838349"/>
            </a:xfrm>
          </p:grpSpPr>
          <p:sp>
            <p:nvSpPr>
              <p:cNvPr id="235" name="フリーフォーム: 図形 234">
                <a:extLst>
                  <a:ext uri="{FF2B5EF4-FFF2-40B4-BE49-F238E27FC236}">
                    <a16:creationId xmlns:a16="http://schemas.microsoft.com/office/drawing/2014/main" id="{30F120FC-CE88-6553-5DF8-E487F22F6A5C}"/>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36" name="フリーフォーム: 図形 235">
                <a:extLst>
                  <a:ext uri="{FF2B5EF4-FFF2-40B4-BE49-F238E27FC236}">
                    <a16:creationId xmlns:a16="http://schemas.microsoft.com/office/drawing/2014/main" id="{0D06E60A-C52E-D660-4E60-E7E4BF812D4B}"/>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37" name="フリーフォーム: 図形 236">
                <a:extLst>
                  <a:ext uri="{FF2B5EF4-FFF2-40B4-BE49-F238E27FC236}">
                    <a16:creationId xmlns:a16="http://schemas.microsoft.com/office/drawing/2014/main" id="{48310340-416C-FC2E-CCD1-453A2A7542F2}"/>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38" name="フリーフォーム: 図形 237">
                <a:extLst>
                  <a:ext uri="{FF2B5EF4-FFF2-40B4-BE49-F238E27FC236}">
                    <a16:creationId xmlns:a16="http://schemas.microsoft.com/office/drawing/2014/main" id="{BE047A85-0A3A-7A94-AFAC-9576523F4C4E}"/>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39" name="フリーフォーム: 図形 238">
                <a:extLst>
                  <a:ext uri="{FF2B5EF4-FFF2-40B4-BE49-F238E27FC236}">
                    <a16:creationId xmlns:a16="http://schemas.microsoft.com/office/drawing/2014/main" id="{A771B824-2B70-8A2C-D623-A618EA4511EA}"/>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40" name="フリーフォーム: 図形 239">
                <a:extLst>
                  <a:ext uri="{FF2B5EF4-FFF2-40B4-BE49-F238E27FC236}">
                    <a16:creationId xmlns:a16="http://schemas.microsoft.com/office/drawing/2014/main" id="{451219BB-84C1-D5F5-CA2F-9C1E1DA379A8}"/>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214" name="グループ化 213">
              <a:extLst>
                <a:ext uri="{FF2B5EF4-FFF2-40B4-BE49-F238E27FC236}">
                  <a16:creationId xmlns:a16="http://schemas.microsoft.com/office/drawing/2014/main" id="{8073FA48-B38C-AF06-BF3F-D2E70FAE727C}"/>
                </a:ext>
              </a:extLst>
            </p:cNvPr>
            <p:cNvGrpSpPr>
              <a:grpSpLocks noChangeAspect="1"/>
            </p:cNvGrpSpPr>
            <p:nvPr/>
          </p:nvGrpSpPr>
          <p:grpSpPr>
            <a:xfrm rot="2396058" flipH="1">
              <a:off x="11518963" y="3694115"/>
              <a:ext cx="110129" cy="100133"/>
              <a:chOff x="7448974" y="4457430"/>
              <a:chExt cx="1153944" cy="1838349"/>
            </a:xfrm>
          </p:grpSpPr>
          <p:sp>
            <p:nvSpPr>
              <p:cNvPr id="229" name="フリーフォーム: 図形 228">
                <a:extLst>
                  <a:ext uri="{FF2B5EF4-FFF2-40B4-BE49-F238E27FC236}">
                    <a16:creationId xmlns:a16="http://schemas.microsoft.com/office/drawing/2014/main" id="{5BE75440-9BF3-ADC4-8E5D-127CEAC994C0}"/>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30" name="フリーフォーム: 図形 229">
                <a:extLst>
                  <a:ext uri="{FF2B5EF4-FFF2-40B4-BE49-F238E27FC236}">
                    <a16:creationId xmlns:a16="http://schemas.microsoft.com/office/drawing/2014/main" id="{C9B2363F-81D9-5EC1-DBD9-578138B2A5D0}"/>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31" name="フリーフォーム: 図形 230">
                <a:extLst>
                  <a:ext uri="{FF2B5EF4-FFF2-40B4-BE49-F238E27FC236}">
                    <a16:creationId xmlns:a16="http://schemas.microsoft.com/office/drawing/2014/main" id="{09A2328B-1A40-CFA3-A0AD-40A738A598FE}"/>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32" name="フリーフォーム: 図形 231">
                <a:extLst>
                  <a:ext uri="{FF2B5EF4-FFF2-40B4-BE49-F238E27FC236}">
                    <a16:creationId xmlns:a16="http://schemas.microsoft.com/office/drawing/2014/main" id="{E3BF3676-E45B-4E4C-3999-47D7CE95C9C0}"/>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33" name="フリーフォーム: 図形 232">
                <a:extLst>
                  <a:ext uri="{FF2B5EF4-FFF2-40B4-BE49-F238E27FC236}">
                    <a16:creationId xmlns:a16="http://schemas.microsoft.com/office/drawing/2014/main" id="{90657DA8-7331-EA4A-FA1C-E90F60A53AFE}"/>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34" name="フリーフォーム: 図形 233">
                <a:extLst>
                  <a:ext uri="{FF2B5EF4-FFF2-40B4-BE49-F238E27FC236}">
                    <a16:creationId xmlns:a16="http://schemas.microsoft.com/office/drawing/2014/main" id="{1D38C72E-42B1-0456-4647-EE7F675BEB73}"/>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215" name="グループ化 214">
              <a:extLst>
                <a:ext uri="{FF2B5EF4-FFF2-40B4-BE49-F238E27FC236}">
                  <a16:creationId xmlns:a16="http://schemas.microsoft.com/office/drawing/2014/main" id="{A891D904-34D0-AAB4-6855-FF4B27F9C497}"/>
                </a:ext>
              </a:extLst>
            </p:cNvPr>
            <p:cNvGrpSpPr>
              <a:grpSpLocks noChangeAspect="1"/>
            </p:cNvGrpSpPr>
            <p:nvPr/>
          </p:nvGrpSpPr>
          <p:grpSpPr>
            <a:xfrm rot="21082369" flipH="1">
              <a:off x="11083776" y="3771845"/>
              <a:ext cx="108331" cy="98497"/>
              <a:chOff x="7448974" y="4457430"/>
              <a:chExt cx="1153944" cy="1838349"/>
            </a:xfrm>
          </p:grpSpPr>
          <p:sp>
            <p:nvSpPr>
              <p:cNvPr id="223" name="フリーフォーム: 図形 222">
                <a:extLst>
                  <a:ext uri="{FF2B5EF4-FFF2-40B4-BE49-F238E27FC236}">
                    <a16:creationId xmlns:a16="http://schemas.microsoft.com/office/drawing/2014/main" id="{E2F529E4-1BC1-DEE3-778E-B8ED30C40074}"/>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24" name="フリーフォーム: 図形 223">
                <a:extLst>
                  <a:ext uri="{FF2B5EF4-FFF2-40B4-BE49-F238E27FC236}">
                    <a16:creationId xmlns:a16="http://schemas.microsoft.com/office/drawing/2014/main" id="{62C4C019-798C-32E9-D577-E3D46BFCAFBB}"/>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25" name="フリーフォーム: 図形 224">
                <a:extLst>
                  <a:ext uri="{FF2B5EF4-FFF2-40B4-BE49-F238E27FC236}">
                    <a16:creationId xmlns:a16="http://schemas.microsoft.com/office/drawing/2014/main" id="{C5512C97-3C8A-5319-1A05-CEE951FE1A76}"/>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26" name="フリーフォーム: 図形 225">
                <a:extLst>
                  <a:ext uri="{FF2B5EF4-FFF2-40B4-BE49-F238E27FC236}">
                    <a16:creationId xmlns:a16="http://schemas.microsoft.com/office/drawing/2014/main" id="{4AF8BDA1-DA7D-1C26-6052-F201627940E6}"/>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27" name="フリーフォーム: 図形 226">
                <a:extLst>
                  <a:ext uri="{FF2B5EF4-FFF2-40B4-BE49-F238E27FC236}">
                    <a16:creationId xmlns:a16="http://schemas.microsoft.com/office/drawing/2014/main" id="{10115DF3-232A-A22E-D4DF-C099BA6C19E6}"/>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28" name="フリーフォーム: 図形 227">
                <a:extLst>
                  <a:ext uri="{FF2B5EF4-FFF2-40B4-BE49-F238E27FC236}">
                    <a16:creationId xmlns:a16="http://schemas.microsoft.com/office/drawing/2014/main" id="{C9D3B35A-20F8-4908-6A6F-A5010E29AACF}"/>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nvGrpSpPr>
            <p:cNvPr id="216" name="グループ化 215">
              <a:extLst>
                <a:ext uri="{FF2B5EF4-FFF2-40B4-BE49-F238E27FC236}">
                  <a16:creationId xmlns:a16="http://schemas.microsoft.com/office/drawing/2014/main" id="{ED26F58F-1CB2-6E98-B8F9-D30A98503A95}"/>
                </a:ext>
              </a:extLst>
            </p:cNvPr>
            <p:cNvGrpSpPr>
              <a:grpSpLocks noChangeAspect="1"/>
            </p:cNvGrpSpPr>
            <p:nvPr/>
          </p:nvGrpSpPr>
          <p:grpSpPr>
            <a:xfrm rot="13553517" flipV="1">
              <a:off x="11846501" y="4078308"/>
              <a:ext cx="74793" cy="107655"/>
              <a:chOff x="7448974" y="4457430"/>
              <a:chExt cx="1153944" cy="1838349"/>
            </a:xfrm>
          </p:grpSpPr>
          <p:sp>
            <p:nvSpPr>
              <p:cNvPr id="217" name="フリーフォーム: 図形 216">
                <a:extLst>
                  <a:ext uri="{FF2B5EF4-FFF2-40B4-BE49-F238E27FC236}">
                    <a16:creationId xmlns:a16="http://schemas.microsoft.com/office/drawing/2014/main" id="{836388C2-E514-F30F-DFB3-F96D9B3AD492}"/>
                  </a:ext>
                </a:extLst>
              </p:cNvPr>
              <p:cNvSpPr/>
              <p:nvPr/>
            </p:nvSpPr>
            <p:spPr>
              <a:xfrm>
                <a:off x="7448974" y="4457430"/>
                <a:ext cx="1153944" cy="1833637"/>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18" name="フリーフォーム: 図形 217">
                <a:extLst>
                  <a:ext uri="{FF2B5EF4-FFF2-40B4-BE49-F238E27FC236}">
                    <a16:creationId xmlns:a16="http://schemas.microsoft.com/office/drawing/2014/main" id="{8CCF25E9-5B99-4110-45BC-428FABE0FC1B}"/>
                  </a:ext>
                </a:extLst>
              </p:cNvPr>
              <p:cNvSpPr/>
              <p:nvPr/>
            </p:nvSpPr>
            <p:spPr>
              <a:xfrm>
                <a:off x="7638424" y="4712130"/>
                <a:ext cx="769591" cy="158364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19" name="フリーフォーム: 図形 218">
                <a:extLst>
                  <a:ext uri="{FF2B5EF4-FFF2-40B4-BE49-F238E27FC236}">
                    <a16:creationId xmlns:a16="http://schemas.microsoft.com/office/drawing/2014/main" id="{A6AD6F1E-5B02-F28E-158B-4E10627C1C79}"/>
                  </a:ext>
                </a:extLst>
              </p:cNvPr>
              <p:cNvSpPr/>
              <p:nvPr/>
            </p:nvSpPr>
            <p:spPr>
              <a:xfrm>
                <a:off x="7715929" y="5036820"/>
                <a:ext cx="627971" cy="1258959"/>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20" name="フリーフォーム: 図形 219">
                <a:extLst>
                  <a:ext uri="{FF2B5EF4-FFF2-40B4-BE49-F238E27FC236}">
                    <a16:creationId xmlns:a16="http://schemas.microsoft.com/office/drawing/2014/main" id="{BDD1E427-0336-0552-2C1A-91EF4D21C458}"/>
                  </a:ext>
                </a:extLst>
              </p:cNvPr>
              <p:cNvSpPr/>
              <p:nvPr/>
            </p:nvSpPr>
            <p:spPr>
              <a:xfrm>
                <a:off x="7787640" y="5339614"/>
                <a:ext cx="480060" cy="956165"/>
              </a:xfrm>
              <a:custGeom>
                <a:avLst/>
                <a:gdLst>
                  <a:gd name="connsiteX0" fmla="*/ 398015 w 1153944"/>
                  <a:gd name="connsiteY0" fmla="*/ 1799961 h 1833637"/>
                  <a:gd name="connsiteX1" fmla="*/ 208234 w 1153944"/>
                  <a:gd name="connsiteY1" fmla="*/ 1567048 h 1833637"/>
                  <a:gd name="connsiteX2" fmla="*/ 1200 w 1153944"/>
                  <a:gd name="connsiteY2" fmla="*/ 894188 h 1833637"/>
                  <a:gd name="connsiteX3" fmla="*/ 130596 w 1153944"/>
                  <a:gd name="connsiteY3" fmla="*/ 324844 h 1833637"/>
                  <a:gd name="connsiteX4" fmla="*/ 285872 w 1153944"/>
                  <a:gd name="connsiteY4" fmla="*/ 178195 h 1833637"/>
                  <a:gd name="connsiteX5" fmla="*/ 630928 w 1153944"/>
                  <a:gd name="connsiteY5" fmla="*/ 14293 h 1833637"/>
                  <a:gd name="connsiteX6" fmla="*/ 734445 w 1153944"/>
                  <a:gd name="connsiteY6" fmla="*/ 14293 h 1833637"/>
                  <a:gd name="connsiteX7" fmla="*/ 889721 w 1153944"/>
                  <a:gd name="connsiteY7" fmla="*/ 66052 h 1833637"/>
                  <a:gd name="connsiteX8" fmla="*/ 898347 w 1153944"/>
                  <a:gd name="connsiteY8" fmla="*/ 135063 h 1833637"/>
                  <a:gd name="connsiteX9" fmla="*/ 932853 w 1153944"/>
                  <a:gd name="connsiteY9" fmla="*/ 255833 h 1833637"/>
                  <a:gd name="connsiteX10" fmla="*/ 1027744 w 1153944"/>
                  <a:gd name="connsiteY10" fmla="*/ 307592 h 1833637"/>
                  <a:gd name="connsiteX11" fmla="*/ 1053623 w 1153944"/>
                  <a:gd name="connsiteY11" fmla="*/ 385229 h 1833637"/>
                  <a:gd name="connsiteX12" fmla="*/ 1070876 w 1153944"/>
                  <a:gd name="connsiteY12" fmla="*/ 497373 h 1833637"/>
                  <a:gd name="connsiteX13" fmla="*/ 1139887 w 1153944"/>
                  <a:gd name="connsiteY13" fmla="*/ 773418 h 1833637"/>
                  <a:gd name="connsiteX14" fmla="*/ 1139887 w 1153944"/>
                  <a:gd name="connsiteY14" fmla="*/ 963199 h 1833637"/>
                  <a:gd name="connsiteX15" fmla="*/ 1139887 w 1153944"/>
                  <a:gd name="connsiteY15" fmla="*/ 1204739 h 1833637"/>
                  <a:gd name="connsiteX16" fmla="*/ 950106 w 1153944"/>
                  <a:gd name="connsiteY16" fmla="*/ 1592927 h 1833637"/>
                  <a:gd name="connsiteX17" fmla="*/ 674061 w 1153944"/>
                  <a:gd name="connsiteY17" fmla="*/ 1808588 h 1833637"/>
                  <a:gd name="connsiteX18" fmla="*/ 398015 w 1153944"/>
                  <a:gd name="connsiteY18" fmla="*/ 1799961 h 18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944" h="1833637">
                    <a:moveTo>
                      <a:pt x="398015" y="1799961"/>
                    </a:moveTo>
                    <a:cubicBezTo>
                      <a:pt x="320377" y="1759704"/>
                      <a:pt x="274370" y="1718010"/>
                      <a:pt x="208234" y="1567048"/>
                    </a:cubicBezTo>
                    <a:cubicBezTo>
                      <a:pt x="142098" y="1416086"/>
                      <a:pt x="14140" y="1101222"/>
                      <a:pt x="1200" y="894188"/>
                    </a:cubicBezTo>
                    <a:cubicBezTo>
                      <a:pt x="-11740" y="687154"/>
                      <a:pt x="83151" y="444176"/>
                      <a:pt x="130596" y="324844"/>
                    </a:cubicBezTo>
                    <a:cubicBezTo>
                      <a:pt x="178041" y="205512"/>
                      <a:pt x="202483" y="229953"/>
                      <a:pt x="285872" y="178195"/>
                    </a:cubicBezTo>
                    <a:cubicBezTo>
                      <a:pt x="369261" y="126437"/>
                      <a:pt x="556166" y="41610"/>
                      <a:pt x="630928" y="14293"/>
                    </a:cubicBezTo>
                    <a:cubicBezTo>
                      <a:pt x="705690" y="-13024"/>
                      <a:pt x="691313" y="5667"/>
                      <a:pt x="734445" y="14293"/>
                    </a:cubicBezTo>
                    <a:cubicBezTo>
                      <a:pt x="777577" y="22919"/>
                      <a:pt x="862404" y="45924"/>
                      <a:pt x="889721" y="66052"/>
                    </a:cubicBezTo>
                    <a:cubicBezTo>
                      <a:pt x="917038" y="86180"/>
                      <a:pt x="891158" y="103433"/>
                      <a:pt x="898347" y="135063"/>
                    </a:cubicBezTo>
                    <a:cubicBezTo>
                      <a:pt x="905536" y="166693"/>
                      <a:pt x="911287" y="227078"/>
                      <a:pt x="932853" y="255833"/>
                    </a:cubicBezTo>
                    <a:cubicBezTo>
                      <a:pt x="954419" y="284588"/>
                      <a:pt x="1007616" y="286026"/>
                      <a:pt x="1027744" y="307592"/>
                    </a:cubicBezTo>
                    <a:cubicBezTo>
                      <a:pt x="1047872" y="329158"/>
                      <a:pt x="1046434" y="353599"/>
                      <a:pt x="1053623" y="385229"/>
                    </a:cubicBezTo>
                    <a:cubicBezTo>
                      <a:pt x="1060812" y="416859"/>
                      <a:pt x="1056499" y="432675"/>
                      <a:pt x="1070876" y="497373"/>
                    </a:cubicBezTo>
                    <a:cubicBezTo>
                      <a:pt x="1085253" y="562071"/>
                      <a:pt x="1128385" y="695780"/>
                      <a:pt x="1139887" y="773418"/>
                    </a:cubicBezTo>
                    <a:cubicBezTo>
                      <a:pt x="1151389" y="851056"/>
                      <a:pt x="1139887" y="963199"/>
                      <a:pt x="1139887" y="963199"/>
                    </a:cubicBezTo>
                    <a:cubicBezTo>
                      <a:pt x="1139887" y="1035086"/>
                      <a:pt x="1171517" y="1099784"/>
                      <a:pt x="1139887" y="1204739"/>
                    </a:cubicBezTo>
                    <a:cubicBezTo>
                      <a:pt x="1108257" y="1309694"/>
                      <a:pt x="1027744" y="1492286"/>
                      <a:pt x="950106" y="1592927"/>
                    </a:cubicBezTo>
                    <a:cubicBezTo>
                      <a:pt x="872468" y="1693568"/>
                      <a:pt x="758887" y="1771207"/>
                      <a:pt x="674061" y="1808588"/>
                    </a:cubicBezTo>
                    <a:cubicBezTo>
                      <a:pt x="589235" y="1845969"/>
                      <a:pt x="475653" y="1840218"/>
                      <a:pt x="398015" y="1799961"/>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21" name="フリーフォーム: 図形 220">
                <a:extLst>
                  <a:ext uri="{FF2B5EF4-FFF2-40B4-BE49-F238E27FC236}">
                    <a16:creationId xmlns:a16="http://schemas.microsoft.com/office/drawing/2014/main" id="{88A02CD8-B029-8D22-3777-89C2490617B4}"/>
                  </a:ext>
                </a:extLst>
              </p:cNvPr>
              <p:cNvSpPr/>
              <p:nvPr/>
            </p:nvSpPr>
            <p:spPr>
              <a:xfrm>
                <a:off x="7652263" y="4528820"/>
                <a:ext cx="344559" cy="175133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59" h="1738490">
                    <a:moveTo>
                      <a:pt x="233801" y="1706176"/>
                    </a:moveTo>
                    <a:cubicBezTo>
                      <a:pt x="156966" y="1411536"/>
                      <a:pt x="29860" y="1109016"/>
                      <a:pt x="5836" y="843280"/>
                    </a:cubicBezTo>
                    <a:cubicBezTo>
                      <a:pt x="-18188" y="577544"/>
                      <a:pt x="36316" y="250190"/>
                      <a:pt x="89656" y="111760"/>
                    </a:cubicBezTo>
                    <a:cubicBezTo>
                      <a:pt x="181096" y="55880"/>
                      <a:pt x="209036" y="36830"/>
                      <a:pt x="319526" y="0"/>
                    </a:cubicBezTo>
                    <a:cubicBezTo>
                      <a:pt x="341116" y="267970"/>
                      <a:pt x="369056" y="1019035"/>
                      <a:pt x="304921" y="1738490"/>
                    </a:cubicBezTo>
                    <a:lnTo>
                      <a:pt x="233801" y="1706176"/>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sp>
            <p:nvSpPr>
              <p:cNvPr id="222" name="フリーフォーム: 図形 221">
                <a:extLst>
                  <a:ext uri="{FF2B5EF4-FFF2-40B4-BE49-F238E27FC236}">
                    <a16:creationId xmlns:a16="http://schemas.microsoft.com/office/drawing/2014/main" id="{92EF9962-2DA0-D639-AFCC-25EF08FCFC90}"/>
                  </a:ext>
                </a:extLst>
              </p:cNvPr>
              <p:cNvSpPr/>
              <p:nvPr/>
            </p:nvSpPr>
            <p:spPr>
              <a:xfrm flipH="1">
                <a:off x="8008700" y="4482708"/>
                <a:ext cx="403510" cy="1808480"/>
              </a:xfrm>
              <a:custGeom>
                <a:avLst/>
                <a:gdLst>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808208 h 1831068"/>
                  <a:gd name="connsiteX1" fmla="*/ 2597 w 326904"/>
                  <a:gd name="connsiteY1" fmla="*/ 954768 h 1831068"/>
                  <a:gd name="connsiteX2" fmla="*/ 86417 w 326904"/>
                  <a:gd name="connsiteY2" fmla="*/ 223248 h 1831068"/>
                  <a:gd name="connsiteX3" fmla="*/ 322637 w 326904"/>
                  <a:gd name="connsiteY3" fmla="*/ 124188 h 1831068"/>
                  <a:gd name="connsiteX4" fmla="*/ 215957 w 326904"/>
                  <a:gd name="connsiteY4" fmla="*/ 1831068 h 1831068"/>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791404 h 1814264"/>
                  <a:gd name="connsiteX1" fmla="*/ 2597 w 326904"/>
                  <a:gd name="connsiteY1" fmla="*/ 937964 h 1814264"/>
                  <a:gd name="connsiteX2" fmla="*/ 86417 w 326904"/>
                  <a:gd name="connsiteY2" fmla="*/ 206444 h 1814264"/>
                  <a:gd name="connsiteX3" fmla="*/ 322637 w 326904"/>
                  <a:gd name="connsiteY3" fmla="*/ 107384 h 1814264"/>
                  <a:gd name="connsiteX4" fmla="*/ 215957 w 326904"/>
                  <a:gd name="connsiteY4" fmla="*/ 1814264 h 1814264"/>
                  <a:gd name="connsiteX0" fmla="*/ 170237 w 326904"/>
                  <a:gd name="connsiteY0" fmla="*/ 1684020 h 1706880"/>
                  <a:gd name="connsiteX1" fmla="*/ 2597 w 326904"/>
                  <a:gd name="connsiteY1" fmla="*/ 830580 h 1706880"/>
                  <a:gd name="connsiteX2" fmla="*/ 86417 w 326904"/>
                  <a:gd name="connsiteY2" fmla="*/ 99060 h 1706880"/>
                  <a:gd name="connsiteX3" fmla="*/ 322637 w 326904"/>
                  <a:gd name="connsiteY3" fmla="*/ 0 h 1706880"/>
                  <a:gd name="connsiteX4" fmla="*/ 215957 w 326904"/>
                  <a:gd name="connsiteY4" fmla="*/ 1706880 h 17068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0" fmla="*/ 170237 w 320894"/>
                  <a:gd name="connsiteY0" fmla="*/ 1696720 h 1719580"/>
                  <a:gd name="connsiteX1" fmla="*/ 2597 w 320894"/>
                  <a:gd name="connsiteY1" fmla="*/ 843280 h 1719580"/>
                  <a:gd name="connsiteX2" fmla="*/ 86417 w 320894"/>
                  <a:gd name="connsiteY2" fmla="*/ 111760 h 1719580"/>
                  <a:gd name="connsiteX3" fmla="*/ 316287 w 320894"/>
                  <a:gd name="connsiteY3" fmla="*/ 0 h 1719580"/>
                  <a:gd name="connsiteX4" fmla="*/ 215957 w 320894"/>
                  <a:gd name="connsiteY4" fmla="*/ 1719580 h 1719580"/>
                  <a:gd name="connsiteX5" fmla="*/ 170237 w 320894"/>
                  <a:gd name="connsiteY5" fmla="*/ 1696720 h 1719580"/>
                  <a:gd name="connsiteX0" fmla="*/ 170237 w 341320"/>
                  <a:gd name="connsiteY0" fmla="*/ 1696720 h 1738490"/>
                  <a:gd name="connsiteX1" fmla="*/ 2597 w 341320"/>
                  <a:gd name="connsiteY1" fmla="*/ 843280 h 1738490"/>
                  <a:gd name="connsiteX2" fmla="*/ 86417 w 341320"/>
                  <a:gd name="connsiteY2" fmla="*/ 111760 h 1738490"/>
                  <a:gd name="connsiteX3" fmla="*/ 316287 w 341320"/>
                  <a:gd name="connsiteY3" fmla="*/ 0 h 1738490"/>
                  <a:gd name="connsiteX4" fmla="*/ 301682 w 341320"/>
                  <a:gd name="connsiteY4" fmla="*/ 1738490 h 1738490"/>
                  <a:gd name="connsiteX5" fmla="*/ 170237 w 341320"/>
                  <a:gd name="connsiteY5" fmla="*/ 1696720 h 1738490"/>
                  <a:gd name="connsiteX0" fmla="*/ 233801 w 344559"/>
                  <a:gd name="connsiteY0" fmla="*/ 1706176 h 1738490"/>
                  <a:gd name="connsiteX1" fmla="*/ 5836 w 344559"/>
                  <a:gd name="connsiteY1" fmla="*/ 843280 h 1738490"/>
                  <a:gd name="connsiteX2" fmla="*/ 89656 w 344559"/>
                  <a:gd name="connsiteY2" fmla="*/ 111760 h 1738490"/>
                  <a:gd name="connsiteX3" fmla="*/ 319526 w 344559"/>
                  <a:gd name="connsiteY3" fmla="*/ 0 h 1738490"/>
                  <a:gd name="connsiteX4" fmla="*/ 304921 w 344559"/>
                  <a:gd name="connsiteY4" fmla="*/ 1738490 h 1738490"/>
                  <a:gd name="connsiteX5" fmla="*/ 233801 w 344559"/>
                  <a:gd name="connsiteY5" fmla="*/ 1706176 h 1738490"/>
                  <a:gd name="connsiteX0" fmla="*/ 233801 w 347663"/>
                  <a:gd name="connsiteY0" fmla="*/ 1706176 h 1738490"/>
                  <a:gd name="connsiteX1" fmla="*/ 5836 w 347663"/>
                  <a:gd name="connsiteY1" fmla="*/ 843280 h 1738490"/>
                  <a:gd name="connsiteX2" fmla="*/ 89656 w 347663"/>
                  <a:gd name="connsiteY2" fmla="*/ 111760 h 1738490"/>
                  <a:gd name="connsiteX3" fmla="*/ 319526 w 347663"/>
                  <a:gd name="connsiteY3" fmla="*/ 0 h 1738490"/>
                  <a:gd name="connsiteX4" fmla="*/ 342254 w 347663"/>
                  <a:gd name="connsiteY4" fmla="*/ 854506 h 1738490"/>
                  <a:gd name="connsiteX5" fmla="*/ 304921 w 347663"/>
                  <a:gd name="connsiteY5" fmla="*/ 1738490 h 1738490"/>
                  <a:gd name="connsiteX6" fmla="*/ 233801 w 347663"/>
                  <a:gd name="connsiteY6" fmla="*/ 1706176 h 1738490"/>
                  <a:gd name="connsiteX0" fmla="*/ 233801 w 329350"/>
                  <a:gd name="connsiteY0" fmla="*/ 1706176 h 1738490"/>
                  <a:gd name="connsiteX1" fmla="*/ 5836 w 329350"/>
                  <a:gd name="connsiteY1" fmla="*/ 843280 h 1738490"/>
                  <a:gd name="connsiteX2" fmla="*/ 89656 w 329350"/>
                  <a:gd name="connsiteY2" fmla="*/ 111760 h 1738490"/>
                  <a:gd name="connsiteX3" fmla="*/ 319526 w 329350"/>
                  <a:gd name="connsiteY3" fmla="*/ 0 h 1738490"/>
                  <a:gd name="connsiteX4" fmla="*/ 252513 w 329350"/>
                  <a:gd name="connsiteY4" fmla="*/ 873416 h 1738490"/>
                  <a:gd name="connsiteX5" fmla="*/ 304921 w 329350"/>
                  <a:gd name="connsiteY5" fmla="*/ 1738490 h 1738490"/>
                  <a:gd name="connsiteX6" fmla="*/ 233801 w 329350"/>
                  <a:gd name="connsiteY6" fmla="*/ 1706176 h 1738490"/>
                  <a:gd name="connsiteX0" fmla="*/ 233801 w 307804"/>
                  <a:gd name="connsiteY0" fmla="*/ 1706176 h 1738490"/>
                  <a:gd name="connsiteX1" fmla="*/ 5836 w 307804"/>
                  <a:gd name="connsiteY1" fmla="*/ 843280 h 1738490"/>
                  <a:gd name="connsiteX2" fmla="*/ 89656 w 307804"/>
                  <a:gd name="connsiteY2" fmla="*/ 111760 h 1738490"/>
                  <a:gd name="connsiteX3" fmla="*/ 183763 w 307804"/>
                  <a:gd name="connsiteY3" fmla="*/ 0 h 1738490"/>
                  <a:gd name="connsiteX4" fmla="*/ 252513 w 307804"/>
                  <a:gd name="connsiteY4" fmla="*/ 873416 h 1738490"/>
                  <a:gd name="connsiteX5" fmla="*/ 304921 w 307804"/>
                  <a:gd name="connsiteY5" fmla="*/ 1738490 h 1738490"/>
                  <a:gd name="connsiteX6" fmla="*/ 233801 w 307804"/>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06176 h 1738490"/>
                  <a:gd name="connsiteX1" fmla="*/ 6821 w 308789"/>
                  <a:gd name="connsiteY1" fmla="*/ 843280 h 1738490"/>
                  <a:gd name="connsiteX2" fmla="*/ 83738 w 308789"/>
                  <a:gd name="connsiteY2" fmla="*/ 206311 h 1738490"/>
                  <a:gd name="connsiteX3" fmla="*/ 184748 w 308789"/>
                  <a:gd name="connsiteY3" fmla="*/ 0 h 1738490"/>
                  <a:gd name="connsiteX4" fmla="*/ 253498 w 308789"/>
                  <a:gd name="connsiteY4" fmla="*/ 873416 h 1738490"/>
                  <a:gd name="connsiteX5" fmla="*/ 305906 w 308789"/>
                  <a:gd name="connsiteY5" fmla="*/ 1738490 h 1738490"/>
                  <a:gd name="connsiteX6" fmla="*/ 234786 w 308789"/>
                  <a:gd name="connsiteY6" fmla="*/ 1706176 h 1738490"/>
                  <a:gd name="connsiteX0" fmla="*/ 234786 w 308789"/>
                  <a:gd name="connsiteY0" fmla="*/ 1721935 h 1754249"/>
                  <a:gd name="connsiteX1" fmla="*/ 6821 w 308789"/>
                  <a:gd name="connsiteY1" fmla="*/ 859039 h 1754249"/>
                  <a:gd name="connsiteX2" fmla="*/ 83738 w 308789"/>
                  <a:gd name="connsiteY2" fmla="*/ 222070 h 1754249"/>
                  <a:gd name="connsiteX3" fmla="*/ 177845 w 308789"/>
                  <a:gd name="connsiteY3" fmla="*/ 0 h 1754249"/>
                  <a:gd name="connsiteX4" fmla="*/ 253498 w 308789"/>
                  <a:gd name="connsiteY4" fmla="*/ 889175 h 1754249"/>
                  <a:gd name="connsiteX5" fmla="*/ 305906 w 308789"/>
                  <a:gd name="connsiteY5" fmla="*/ 1754249 h 1754249"/>
                  <a:gd name="connsiteX6" fmla="*/ 234786 w 308789"/>
                  <a:gd name="connsiteY6" fmla="*/ 1721935 h 1754249"/>
                  <a:gd name="connsiteX0" fmla="*/ 170445 w 244448"/>
                  <a:gd name="connsiteY0" fmla="*/ 1721935 h 1754249"/>
                  <a:gd name="connsiteX1" fmla="*/ 62136 w 244448"/>
                  <a:gd name="connsiteY1" fmla="*/ 755032 h 1754249"/>
                  <a:gd name="connsiteX2" fmla="*/ 19397 w 244448"/>
                  <a:gd name="connsiteY2" fmla="*/ 222070 h 1754249"/>
                  <a:gd name="connsiteX3" fmla="*/ 113504 w 244448"/>
                  <a:gd name="connsiteY3" fmla="*/ 0 h 1754249"/>
                  <a:gd name="connsiteX4" fmla="*/ 189157 w 244448"/>
                  <a:gd name="connsiteY4" fmla="*/ 889175 h 1754249"/>
                  <a:gd name="connsiteX5" fmla="*/ 241565 w 244448"/>
                  <a:gd name="connsiteY5" fmla="*/ 1754249 h 1754249"/>
                  <a:gd name="connsiteX6" fmla="*/ 170445 w 244448"/>
                  <a:gd name="connsiteY6" fmla="*/ 1721935 h 1754249"/>
                  <a:gd name="connsiteX0" fmla="*/ 170445 w 291725"/>
                  <a:gd name="connsiteY0" fmla="*/ 1721935 h 1795221"/>
                  <a:gd name="connsiteX1" fmla="*/ 62136 w 291725"/>
                  <a:gd name="connsiteY1" fmla="*/ 755032 h 1795221"/>
                  <a:gd name="connsiteX2" fmla="*/ 19397 w 291725"/>
                  <a:gd name="connsiteY2" fmla="*/ 222070 h 1795221"/>
                  <a:gd name="connsiteX3" fmla="*/ 113504 w 291725"/>
                  <a:gd name="connsiteY3" fmla="*/ 0 h 1795221"/>
                  <a:gd name="connsiteX4" fmla="*/ 189157 w 291725"/>
                  <a:gd name="connsiteY4" fmla="*/ 889175 h 1795221"/>
                  <a:gd name="connsiteX5" fmla="*/ 289887 w 291725"/>
                  <a:gd name="connsiteY5" fmla="*/ 1795221 h 1795221"/>
                  <a:gd name="connsiteX6" fmla="*/ 170445 w 291725"/>
                  <a:gd name="connsiteY6" fmla="*/ 1721935 h 1795221"/>
                  <a:gd name="connsiteX0" fmla="*/ 198774 w 292441"/>
                  <a:gd name="connsiteY0" fmla="*/ 1747149 h 1795221"/>
                  <a:gd name="connsiteX1" fmla="*/ 62852 w 292441"/>
                  <a:gd name="connsiteY1" fmla="*/ 755032 h 1795221"/>
                  <a:gd name="connsiteX2" fmla="*/ 20113 w 292441"/>
                  <a:gd name="connsiteY2" fmla="*/ 222070 h 1795221"/>
                  <a:gd name="connsiteX3" fmla="*/ 114220 w 292441"/>
                  <a:gd name="connsiteY3" fmla="*/ 0 h 1795221"/>
                  <a:gd name="connsiteX4" fmla="*/ 189873 w 292441"/>
                  <a:gd name="connsiteY4" fmla="*/ 889175 h 1795221"/>
                  <a:gd name="connsiteX5" fmla="*/ 290603 w 292441"/>
                  <a:gd name="connsiteY5" fmla="*/ 1795221 h 1795221"/>
                  <a:gd name="connsiteX6" fmla="*/ 198774 w 292441"/>
                  <a:gd name="connsiteY6" fmla="*/ 1747149 h 17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41" h="1795221">
                    <a:moveTo>
                      <a:pt x="198774" y="1747149"/>
                    </a:moveTo>
                    <a:cubicBezTo>
                      <a:pt x="121939" y="1452509"/>
                      <a:pt x="92629" y="1009212"/>
                      <a:pt x="62852" y="755032"/>
                    </a:cubicBezTo>
                    <a:cubicBezTo>
                      <a:pt x="33075" y="500852"/>
                      <a:pt x="-33227" y="360500"/>
                      <a:pt x="20113" y="222070"/>
                    </a:cubicBezTo>
                    <a:cubicBezTo>
                      <a:pt x="67833" y="128369"/>
                      <a:pt x="3730" y="36830"/>
                      <a:pt x="114220" y="0"/>
                    </a:cubicBezTo>
                    <a:cubicBezTo>
                      <a:pt x="156320" y="123791"/>
                      <a:pt x="192307" y="599427"/>
                      <a:pt x="189873" y="889175"/>
                    </a:cubicBezTo>
                    <a:cubicBezTo>
                      <a:pt x="187439" y="1178923"/>
                      <a:pt x="308679" y="1653276"/>
                      <a:pt x="290603" y="1795221"/>
                    </a:cubicBezTo>
                    <a:lnTo>
                      <a:pt x="198774" y="1747149"/>
                    </a:lnTo>
                    <a:close/>
                  </a:path>
                </a:pathLst>
              </a:custGeom>
              <a:gradFill>
                <a:gsLst>
                  <a:gs pos="66000">
                    <a:schemeClr val="accent3">
                      <a:alpha val="50000"/>
                    </a:schemeClr>
                  </a:gs>
                  <a:gs pos="43000">
                    <a:schemeClr val="tx1">
                      <a:alpha val="5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ffectLst/>
                  <a:latin typeface="+mn-ea"/>
                </a:endParaRPr>
              </a:p>
            </p:txBody>
          </p:sp>
        </p:grpSp>
      </p:grpSp>
      <p:grpSp>
        <p:nvGrpSpPr>
          <p:cNvPr id="389" name="グループ化 388">
            <a:extLst>
              <a:ext uri="{FF2B5EF4-FFF2-40B4-BE49-F238E27FC236}">
                <a16:creationId xmlns:a16="http://schemas.microsoft.com/office/drawing/2014/main" id="{400981F0-B134-B6D6-3C31-A78439C1F42E}"/>
              </a:ext>
            </a:extLst>
          </p:cNvPr>
          <p:cNvGrpSpPr>
            <a:grpSpLocks noChangeAspect="1"/>
          </p:cNvGrpSpPr>
          <p:nvPr/>
        </p:nvGrpSpPr>
        <p:grpSpPr>
          <a:xfrm rot="1393768">
            <a:off x="4955812" y="4071876"/>
            <a:ext cx="467318" cy="796675"/>
            <a:chOff x="4355767" y="1817119"/>
            <a:chExt cx="709454" cy="1209464"/>
          </a:xfrm>
        </p:grpSpPr>
        <p:grpSp>
          <p:nvGrpSpPr>
            <p:cNvPr id="390" name="グループ化 389">
              <a:extLst>
                <a:ext uri="{FF2B5EF4-FFF2-40B4-BE49-F238E27FC236}">
                  <a16:creationId xmlns:a16="http://schemas.microsoft.com/office/drawing/2014/main" id="{A53D7AD1-EF2D-252A-CCD6-C518FF9E263C}"/>
                </a:ext>
              </a:extLst>
            </p:cNvPr>
            <p:cNvGrpSpPr>
              <a:grpSpLocks noChangeAspect="1"/>
            </p:cNvGrpSpPr>
            <p:nvPr/>
          </p:nvGrpSpPr>
          <p:grpSpPr>
            <a:xfrm>
              <a:off x="4355767" y="1817119"/>
              <a:ext cx="348749" cy="1209464"/>
              <a:chOff x="3341111" y="396208"/>
              <a:chExt cx="475960" cy="1650635"/>
            </a:xfrm>
          </p:grpSpPr>
          <p:sp>
            <p:nvSpPr>
              <p:cNvPr id="411" name="フリーフォーム 58">
                <a:extLst>
                  <a:ext uri="{FF2B5EF4-FFF2-40B4-BE49-F238E27FC236}">
                    <a16:creationId xmlns:a16="http://schemas.microsoft.com/office/drawing/2014/main" id="{DAA5E1B9-D77E-7597-748D-C252EF72E35E}"/>
                  </a:ext>
                </a:extLst>
              </p:cNvPr>
              <p:cNvSpPr/>
              <p:nvPr/>
            </p:nvSpPr>
            <p:spPr>
              <a:xfrm>
                <a:off x="3571123" y="396208"/>
                <a:ext cx="185222" cy="324227"/>
              </a:xfrm>
              <a:custGeom>
                <a:avLst/>
                <a:gdLst>
                  <a:gd name="connsiteX0" fmla="*/ 82384 w 82384"/>
                  <a:gd name="connsiteY0" fmla="*/ 0 h 195263"/>
                  <a:gd name="connsiteX1" fmla="*/ 10946 w 82384"/>
                  <a:gd name="connsiteY1" fmla="*/ 100013 h 195263"/>
                  <a:gd name="connsiteX2" fmla="*/ 1421 w 82384"/>
                  <a:gd name="connsiteY2" fmla="*/ 195263 h 195263"/>
                </a:gdLst>
                <a:ahLst/>
                <a:cxnLst>
                  <a:cxn ang="0">
                    <a:pos x="connsiteX0" y="connsiteY0"/>
                  </a:cxn>
                  <a:cxn ang="0">
                    <a:pos x="connsiteX1" y="connsiteY1"/>
                  </a:cxn>
                  <a:cxn ang="0">
                    <a:pos x="connsiteX2" y="connsiteY2"/>
                  </a:cxn>
                </a:cxnLst>
                <a:rect l="l" t="t" r="r" b="b"/>
                <a:pathLst>
                  <a:path w="82384" h="195263">
                    <a:moveTo>
                      <a:pt x="82384" y="0"/>
                    </a:moveTo>
                    <a:cubicBezTo>
                      <a:pt x="53412" y="33734"/>
                      <a:pt x="24440" y="67469"/>
                      <a:pt x="10946" y="100013"/>
                    </a:cubicBezTo>
                    <a:cubicBezTo>
                      <a:pt x="-2548" y="132557"/>
                      <a:pt x="-564" y="163910"/>
                      <a:pt x="1421" y="19526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2" name="楕円 411">
                <a:extLst>
                  <a:ext uri="{FF2B5EF4-FFF2-40B4-BE49-F238E27FC236}">
                    <a16:creationId xmlns:a16="http://schemas.microsoft.com/office/drawing/2014/main" id="{8DD0720C-A9A8-C731-EC9F-B93CD8F10BFD}"/>
                  </a:ext>
                </a:extLst>
              </p:cNvPr>
              <p:cNvSpPr/>
              <p:nvPr/>
            </p:nvSpPr>
            <p:spPr>
              <a:xfrm>
                <a:off x="3343564" y="720436"/>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3" name="楕円 412">
                <a:extLst>
                  <a:ext uri="{FF2B5EF4-FFF2-40B4-BE49-F238E27FC236}">
                    <a16:creationId xmlns:a16="http://schemas.microsoft.com/office/drawing/2014/main" id="{80D1AA7C-8C07-7196-1566-9BFF51BCD6CD}"/>
                  </a:ext>
                </a:extLst>
              </p:cNvPr>
              <p:cNvSpPr/>
              <p:nvPr/>
            </p:nvSpPr>
            <p:spPr>
              <a:xfrm>
                <a:off x="3343564" y="790564"/>
                <a:ext cx="471054" cy="152400"/>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4" name="楕円 413">
                <a:extLst>
                  <a:ext uri="{FF2B5EF4-FFF2-40B4-BE49-F238E27FC236}">
                    <a16:creationId xmlns:a16="http://schemas.microsoft.com/office/drawing/2014/main" id="{B0AFD7D9-8A60-228B-69C0-ADBFE3AF54EE}"/>
                  </a:ext>
                </a:extLst>
              </p:cNvPr>
              <p:cNvSpPr/>
              <p:nvPr/>
            </p:nvSpPr>
            <p:spPr>
              <a:xfrm>
                <a:off x="3343564" y="873179"/>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5" name="楕円 414">
                <a:extLst>
                  <a:ext uri="{FF2B5EF4-FFF2-40B4-BE49-F238E27FC236}">
                    <a16:creationId xmlns:a16="http://schemas.microsoft.com/office/drawing/2014/main" id="{2F7C5CBE-21FB-70E9-DB54-199AC1C5DE1A}"/>
                  </a:ext>
                </a:extLst>
              </p:cNvPr>
              <p:cNvSpPr/>
              <p:nvPr/>
            </p:nvSpPr>
            <p:spPr>
              <a:xfrm>
                <a:off x="3346017" y="949635"/>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6" name="楕円 415">
                <a:extLst>
                  <a:ext uri="{FF2B5EF4-FFF2-40B4-BE49-F238E27FC236}">
                    <a16:creationId xmlns:a16="http://schemas.microsoft.com/office/drawing/2014/main" id="{912D636B-B802-2A28-66C5-955225987F87}"/>
                  </a:ext>
                </a:extLst>
              </p:cNvPr>
              <p:cNvSpPr/>
              <p:nvPr/>
            </p:nvSpPr>
            <p:spPr>
              <a:xfrm>
                <a:off x="3343564" y="1022671"/>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7" name="楕円 416">
                <a:extLst>
                  <a:ext uri="{FF2B5EF4-FFF2-40B4-BE49-F238E27FC236}">
                    <a16:creationId xmlns:a16="http://schemas.microsoft.com/office/drawing/2014/main" id="{DDE4AD9D-7767-6A45-E605-B360813929EE}"/>
                  </a:ext>
                </a:extLst>
              </p:cNvPr>
              <p:cNvSpPr/>
              <p:nvPr/>
            </p:nvSpPr>
            <p:spPr>
              <a:xfrm>
                <a:off x="3343564" y="1105798"/>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8" name="楕円 417">
                <a:extLst>
                  <a:ext uri="{FF2B5EF4-FFF2-40B4-BE49-F238E27FC236}">
                    <a16:creationId xmlns:a16="http://schemas.microsoft.com/office/drawing/2014/main" id="{CBFE993A-D192-4726-C8F3-3DE38A0A09FC}"/>
                  </a:ext>
                </a:extLst>
              </p:cNvPr>
              <p:cNvSpPr/>
              <p:nvPr/>
            </p:nvSpPr>
            <p:spPr>
              <a:xfrm>
                <a:off x="3343564" y="1178834"/>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9" name="楕円 418">
                <a:extLst>
                  <a:ext uri="{FF2B5EF4-FFF2-40B4-BE49-F238E27FC236}">
                    <a16:creationId xmlns:a16="http://schemas.microsoft.com/office/drawing/2014/main" id="{88CCAE71-C117-4606-1C4E-83D7C44DAFCA}"/>
                  </a:ext>
                </a:extLst>
              </p:cNvPr>
              <p:cNvSpPr/>
              <p:nvPr/>
            </p:nvSpPr>
            <p:spPr>
              <a:xfrm>
                <a:off x="3343564" y="1251870"/>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0" name="楕円 419">
                <a:extLst>
                  <a:ext uri="{FF2B5EF4-FFF2-40B4-BE49-F238E27FC236}">
                    <a16:creationId xmlns:a16="http://schemas.microsoft.com/office/drawing/2014/main" id="{E5093923-4782-5305-8C36-3E7D96A6FEC3}"/>
                  </a:ext>
                </a:extLst>
              </p:cNvPr>
              <p:cNvSpPr/>
              <p:nvPr/>
            </p:nvSpPr>
            <p:spPr>
              <a:xfrm>
                <a:off x="3341111" y="1318235"/>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1" name="楕円 420">
                <a:extLst>
                  <a:ext uri="{FF2B5EF4-FFF2-40B4-BE49-F238E27FC236}">
                    <a16:creationId xmlns:a16="http://schemas.microsoft.com/office/drawing/2014/main" id="{2E0EA766-CD04-D052-177C-970C14B1969E}"/>
                  </a:ext>
                </a:extLst>
              </p:cNvPr>
              <p:cNvSpPr/>
              <p:nvPr/>
            </p:nvSpPr>
            <p:spPr>
              <a:xfrm>
                <a:off x="3341111" y="1388363"/>
                <a:ext cx="471054" cy="152400"/>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2" name="楕円 421">
                <a:extLst>
                  <a:ext uri="{FF2B5EF4-FFF2-40B4-BE49-F238E27FC236}">
                    <a16:creationId xmlns:a16="http://schemas.microsoft.com/office/drawing/2014/main" id="{C53F5ACC-8B56-DDF5-02EE-587D081C3E9C}"/>
                  </a:ext>
                </a:extLst>
              </p:cNvPr>
              <p:cNvSpPr/>
              <p:nvPr/>
            </p:nvSpPr>
            <p:spPr>
              <a:xfrm>
                <a:off x="3341111" y="1470978"/>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3" name="楕円 422">
                <a:extLst>
                  <a:ext uri="{FF2B5EF4-FFF2-40B4-BE49-F238E27FC236}">
                    <a16:creationId xmlns:a16="http://schemas.microsoft.com/office/drawing/2014/main" id="{A3DCEF17-69FB-84DD-FDAF-019D7109994B}"/>
                  </a:ext>
                </a:extLst>
              </p:cNvPr>
              <p:cNvSpPr/>
              <p:nvPr/>
            </p:nvSpPr>
            <p:spPr>
              <a:xfrm>
                <a:off x="3343564" y="1547434"/>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4" name="楕円 423">
                <a:extLst>
                  <a:ext uri="{FF2B5EF4-FFF2-40B4-BE49-F238E27FC236}">
                    <a16:creationId xmlns:a16="http://schemas.microsoft.com/office/drawing/2014/main" id="{4AF65A0A-FC2F-6099-DED2-831675D11672}"/>
                  </a:ext>
                </a:extLst>
              </p:cNvPr>
              <p:cNvSpPr/>
              <p:nvPr/>
            </p:nvSpPr>
            <p:spPr>
              <a:xfrm>
                <a:off x="3341111" y="1620470"/>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5" name="楕円 424">
                <a:extLst>
                  <a:ext uri="{FF2B5EF4-FFF2-40B4-BE49-F238E27FC236}">
                    <a16:creationId xmlns:a16="http://schemas.microsoft.com/office/drawing/2014/main" id="{78FB3BA8-1554-8269-4B29-A6982481E981}"/>
                  </a:ext>
                </a:extLst>
              </p:cNvPr>
              <p:cNvSpPr/>
              <p:nvPr/>
            </p:nvSpPr>
            <p:spPr>
              <a:xfrm>
                <a:off x="3341111" y="1703597"/>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6" name="楕円 425">
                <a:extLst>
                  <a:ext uri="{FF2B5EF4-FFF2-40B4-BE49-F238E27FC236}">
                    <a16:creationId xmlns:a16="http://schemas.microsoft.com/office/drawing/2014/main" id="{30C05B95-CDF3-A60F-A754-6BFC47F7DF7A}"/>
                  </a:ext>
                </a:extLst>
              </p:cNvPr>
              <p:cNvSpPr/>
              <p:nvPr/>
            </p:nvSpPr>
            <p:spPr>
              <a:xfrm>
                <a:off x="3341111" y="1776633"/>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7" name="楕円 426">
                <a:extLst>
                  <a:ext uri="{FF2B5EF4-FFF2-40B4-BE49-F238E27FC236}">
                    <a16:creationId xmlns:a16="http://schemas.microsoft.com/office/drawing/2014/main" id="{1984AE0D-C1D2-C6B8-71B1-A11292FB3E38}"/>
                  </a:ext>
                </a:extLst>
              </p:cNvPr>
              <p:cNvSpPr/>
              <p:nvPr/>
            </p:nvSpPr>
            <p:spPr>
              <a:xfrm>
                <a:off x="3341111" y="1849669"/>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8" name="楕円 427">
                <a:extLst>
                  <a:ext uri="{FF2B5EF4-FFF2-40B4-BE49-F238E27FC236}">
                    <a16:creationId xmlns:a16="http://schemas.microsoft.com/office/drawing/2014/main" id="{53CEDB7C-5C5B-7695-5416-E13443405ABE}"/>
                  </a:ext>
                </a:extLst>
              </p:cNvPr>
              <p:cNvSpPr/>
              <p:nvPr/>
            </p:nvSpPr>
            <p:spPr>
              <a:xfrm>
                <a:off x="3533774" y="1916034"/>
                <a:ext cx="74698" cy="45719"/>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9" name="フリーフォーム 76">
                <a:extLst>
                  <a:ext uri="{FF2B5EF4-FFF2-40B4-BE49-F238E27FC236}">
                    <a16:creationId xmlns:a16="http://schemas.microsoft.com/office/drawing/2014/main" id="{377C4171-4485-3055-0FC4-82E0964BFCBF}"/>
                  </a:ext>
                </a:extLst>
              </p:cNvPr>
              <p:cNvSpPr/>
              <p:nvPr/>
            </p:nvSpPr>
            <p:spPr>
              <a:xfrm>
                <a:off x="3504393" y="1932796"/>
                <a:ext cx="149395" cy="114047"/>
              </a:xfrm>
              <a:custGeom>
                <a:avLst/>
                <a:gdLst>
                  <a:gd name="connsiteX0" fmla="*/ 73195 w 149395"/>
                  <a:gd name="connsiteY0" fmla="*/ 0 h 192927"/>
                  <a:gd name="connsiteX1" fmla="*/ 68432 w 149395"/>
                  <a:gd name="connsiteY1" fmla="*/ 190500 h 192927"/>
                  <a:gd name="connsiteX2" fmla="*/ 1757 w 149395"/>
                  <a:gd name="connsiteY2" fmla="*/ 104775 h 192927"/>
                  <a:gd name="connsiteX3" fmla="*/ 149395 w 149395"/>
                  <a:gd name="connsiteY3" fmla="*/ 61912 h 192927"/>
                </a:gdLst>
                <a:ahLst/>
                <a:cxnLst>
                  <a:cxn ang="0">
                    <a:pos x="connsiteX0" y="connsiteY0"/>
                  </a:cxn>
                  <a:cxn ang="0">
                    <a:pos x="connsiteX1" y="connsiteY1"/>
                  </a:cxn>
                  <a:cxn ang="0">
                    <a:pos x="connsiteX2" y="connsiteY2"/>
                  </a:cxn>
                  <a:cxn ang="0">
                    <a:pos x="connsiteX3" y="connsiteY3"/>
                  </a:cxn>
                </a:cxnLst>
                <a:rect l="l" t="t" r="r" b="b"/>
                <a:pathLst>
                  <a:path w="149395" h="192927">
                    <a:moveTo>
                      <a:pt x="73195" y="0"/>
                    </a:moveTo>
                    <a:cubicBezTo>
                      <a:pt x="76766" y="86519"/>
                      <a:pt x="80338" y="173038"/>
                      <a:pt x="68432" y="190500"/>
                    </a:cubicBezTo>
                    <a:cubicBezTo>
                      <a:pt x="56526" y="207963"/>
                      <a:pt x="-11737" y="126206"/>
                      <a:pt x="1757" y="104775"/>
                    </a:cubicBezTo>
                    <a:cubicBezTo>
                      <a:pt x="15251" y="83344"/>
                      <a:pt x="82323" y="72628"/>
                      <a:pt x="149395" y="6191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91" name="グループ化 390">
              <a:extLst>
                <a:ext uri="{FF2B5EF4-FFF2-40B4-BE49-F238E27FC236}">
                  <a16:creationId xmlns:a16="http://schemas.microsoft.com/office/drawing/2014/main" id="{77888882-B69F-B5D7-14B5-5688BB4D0169}"/>
                </a:ext>
              </a:extLst>
            </p:cNvPr>
            <p:cNvGrpSpPr>
              <a:grpSpLocks noChangeAspect="1"/>
            </p:cNvGrpSpPr>
            <p:nvPr/>
          </p:nvGrpSpPr>
          <p:grpSpPr>
            <a:xfrm>
              <a:off x="4656485" y="1821485"/>
              <a:ext cx="408736" cy="1106224"/>
              <a:chOff x="3259243" y="537107"/>
              <a:chExt cx="557828" cy="1509736"/>
            </a:xfrm>
          </p:grpSpPr>
          <p:sp>
            <p:nvSpPr>
              <p:cNvPr id="392" name="フリーフォーム 58">
                <a:extLst>
                  <a:ext uri="{FF2B5EF4-FFF2-40B4-BE49-F238E27FC236}">
                    <a16:creationId xmlns:a16="http://schemas.microsoft.com/office/drawing/2014/main" id="{A8B62063-3EBD-0920-B4CA-F6B490372C57}"/>
                  </a:ext>
                </a:extLst>
              </p:cNvPr>
              <p:cNvSpPr/>
              <p:nvPr/>
            </p:nvSpPr>
            <p:spPr>
              <a:xfrm flipH="1">
                <a:off x="3259243" y="537107"/>
                <a:ext cx="311880" cy="183329"/>
              </a:xfrm>
              <a:custGeom>
                <a:avLst/>
                <a:gdLst>
                  <a:gd name="connsiteX0" fmla="*/ 82384 w 82384"/>
                  <a:gd name="connsiteY0" fmla="*/ 0 h 195263"/>
                  <a:gd name="connsiteX1" fmla="*/ 10946 w 82384"/>
                  <a:gd name="connsiteY1" fmla="*/ 100013 h 195263"/>
                  <a:gd name="connsiteX2" fmla="*/ 1421 w 82384"/>
                  <a:gd name="connsiteY2" fmla="*/ 195263 h 195263"/>
                </a:gdLst>
                <a:ahLst/>
                <a:cxnLst>
                  <a:cxn ang="0">
                    <a:pos x="connsiteX0" y="connsiteY0"/>
                  </a:cxn>
                  <a:cxn ang="0">
                    <a:pos x="connsiteX1" y="connsiteY1"/>
                  </a:cxn>
                  <a:cxn ang="0">
                    <a:pos x="connsiteX2" y="connsiteY2"/>
                  </a:cxn>
                </a:cxnLst>
                <a:rect l="l" t="t" r="r" b="b"/>
                <a:pathLst>
                  <a:path w="82384" h="195263">
                    <a:moveTo>
                      <a:pt x="82384" y="0"/>
                    </a:moveTo>
                    <a:cubicBezTo>
                      <a:pt x="53412" y="33734"/>
                      <a:pt x="24440" y="67469"/>
                      <a:pt x="10946" y="100013"/>
                    </a:cubicBezTo>
                    <a:cubicBezTo>
                      <a:pt x="-2548" y="132557"/>
                      <a:pt x="-564" y="163910"/>
                      <a:pt x="1421" y="19526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3" name="楕円 392">
                <a:extLst>
                  <a:ext uri="{FF2B5EF4-FFF2-40B4-BE49-F238E27FC236}">
                    <a16:creationId xmlns:a16="http://schemas.microsoft.com/office/drawing/2014/main" id="{153B5409-2A28-80E8-34D0-8FA6B3FACCE2}"/>
                  </a:ext>
                </a:extLst>
              </p:cNvPr>
              <p:cNvSpPr/>
              <p:nvPr/>
            </p:nvSpPr>
            <p:spPr>
              <a:xfrm>
                <a:off x="3343564" y="720436"/>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4" name="楕円 393">
                <a:extLst>
                  <a:ext uri="{FF2B5EF4-FFF2-40B4-BE49-F238E27FC236}">
                    <a16:creationId xmlns:a16="http://schemas.microsoft.com/office/drawing/2014/main" id="{1EC9089F-F62B-EC44-849A-1E18DBBD414D}"/>
                  </a:ext>
                </a:extLst>
              </p:cNvPr>
              <p:cNvSpPr/>
              <p:nvPr/>
            </p:nvSpPr>
            <p:spPr>
              <a:xfrm>
                <a:off x="3343564" y="790564"/>
                <a:ext cx="471054" cy="152400"/>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5" name="楕円 394">
                <a:extLst>
                  <a:ext uri="{FF2B5EF4-FFF2-40B4-BE49-F238E27FC236}">
                    <a16:creationId xmlns:a16="http://schemas.microsoft.com/office/drawing/2014/main" id="{616B80E3-A4AE-4621-2FA6-81A37406A2EC}"/>
                  </a:ext>
                </a:extLst>
              </p:cNvPr>
              <p:cNvSpPr/>
              <p:nvPr/>
            </p:nvSpPr>
            <p:spPr>
              <a:xfrm>
                <a:off x="3343564" y="873179"/>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6" name="楕円 395">
                <a:extLst>
                  <a:ext uri="{FF2B5EF4-FFF2-40B4-BE49-F238E27FC236}">
                    <a16:creationId xmlns:a16="http://schemas.microsoft.com/office/drawing/2014/main" id="{D9C60F03-73FB-C54E-1637-DE3E85C31686}"/>
                  </a:ext>
                </a:extLst>
              </p:cNvPr>
              <p:cNvSpPr/>
              <p:nvPr/>
            </p:nvSpPr>
            <p:spPr>
              <a:xfrm>
                <a:off x="3346017" y="949635"/>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7" name="楕円 396">
                <a:extLst>
                  <a:ext uri="{FF2B5EF4-FFF2-40B4-BE49-F238E27FC236}">
                    <a16:creationId xmlns:a16="http://schemas.microsoft.com/office/drawing/2014/main" id="{15A0942F-BEC7-4C26-4C03-C9E9DD602DFD}"/>
                  </a:ext>
                </a:extLst>
              </p:cNvPr>
              <p:cNvSpPr/>
              <p:nvPr/>
            </p:nvSpPr>
            <p:spPr>
              <a:xfrm>
                <a:off x="3343564" y="1022671"/>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8" name="楕円 397">
                <a:extLst>
                  <a:ext uri="{FF2B5EF4-FFF2-40B4-BE49-F238E27FC236}">
                    <a16:creationId xmlns:a16="http://schemas.microsoft.com/office/drawing/2014/main" id="{F1993B06-525E-5C81-0790-F51E81CDD8C2}"/>
                  </a:ext>
                </a:extLst>
              </p:cNvPr>
              <p:cNvSpPr/>
              <p:nvPr/>
            </p:nvSpPr>
            <p:spPr>
              <a:xfrm>
                <a:off x="3343564" y="1105798"/>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9" name="楕円 398">
                <a:extLst>
                  <a:ext uri="{FF2B5EF4-FFF2-40B4-BE49-F238E27FC236}">
                    <a16:creationId xmlns:a16="http://schemas.microsoft.com/office/drawing/2014/main" id="{B383E695-8713-24EC-FE7B-FB279CBA0805}"/>
                  </a:ext>
                </a:extLst>
              </p:cNvPr>
              <p:cNvSpPr/>
              <p:nvPr/>
            </p:nvSpPr>
            <p:spPr>
              <a:xfrm>
                <a:off x="3343564" y="1178834"/>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0" name="楕円 399">
                <a:extLst>
                  <a:ext uri="{FF2B5EF4-FFF2-40B4-BE49-F238E27FC236}">
                    <a16:creationId xmlns:a16="http://schemas.microsoft.com/office/drawing/2014/main" id="{DFDAB65A-8FD6-B882-C76F-D0DAA1A49A96}"/>
                  </a:ext>
                </a:extLst>
              </p:cNvPr>
              <p:cNvSpPr/>
              <p:nvPr/>
            </p:nvSpPr>
            <p:spPr>
              <a:xfrm>
                <a:off x="3343564" y="1251870"/>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1" name="楕円 400">
                <a:extLst>
                  <a:ext uri="{FF2B5EF4-FFF2-40B4-BE49-F238E27FC236}">
                    <a16:creationId xmlns:a16="http://schemas.microsoft.com/office/drawing/2014/main" id="{AA1057F9-FD8A-2F19-5997-E040A17F18A2}"/>
                  </a:ext>
                </a:extLst>
              </p:cNvPr>
              <p:cNvSpPr/>
              <p:nvPr/>
            </p:nvSpPr>
            <p:spPr>
              <a:xfrm>
                <a:off x="3341111" y="1318235"/>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2" name="楕円 401">
                <a:extLst>
                  <a:ext uri="{FF2B5EF4-FFF2-40B4-BE49-F238E27FC236}">
                    <a16:creationId xmlns:a16="http://schemas.microsoft.com/office/drawing/2014/main" id="{6A6F7226-1D26-B586-2E5E-F61A4B17BAD3}"/>
                  </a:ext>
                </a:extLst>
              </p:cNvPr>
              <p:cNvSpPr/>
              <p:nvPr/>
            </p:nvSpPr>
            <p:spPr>
              <a:xfrm>
                <a:off x="3341111" y="1388363"/>
                <a:ext cx="471054" cy="152400"/>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3" name="楕円 402">
                <a:extLst>
                  <a:ext uri="{FF2B5EF4-FFF2-40B4-BE49-F238E27FC236}">
                    <a16:creationId xmlns:a16="http://schemas.microsoft.com/office/drawing/2014/main" id="{16770951-6BA5-A298-9531-477746CCA386}"/>
                  </a:ext>
                </a:extLst>
              </p:cNvPr>
              <p:cNvSpPr/>
              <p:nvPr/>
            </p:nvSpPr>
            <p:spPr>
              <a:xfrm>
                <a:off x="3341111" y="1470978"/>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4" name="楕円 403">
                <a:extLst>
                  <a:ext uri="{FF2B5EF4-FFF2-40B4-BE49-F238E27FC236}">
                    <a16:creationId xmlns:a16="http://schemas.microsoft.com/office/drawing/2014/main" id="{E7B8408E-C91C-3EB4-8CD0-CDBB67BE7CBE}"/>
                  </a:ext>
                </a:extLst>
              </p:cNvPr>
              <p:cNvSpPr/>
              <p:nvPr/>
            </p:nvSpPr>
            <p:spPr>
              <a:xfrm>
                <a:off x="3343564" y="1547434"/>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5" name="楕円 404">
                <a:extLst>
                  <a:ext uri="{FF2B5EF4-FFF2-40B4-BE49-F238E27FC236}">
                    <a16:creationId xmlns:a16="http://schemas.microsoft.com/office/drawing/2014/main" id="{455C7D2D-5C8E-2261-44FB-F2DE5B2A98C5}"/>
                  </a:ext>
                </a:extLst>
              </p:cNvPr>
              <p:cNvSpPr/>
              <p:nvPr/>
            </p:nvSpPr>
            <p:spPr>
              <a:xfrm>
                <a:off x="3341111" y="1620470"/>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6" name="楕円 405">
                <a:extLst>
                  <a:ext uri="{FF2B5EF4-FFF2-40B4-BE49-F238E27FC236}">
                    <a16:creationId xmlns:a16="http://schemas.microsoft.com/office/drawing/2014/main" id="{9EB38526-5D02-9A2B-7F0C-2B8A15604A08}"/>
                  </a:ext>
                </a:extLst>
              </p:cNvPr>
              <p:cNvSpPr/>
              <p:nvPr/>
            </p:nvSpPr>
            <p:spPr>
              <a:xfrm>
                <a:off x="3341111" y="1703597"/>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7" name="楕円 406">
                <a:extLst>
                  <a:ext uri="{FF2B5EF4-FFF2-40B4-BE49-F238E27FC236}">
                    <a16:creationId xmlns:a16="http://schemas.microsoft.com/office/drawing/2014/main" id="{7A23E52E-0C5C-D274-379C-DA5D915A0D78}"/>
                  </a:ext>
                </a:extLst>
              </p:cNvPr>
              <p:cNvSpPr/>
              <p:nvPr/>
            </p:nvSpPr>
            <p:spPr>
              <a:xfrm>
                <a:off x="3341111" y="1776633"/>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8" name="楕円 407">
                <a:extLst>
                  <a:ext uri="{FF2B5EF4-FFF2-40B4-BE49-F238E27FC236}">
                    <a16:creationId xmlns:a16="http://schemas.microsoft.com/office/drawing/2014/main" id="{C193BF20-2DFA-5066-1214-1854C75A8F09}"/>
                  </a:ext>
                </a:extLst>
              </p:cNvPr>
              <p:cNvSpPr/>
              <p:nvPr/>
            </p:nvSpPr>
            <p:spPr>
              <a:xfrm>
                <a:off x="3341111" y="1849669"/>
                <a:ext cx="471054" cy="146072"/>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9" name="楕円 408">
                <a:extLst>
                  <a:ext uri="{FF2B5EF4-FFF2-40B4-BE49-F238E27FC236}">
                    <a16:creationId xmlns:a16="http://schemas.microsoft.com/office/drawing/2014/main" id="{F9D81B67-4EA5-A912-5741-55C2288D4A74}"/>
                  </a:ext>
                </a:extLst>
              </p:cNvPr>
              <p:cNvSpPr/>
              <p:nvPr/>
            </p:nvSpPr>
            <p:spPr>
              <a:xfrm>
                <a:off x="3533774" y="1916034"/>
                <a:ext cx="74698" cy="45719"/>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0" name="フリーフォーム 76">
                <a:extLst>
                  <a:ext uri="{FF2B5EF4-FFF2-40B4-BE49-F238E27FC236}">
                    <a16:creationId xmlns:a16="http://schemas.microsoft.com/office/drawing/2014/main" id="{B1C98D42-BD4E-00DB-8037-582D50EE02E8}"/>
                  </a:ext>
                </a:extLst>
              </p:cNvPr>
              <p:cNvSpPr/>
              <p:nvPr/>
            </p:nvSpPr>
            <p:spPr>
              <a:xfrm>
                <a:off x="3504393" y="1932796"/>
                <a:ext cx="149395" cy="114047"/>
              </a:xfrm>
              <a:custGeom>
                <a:avLst/>
                <a:gdLst>
                  <a:gd name="connsiteX0" fmla="*/ 73195 w 149395"/>
                  <a:gd name="connsiteY0" fmla="*/ 0 h 192927"/>
                  <a:gd name="connsiteX1" fmla="*/ 68432 w 149395"/>
                  <a:gd name="connsiteY1" fmla="*/ 190500 h 192927"/>
                  <a:gd name="connsiteX2" fmla="*/ 1757 w 149395"/>
                  <a:gd name="connsiteY2" fmla="*/ 104775 h 192927"/>
                  <a:gd name="connsiteX3" fmla="*/ 149395 w 149395"/>
                  <a:gd name="connsiteY3" fmla="*/ 61912 h 192927"/>
                </a:gdLst>
                <a:ahLst/>
                <a:cxnLst>
                  <a:cxn ang="0">
                    <a:pos x="connsiteX0" y="connsiteY0"/>
                  </a:cxn>
                  <a:cxn ang="0">
                    <a:pos x="connsiteX1" y="connsiteY1"/>
                  </a:cxn>
                  <a:cxn ang="0">
                    <a:pos x="connsiteX2" y="connsiteY2"/>
                  </a:cxn>
                  <a:cxn ang="0">
                    <a:pos x="connsiteX3" y="connsiteY3"/>
                  </a:cxn>
                </a:cxnLst>
                <a:rect l="l" t="t" r="r" b="b"/>
                <a:pathLst>
                  <a:path w="149395" h="192927">
                    <a:moveTo>
                      <a:pt x="73195" y="0"/>
                    </a:moveTo>
                    <a:cubicBezTo>
                      <a:pt x="76766" y="86519"/>
                      <a:pt x="80338" y="173038"/>
                      <a:pt x="68432" y="190500"/>
                    </a:cubicBezTo>
                    <a:cubicBezTo>
                      <a:pt x="56526" y="207963"/>
                      <a:pt x="-11737" y="126206"/>
                      <a:pt x="1757" y="104775"/>
                    </a:cubicBezTo>
                    <a:cubicBezTo>
                      <a:pt x="15251" y="83344"/>
                      <a:pt x="82323" y="72628"/>
                      <a:pt x="149395" y="6191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spTree>
    <p:extLst>
      <p:ext uri="{BB962C8B-B14F-4D97-AF65-F5344CB8AC3E}">
        <p14:creationId xmlns:p14="http://schemas.microsoft.com/office/powerpoint/2010/main" val="1875972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2" descr="https://lh3.googleusercontent.com/64VG44975Y5zl_SK_fxe_h5WwsPtW5Xae-OXQPuy119112Q1eCiVX1Pp5jmI5LCViuHcuOvnv8J_OiioSgM8LPQAJse8KCa6J_ZsBwk4M3m0UyEmKUY4ZEWgzDTPaNxjKIzeNORPW7D3jkDMEx2rHXaoCXAOp_roH_xXAiqTe6YJ7WA4tmneVymUy_7CQ-Gs5on_W8FFokma8M-oVsGveA6iyslVCnTA7B05FgfsYMh0neAFhZcN8rJKPlgUKcrwrL5PQD3cAKRvQLk0a0EX55sD8MNt7NoOcO7s4QvRF8dHPxo1VAN0xt_cIAuPuQpYCqnNrUMQuTNnpQBHArLXqH6Twgg-2zV0QUy_9Kv7lLItUrcb_qz0gFbT_PcMJkR8RLWFBC306Ma5wWMgVV13NtqVfivs2keJsN3Pn4r-6ZBo5aFg27jWqb-KtyGL0drDk0g5jNYFOXRyEHoh21d6MImDHtZaUMOORsTXGZVhGdLjYqTe43oM22E5sMq2zCElZLzUjXYlr5CY1mcnwnN3pF00qfXUvTee-hfhLjQqourHhkuSj3IMkgn6n6NJUtJoC6baEqnsEAM7rI1pvSHexhdk0NXm66Un7NpoWT0wh1wzV24DYian4IRfNQlWmiRlEc1HWiNHBe9ijkF-0hV40_8nJ_Tc8Y4Q=w1875-h1406-no">
            <a:extLst>
              <a:ext uri="{FF2B5EF4-FFF2-40B4-BE49-F238E27FC236}">
                <a16:creationId xmlns:a16="http://schemas.microsoft.com/office/drawing/2014/main" id="{3A269F2B-23CB-9C69-75E1-582C57C85EF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213423" y="678398"/>
            <a:ext cx="384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7515A5A-1D3B-98D2-D5C7-AA863740BE0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472" y="3779733"/>
            <a:ext cx="3838666" cy="288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CF78F7F-C489-59E2-0B46-3145B0AB732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472" y="642229"/>
            <a:ext cx="383864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建物, 男, 人, 立つ が含まれている画像&#10;&#10;自動的に生成された説明">
            <a:extLst>
              <a:ext uri="{FF2B5EF4-FFF2-40B4-BE49-F238E27FC236}">
                <a16:creationId xmlns:a16="http://schemas.microsoft.com/office/drawing/2014/main" id="{A54608A6-090A-CAA4-C60F-FEE9C578B09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52000" y="3779733"/>
            <a:ext cx="3840000" cy="2880000"/>
          </a:xfrm>
          <a:prstGeom prst="rect">
            <a:avLst/>
          </a:prstGeom>
        </p:spPr>
      </p:pic>
      <p:sp>
        <p:nvSpPr>
          <p:cNvPr id="9" name="矢印: 右 8">
            <a:extLst>
              <a:ext uri="{FF2B5EF4-FFF2-40B4-BE49-F238E27FC236}">
                <a16:creationId xmlns:a16="http://schemas.microsoft.com/office/drawing/2014/main" id="{9A17B376-EC52-7C2D-50A0-E627BA727716}"/>
              </a:ext>
            </a:extLst>
          </p:cNvPr>
          <p:cNvSpPr/>
          <p:nvPr/>
        </p:nvSpPr>
        <p:spPr>
          <a:xfrm>
            <a:off x="5100883" y="4712989"/>
            <a:ext cx="1520328" cy="68304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11" name="テキスト ボックス 10">
            <a:extLst>
              <a:ext uri="{FF2B5EF4-FFF2-40B4-BE49-F238E27FC236}">
                <a16:creationId xmlns:a16="http://schemas.microsoft.com/office/drawing/2014/main" id="{582DE11D-3514-F82E-FC7B-5FF55F847470}"/>
              </a:ext>
            </a:extLst>
          </p:cNvPr>
          <p:cNvSpPr txBox="1"/>
          <p:nvPr/>
        </p:nvSpPr>
        <p:spPr>
          <a:xfrm>
            <a:off x="140131" y="4174632"/>
            <a:ext cx="7571303" cy="461665"/>
          </a:xfrm>
          <a:prstGeom prst="rect">
            <a:avLst/>
          </a:prstGeom>
          <a:noFill/>
        </p:spPr>
        <p:txBody>
          <a:bodyPr wrap="none" rtlCol="0">
            <a:spAutoFit/>
          </a:bodyPr>
          <a:lstStyle/>
          <a:p>
            <a:r>
              <a:rPr kumimoji="1" lang="en-US" altLang="ja-JP" sz="2400" dirty="0">
                <a:effectLst>
                  <a:glow rad="101600">
                    <a:schemeClr val="bg1"/>
                  </a:glow>
                </a:effectLst>
              </a:rPr>
              <a:t>Temporal culture in intertidal systems</a:t>
            </a:r>
            <a:r>
              <a:rPr lang="ja-JP" altLang="en-US" sz="2400" dirty="0">
                <a:effectLst>
                  <a:glow rad="101600">
                    <a:schemeClr val="bg1"/>
                  </a:glow>
                </a:effectLst>
              </a:rPr>
              <a:t> </a:t>
            </a:r>
            <a:r>
              <a:rPr lang="en-US" altLang="ja-JP" sz="2400" dirty="0">
                <a:effectLst>
                  <a:glow rad="101600">
                    <a:schemeClr val="bg1"/>
                  </a:glow>
                </a:effectLst>
              </a:rPr>
              <a:t>in</a:t>
            </a:r>
            <a:r>
              <a:rPr lang="ja-JP" altLang="en-US" sz="2400" dirty="0">
                <a:effectLst>
                  <a:glow rad="101600">
                    <a:schemeClr val="bg1"/>
                  </a:glow>
                </a:effectLst>
              </a:rPr>
              <a:t> </a:t>
            </a:r>
            <a:r>
              <a:rPr lang="en-US" altLang="ja-JP" sz="2400" dirty="0">
                <a:solidFill>
                  <a:srgbClr val="0000FF"/>
                </a:solidFill>
                <a:effectLst>
                  <a:glow rad="101600">
                    <a:schemeClr val="bg1"/>
                  </a:glow>
                </a:effectLst>
              </a:rPr>
              <a:t>Miyagi</a:t>
            </a:r>
            <a:endParaRPr kumimoji="1" lang="ja-JP" altLang="en-US" sz="2400" dirty="0">
              <a:solidFill>
                <a:srgbClr val="0000FF"/>
              </a:solidFill>
              <a:effectLst>
                <a:glow rad="101600">
                  <a:schemeClr val="bg1"/>
                </a:glow>
              </a:effectLst>
            </a:endParaRPr>
          </a:p>
        </p:txBody>
      </p:sp>
      <p:sp>
        <p:nvSpPr>
          <p:cNvPr id="13" name="テキスト ボックス 12">
            <a:extLst>
              <a:ext uri="{FF2B5EF4-FFF2-40B4-BE49-F238E27FC236}">
                <a16:creationId xmlns:a16="http://schemas.microsoft.com/office/drawing/2014/main" id="{A5CCDED0-0805-59A2-2CE6-BD56DE23CB2A}"/>
              </a:ext>
            </a:extLst>
          </p:cNvPr>
          <p:cNvSpPr txBox="1"/>
          <p:nvPr/>
        </p:nvSpPr>
        <p:spPr>
          <a:xfrm>
            <a:off x="67615" y="2964523"/>
            <a:ext cx="9571851" cy="461665"/>
          </a:xfrm>
          <a:prstGeom prst="rect">
            <a:avLst/>
          </a:prstGeom>
          <a:noFill/>
        </p:spPr>
        <p:txBody>
          <a:bodyPr wrap="none" rtlCol="0">
            <a:spAutoFit/>
          </a:bodyPr>
          <a:lstStyle/>
          <a:p>
            <a:r>
              <a:rPr kumimoji="1" lang="en-US" altLang="ja-JP" sz="2400" dirty="0">
                <a:effectLst>
                  <a:glow rad="101600">
                    <a:schemeClr val="bg1"/>
                  </a:glow>
                </a:effectLst>
              </a:rPr>
              <a:t>Wild spat collection using scallop-shell collectors in </a:t>
            </a:r>
            <a:r>
              <a:rPr kumimoji="1" lang="en-US" altLang="ja-JP" sz="2400" dirty="0">
                <a:solidFill>
                  <a:srgbClr val="0000FF"/>
                </a:solidFill>
                <a:effectLst>
                  <a:glow rad="101600">
                    <a:schemeClr val="bg1"/>
                  </a:glow>
                </a:effectLst>
              </a:rPr>
              <a:t>Miyagi</a:t>
            </a:r>
            <a:endParaRPr kumimoji="1" lang="ja-JP" altLang="en-US" sz="2400" dirty="0">
              <a:solidFill>
                <a:srgbClr val="0000FF"/>
              </a:solidFill>
              <a:effectLst>
                <a:glow rad="101600">
                  <a:schemeClr val="bg1"/>
                </a:glow>
              </a:effectLst>
            </a:endParaRPr>
          </a:p>
        </p:txBody>
      </p:sp>
      <p:sp>
        <p:nvSpPr>
          <p:cNvPr id="15" name="テキスト ボックス 14">
            <a:extLst>
              <a:ext uri="{FF2B5EF4-FFF2-40B4-BE49-F238E27FC236}">
                <a16:creationId xmlns:a16="http://schemas.microsoft.com/office/drawing/2014/main" id="{2D010468-8D55-3195-71BE-4326ED2C038B}"/>
              </a:ext>
            </a:extLst>
          </p:cNvPr>
          <p:cNvSpPr txBox="1"/>
          <p:nvPr/>
        </p:nvSpPr>
        <p:spPr>
          <a:xfrm>
            <a:off x="4012925" y="5660799"/>
            <a:ext cx="4647426" cy="830997"/>
          </a:xfrm>
          <a:prstGeom prst="rect">
            <a:avLst/>
          </a:prstGeom>
          <a:noFill/>
        </p:spPr>
        <p:txBody>
          <a:bodyPr wrap="none" rtlCol="0">
            <a:spAutoFit/>
          </a:bodyPr>
          <a:lstStyle/>
          <a:p>
            <a:r>
              <a:rPr kumimoji="1" lang="en-US" altLang="ja-JP" sz="2400" dirty="0">
                <a:effectLst>
                  <a:glow rad="101600">
                    <a:schemeClr val="bg1"/>
                  </a:glow>
                </a:effectLst>
              </a:rPr>
              <a:t>Transportation to other areas</a:t>
            </a:r>
          </a:p>
          <a:p>
            <a:r>
              <a:rPr lang="en-US" altLang="ja-JP" sz="2400" dirty="0">
                <a:effectLst>
                  <a:glow rad="101600">
                    <a:schemeClr val="bg1"/>
                  </a:glow>
                </a:effectLst>
              </a:rPr>
              <a:t>(including</a:t>
            </a:r>
            <a:r>
              <a:rPr lang="ja-JP" altLang="en-US" sz="2400" dirty="0">
                <a:effectLst>
                  <a:glow rad="101600">
                    <a:schemeClr val="bg1"/>
                  </a:glow>
                </a:effectLst>
              </a:rPr>
              <a:t> </a:t>
            </a:r>
            <a:r>
              <a:rPr lang="en-US" altLang="ja-JP" sz="2400" dirty="0">
                <a:solidFill>
                  <a:srgbClr val="FF5050"/>
                </a:solidFill>
                <a:effectLst>
                  <a:glow rad="101600">
                    <a:schemeClr val="bg1"/>
                  </a:glow>
                </a:effectLst>
              </a:rPr>
              <a:t>Hokkaido</a:t>
            </a:r>
            <a:r>
              <a:rPr lang="en-US" altLang="ja-JP" sz="2400" dirty="0">
                <a:effectLst>
                  <a:glow rad="101600">
                    <a:schemeClr val="bg1"/>
                  </a:glow>
                </a:effectLst>
              </a:rPr>
              <a:t>)</a:t>
            </a:r>
          </a:p>
        </p:txBody>
      </p:sp>
      <p:pic>
        <p:nvPicPr>
          <p:cNvPr id="2" name="図 1" descr="チョコレートチップクッキー&#10;&#10;自動的に生成された説明">
            <a:extLst>
              <a:ext uri="{FF2B5EF4-FFF2-40B4-BE49-F238E27FC236}">
                <a16:creationId xmlns:a16="http://schemas.microsoft.com/office/drawing/2014/main" id="{35D15B3A-579B-DC45-7112-1B1F3BA7C3F8}"/>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8284385" y="731796"/>
            <a:ext cx="3840000" cy="2880000"/>
          </a:xfrm>
          <a:prstGeom prst="rect">
            <a:avLst/>
          </a:prstGeom>
        </p:spPr>
      </p:pic>
      <p:sp>
        <p:nvSpPr>
          <p:cNvPr id="3" name="タイトル 1">
            <a:extLst>
              <a:ext uri="{FF2B5EF4-FFF2-40B4-BE49-F238E27FC236}">
                <a16:creationId xmlns:a16="http://schemas.microsoft.com/office/drawing/2014/main" id="{E3B5AEC1-1101-B032-BB08-AD62C05DFF2F}"/>
              </a:ext>
            </a:extLst>
          </p:cNvPr>
          <p:cNvSpPr>
            <a:spLocks noGrp="1"/>
          </p:cNvSpPr>
          <p:nvPr>
            <p:ph type="title"/>
          </p:nvPr>
        </p:nvSpPr>
        <p:spPr>
          <a:xfrm>
            <a:off x="67615" y="198267"/>
            <a:ext cx="7199481" cy="480131"/>
          </a:xfr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bodyPr>
          <a:lstStyle/>
          <a:p>
            <a:pPr algn="l"/>
            <a:r>
              <a:rPr lang="en-US" altLang="ja-JP" sz="2800" dirty="0">
                <a:solidFill>
                  <a:schemeClr val="tx1"/>
                </a:solidFill>
                <a:latin typeface="+mn-ea"/>
              </a:rPr>
              <a:t>Feature of oyster culture in Japan</a:t>
            </a:r>
            <a:endParaRPr lang="ja-JP" altLang="en-US" sz="2800" dirty="0">
              <a:solidFill>
                <a:schemeClr val="tx1"/>
              </a:solidFill>
              <a:latin typeface="+mn-ea"/>
            </a:endParaRPr>
          </a:p>
        </p:txBody>
      </p:sp>
    </p:spTree>
    <p:extLst>
      <p:ext uri="{BB962C8B-B14F-4D97-AF65-F5344CB8AC3E}">
        <p14:creationId xmlns:p14="http://schemas.microsoft.com/office/powerpoint/2010/main" val="335323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1D9D9303-C17C-9B1C-7D39-31B630951435}"/>
              </a:ext>
            </a:extLst>
          </p:cNvPr>
          <p:cNvGrpSpPr>
            <a:grpSpLocks noChangeAspect="1"/>
          </p:cNvGrpSpPr>
          <p:nvPr/>
        </p:nvGrpSpPr>
        <p:grpSpPr>
          <a:xfrm rot="12420543">
            <a:off x="8055264" y="-148583"/>
            <a:ext cx="2971597" cy="6697043"/>
            <a:chOff x="8839198" y="3651393"/>
            <a:chExt cx="1683658" cy="3794436"/>
          </a:xfrm>
        </p:grpSpPr>
        <p:pic>
          <p:nvPicPr>
            <p:cNvPr id="5" name="図 4">
              <a:extLst>
                <a:ext uri="{FF2B5EF4-FFF2-40B4-BE49-F238E27FC236}">
                  <a16:creationId xmlns:a16="http://schemas.microsoft.com/office/drawing/2014/main" id="{097EA96A-062B-8AEC-6FF5-8FC0FDFC37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39198" y="3651393"/>
              <a:ext cx="1683658" cy="1499036"/>
            </a:xfrm>
            <a:prstGeom prst="rect">
              <a:avLst/>
            </a:prstGeom>
          </p:spPr>
        </p:pic>
        <p:pic>
          <p:nvPicPr>
            <p:cNvPr id="6" name="図 5" descr="テキスト が含まれている画像&#10;&#10;自動的に生成された説明">
              <a:extLst>
                <a:ext uri="{FF2B5EF4-FFF2-40B4-BE49-F238E27FC236}">
                  <a16:creationId xmlns:a16="http://schemas.microsoft.com/office/drawing/2014/main" id="{6154FF4B-1F67-DAE7-7374-DED9E5BE339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40799" y="5109029"/>
              <a:ext cx="1480457" cy="2336800"/>
            </a:xfrm>
            <a:prstGeom prst="rect">
              <a:avLst/>
            </a:prstGeom>
          </p:spPr>
        </p:pic>
      </p:grpSp>
      <p:pic>
        <p:nvPicPr>
          <p:cNvPr id="8" name="図 7" descr="動物, オイスター, 食品, 皿 が含まれている画像&#10;&#10;自動的に生成された説明">
            <a:extLst>
              <a:ext uri="{FF2B5EF4-FFF2-40B4-BE49-F238E27FC236}">
                <a16:creationId xmlns:a16="http://schemas.microsoft.com/office/drawing/2014/main" id="{63755324-BD7D-055A-B9FE-6B8793A91D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6158" y="1621307"/>
            <a:ext cx="6594306" cy="4945730"/>
          </a:xfrm>
          <a:prstGeom prst="rect">
            <a:avLst/>
          </a:prstGeom>
        </p:spPr>
      </p:pic>
      <p:sp>
        <p:nvSpPr>
          <p:cNvPr id="10" name="テキスト ボックス 9">
            <a:extLst>
              <a:ext uri="{FF2B5EF4-FFF2-40B4-BE49-F238E27FC236}">
                <a16:creationId xmlns:a16="http://schemas.microsoft.com/office/drawing/2014/main" id="{084B2FEB-EAE3-229B-14B6-A26ACAF976D1}"/>
              </a:ext>
            </a:extLst>
          </p:cNvPr>
          <p:cNvSpPr txBox="1"/>
          <p:nvPr/>
        </p:nvSpPr>
        <p:spPr>
          <a:xfrm>
            <a:off x="-289365" y="591720"/>
            <a:ext cx="11945539" cy="830997"/>
          </a:xfrm>
          <a:prstGeom prst="rect">
            <a:avLst/>
          </a:prstGeom>
          <a:noFill/>
        </p:spPr>
        <p:txBody>
          <a:bodyPr wrap="square">
            <a:spAutoFit/>
          </a:bodyPr>
          <a:lstStyle/>
          <a:p>
            <a:pPr algn="ctr"/>
            <a:r>
              <a:rPr lang="en-US" altLang="ja-JP" sz="2400" dirty="0"/>
              <a:t>Abnormal enlargement of ovary have been observed in the oysters cultured </a:t>
            </a:r>
            <a:r>
              <a:rPr lang="en-US" altLang="ja-JP" sz="2400" dirty="0">
                <a:solidFill>
                  <a:srgbClr val="FF5050"/>
                </a:solidFill>
              </a:rPr>
              <a:t>Hokkaido</a:t>
            </a:r>
            <a:r>
              <a:rPr lang="en-US" altLang="ja-JP" sz="2400" dirty="0">
                <a:solidFill>
                  <a:srgbClr val="FF66FF"/>
                </a:solidFill>
              </a:rPr>
              <a:t> </a:t>
            </a:r>
            <a:r>
              <a:rPr lang="en-US" altLang="ja-JP" sz="2400" dirty="0"/>
              <a:t>(northern island) since 2021 spring.</a:t>
            </a:r>
            <a:endParaRPr lang="ja-JP" altLang="en-US" sz="2400" dirty="0"/>
          </a:p>
        </p:txBody>
      </p:sp>
    </p:spTree>
    <p:extLst>
      <p:ext uri="{BB962C8B-B14F-4D97-AF65-F5344CB8AC3E}">
        <p14:creationId xmlns:p14="http://schemas.microsoft.com/office/powerpoint/2010/main" val="327646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0BD2C204-48A6-84A2-A899-78CEAD139332}"/>
              </a:ext>
            </a:extLst>
          </p:cNvPr>
          <p:cNvSpPr txBox="1"/>
          <p:nvPr/>
        </p:nvSpPr>
        <p:spPr>
          <a:xfrm>
            <a:off x="401444" y="4057570"/>
            <a:ext cx="11580310" cy="2308324"/>
          </a:xfrm>
          <a:prstGeom prst="rect">
            <a:avLst/>
          </a:prstGeom>
          <a:solidFill>
            <a:schemeClr val="bg1"/>
          </a:solidFill>
        </p:spPr>
        <p:txBody>
          <a:bodyPr wrap="square">
            <a:spAutoFit/>
          </a:bodyPr>
          <a:lstStyle/>
          <a:p>
            <a:pPr marL="342900" indent="-342900">
              <a:buFont typeface="Arial" panose="020B0604020202020204" pitchFamily="34" charset="0"/>
              <a:buChar char="•"/>
            </a:pPr>
            <a:r>
              <a:rPr lang="fr-FR" altLang="ja-JP" sz="2400" dirty="0"/>
              <a:t>Abnormal enlargement of ovary was caused by ovarian protozoan parasite </a:t>
            </a:r>
            <a:r>
              <a:rPr lang="fr-FR" altLang="ja-JP" sz="2400" i="1" dirty="0"/>
              <a:t>Marteilioides chungmuensis.</a:t>
            </a:r>
          </a:p>
          <a:p>
            <a:pPr marL="342900" indent="-342900">
              <a:buFont typeface="Arial" panose="020B0604020202020204" pitchFamily="34" charset="0"/>
              <a:buChar char="•"/>
            </a:pPr>
            <a:r>
              <a:rPr lang="fr-FR" altLang="ja-JP" sz="2400" i="1" dirty="0"/>
              <a:t>M. chungmuensis</a:t>
            </a:r>
            <a:r>
              <a:rPr lang="fr-FR" altLang="ja-JP" sz="2400" dirty="0"/>
              <a:t> often develop nodule-like ovaries, resulting in loss of marketability due to the unesthetic appearance and decrease of survival rate of oyster.</a:t>
            </a:r>
          </a:p>
          <a:p>
            <a:endParaRPr lang="ja-JP" altLang="en-US" sz="2400" dirty="0"/>
          </a:p>
        </p:txBody>
      </p:sp>
      <p:sp>
        <p:nvSpPr>
          <p:cNvPr id="2" name="テキスト ボックス 1">
            <a:extLst>
              <a:ext uri="{FF2B5EF4-FFF2-40B4-BE49-F238E27FC236}">
                <a16:creationId xmlns:a16="http://schemas.microsoft.com/office/drawing/2014/main" id="{157364CC-63DF-1710-6AA3-60175FB2076A}"/>
              </a:ext>
            </a:extLst>
          </p:cNvPr>
          <p:cNvSpPr txBox="1"/>
          <p:nvPr/>
        </p:nvSpPr>
        <p:spPr>
          <a:xfrm>
            <a:off x="5144428" y="3464370"/>
            <a:ext cx="3416320" cy="369332"/>
          </a:xfrm>
          <a:prstGeom prst="rect">
            <a:avLst/>
          </a:prstGeom>
          <a:noFill/>
        </p:spPr>
        <p:txBody>
          <a:bodyPr wrap="none" rtlCol="0">
            <a:spAutoFit/>
          </a:bodyPr>
          <a:lstStyle/>
          <a:p>
            <a:r>
              <a:rPr lang="ja-JP" altLang="en-US" dirty="0">
                <a:highlight>
                  <a:srgbClr val="FFFF00"/>
                </a:highlight>
              </a:rPr>
              <a:t>伊藤先生：出典は不要ですか？</a:t>
            </a:r>
            <a:endParaRPr kumimoji="1" lang="ja-JP" altLang="en-US" dirty="0">
              <a:highlight>
                <a:srgbClr val="FFFF00"/>
              </a:highlight>
            </a:endParaRPr>
          </a:p>
        </p:txBody>
      </p:sp>
      <p:pic>
        <p:nvPicPr>
          <p:cNvPr id="4" name="図 3">
            <a:extLst>
              <a:ext uri="{FF2B5EF4-FFF2-40B4-BE49-F238E27FC236}">
                <a16:creationId xmlns:a16="http://schemas.microsoft.com/office/drawing/2014/main" id="{2033A261-60D4-5327-E6B9-529B15B3AC9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266408" y="1041813"/>
            <a:ext cx="4387153" cy="2929380"/>
          </a:xfrm>
          <a:prstGeom prst="rect">
            <a:avLst/>
          </a:prstGeom>
        </p:spPr>
      </p:pic>
      <p:pic>
        <p:nvPicPr>
          <p:cNvPr id="6" name="図 5">
            <a:extLst>
              <a:ext uri="{FF2B5EF4-FFF2-40B4-BE49-F238E27FC236}">
                <a16:creationId xmlns:a16="http://schemas.microsoft.com/office/drawing/2014/main" id="{CB4A5B6E-8510-AEC5-D601-30C15DA74966}"/>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653561" y="1009381"/>
            <a:ext cx="3624146" cy="2910468"/>
          </a:xfrm>
          <a:prstGeom prst="rect">
            <a:avLst/>
          </a:prstGeom>
        </p:spPr>
      </p:pic>
      <p:sp>
        <p:nvSpPr>
          <p:cNvPr id="7" name="テキスト ボックス 6">
            <a:extLst>
              <a:ext uri="{FF2B5EF4-FFF2-40B4-BE49-F238E27FC236}">
                <a16:creationId xmlns:a16="http://schemas.microsoft.com/office/drawing/2014/main" id="{614F98AA-21CB-D8E6-FFAB-1B4F13EAEDD5}"/>
              </a:ext>
            </a:extLst>
          </p:cNvPr>
          <p:cNvSpPr txBox="1"/>
          <p:nvPr/>
        </p:nvSpPr>
        <p:spPr>
          <a:xfrm>
            <a:off x="5637898" y="591895"/>
            <a:ext cx="2031325" cy="369332"/>
          </a:xfrm>
          <a:prstGeom prst="rect">
            <a:avLst/>
          </a:prstGeom>
          <a:noFill/>
        </p:spPr>
        <p:txBody>
          <a:bodyPr wrap="none" rtlCol="0">
            <a:spAutoFit/>
          </a:bodyPr>
          <a:lstStyle/>
          <a:p>
            <a:r>
              <a:rPr kumimoji="1" lang="en-US" altLang="ja-JP" dirty="0"/>
              <a:t>Itoh et al. 2002</a:t>
            </a:r>
            <a:endParaRPr kumimoji="1" lang="ja-JP" altLang="en-US" dirty="0"/>
          </a:p>
        </p:txBody>
      </p:sp>
      <p:sp>
        <p:nvSpPr>
          <p:cNvPr id="9" name="テキスト ボックス 8">
            <a:extLst>
              <a:ext uri="{FF2B5EF4-FFF2-40B4-BE49-F238E27FC236}">
                <a16:creationId xmlns:a16="http://schemas.microsoft.com/office/drawing/2014/main" id="{4B32AAD6-BF2F-8BD8-97CA-70E27A5A05FC}"/>
              </a:ext>
            </a:extLst>
          </p:cNvPr>
          <p:cNvSpPr txBox="1"/>
          <p:nvPr/>
        </p:nvSpPr>
        <p:spPr>
          <a:xfrm>
            <a:off x="5510619" y="3095038"/>
            <a:ext cx="888385" cy="369332"/>
          </a:xfrm>
          <a:prstGeom prst="rect">
            <a:avLst/>
          </a:prstGeom>
          <a:noFill/>
        </p:spPr>
        <p:txBody>
          <a:bodyPr wrap="none" rtlCol="0">
            <a:spAutoFit/>
          </a:bodyPr>
          <a:lstStyle/>
          <a:p>
            <a:r>
              <a:rPr kumimoji="1" lang="en-US" altLang="ja-JP" dirty="0"/>
              <a:t>100 µm</a:t>
            </a:r>
            <a:endParaRPr kumimoji="1" lang="ja-JP" altLang="en-US" dirty="0"/>
          </a:p>
        </p:txBody>
      </p:sp>
      <p:sp>
        <p:nvSpPr>
          <p:cNvPr id="16" name="テキスト ボックス 15">
            <a:extLst>
              <a:ext uri="{FF2B5EF4-FFF2-40B4-BE49-F238E27FC236}">
                <a16:creationId xmlns:a16="http://schemas.microsoft.com/office/drawing/2014/main" id="{9CCA0AE0-2C2E-CB3E-7143-7E1F87745B0A}"/>
              </a:ext>
            </a:extLst>
          </p:cNvPr>
          <p:cNvSpPr txBox="1"/>
          <p:nvPr/>
        </p:nvSpPr>
        <p:spPr>
          <a:xfrm>
            <a:off x="9511651" y="3270478"/>
            <a:ext cx="657552" cy="369332"/>
          </a:xfrm>
          <a:prstGeom prst="rect">
            <a:avLst/>
          </a:prstGeom>
          <a:noFill/>
        </p:spPr>
        <p:txBody>
          <a:bodyPr wrap="none" rtlCol="0">
            <a:spAutoFit/>
          </a:bodyPr>
          <a:lstStyle/>
          <a:p>
            <a:r>
              <a:rPr kumimoji="1" lang="en-US" altLang="ja-JP" dirty="0"/>
              <a:t>2 µm</a:t>
            </a:r>
            <a:endParaRPr kumimoji="1" lang="ja-JP" altLang="en-US" dirty="0"/>
          </a:p>
        </p:txBody>
      </p:sp>
      <p:grpSp>
        <p:nvGrpSpPr>
          <p:cNvPr id="5" name="グループ化 4">
            <a:extLst>
              <a:ext uri="{FF2B5EF4-FFF2-40B4-BE49-F238E27FC236}">
                <a16:creationId xmlns:a16="http://schemas.microsoft.com/office/drawing/2014/main" id="{4BB702BF-9E5C-1E63-C8F9-B3324FD9AF73}"/>
              </a:ext>
            </a:extLst>
          </p:cNvPr>
          <p:cNvGrpSpPr>
            <a:grpSpLocks noChangeAspect="1"/>
          </p:cNvGrpSpPr>
          <p:nvPr/>
        </p:nvGrpSpPr>
        <p:grpSpPr>
          <a:xfrm rot="11707107">
            <a:off x="444141" y="68043"/>
            <a:ext cx="1605762" cy="3618882"/>
            <a:chOff x="8839198" y="3651393"/>
            <a:chExt cx="1683658" cy="3794436"/>
          </a:xfrm>
        </p:grpSpPr>
        <p:pic>
          <p:nvPicPr>
            <p:cNvPr id="10" name="図 9">
              <a:extLst>
                <a:ext uri="{FF2B5EF4-FFF2-40B4-BE49-F238E27FC236}">
                  <a16:creationId xmlns:a16="http://schemas.microsoft.com/office/drawing/2014/main" id="{CC933C63-F7A4-8740-8847-DB53946B6C31}"/>
                </a:ext>
              </a:extLst>
            </p:cNvPr>
            <p:cNvPicPr>
              <a:picLocks noChangeAspect="1"/>
            </p:cNvPicPr>
            <p:nvPr/>
          </p:nvPicPr>
          <p:blipFill rotWithShape="1">
            <a:blip r:embed="rId5" cstate="screen">
              <a:grayscl/>
              <a:extLst>
                <a:ext uri="{28A0092B-C50C-407E-A947-70E740481C1C}">
                  <a14:useLocalDpi xmlns:a14="http://schemas.microsoft.com/office/drawing/2010/main"/>
                </a:ext>
              </a:extLst>
            </a:blip>
            <a:srcRect/>
            <a:stretch/>
          </p:blipFill>
          <p:spPr>
            <a:xfrm>
              <a:off x="8839198" y="3651393"/>
              <a:ext cx="1683658" cy="1499036"/>
            </a:xfrm>
            <a:prstGeom prst="rect">
              <a:avLst/>
            </a:prstGeom>
          </p:spPr>
        </p:pic>
        <p:pic>
          <p:nvPicPr>
            <p:cNvPr id="11" name="図 10" descr="テキスト が含まれている画像&#10;&#10;自動的に生成された説明">
              <a:extLst>
                <a:ext uri="{FF2B5EF4-FFF2-40B4-BE49-F238E27FC236}">
                  <a16:creationId xmlns:a16="http://schemas.microsoft.com/office/drawing/2014/main" id="{4C6F731B-9472-0131-20FF-47132A7DFCA8}"/>
                </a:ext>
              </a:extLst>
            </p:cNvPr>
            <p:cNvPicPr>
              <a:picLocks noChangeAspect="1"/>
            </p:cNvPicPr>
            <p:nvPr/>
          </p:nvPicPr>
          <p:blipFill rotWithShape="1">
            <a:blip r:embed="rId6" cstate="screen">
              <a:grayscl/>
              <a:extLst>
                <a:ext uri="{28A0092B-C50C-407E-A947-70E740481C1C}">
                  <a14:useLocalDpi xmlns:a14="http://schemas.microsoft.com/office/drawing/2010/main"/>
                </a:ext>
              </a:extLst>
            </a:blip>
            <a:srcRect/>
            <a:stretch/>
          </p:blipFill>
          <p:spPr>
            <a:xfrm>
              <a:off x="8940799" y="5109029"/>
              <a:ext cx="1480457" cy="2336800"/>
            </a:xfrm>
            <a:prstGeom prst="rect">
              <a:avLst/>
            </a:prstGeom>
          </p:spPr>
        </p:pic>
      </p:grpSp>
    </p:spTree>
    <p:extLst>
      <p:ext uri="{BB962C8B-B14F-4D97-AF65-F5344CB8AC3E}">
        <p14:creationId xmlns:p14="http://schemas.microsoft.com/office/powerpoint/2010/main" val="1939700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リーフォーム: 図形 4">
            <a:extLst>
              <a:ext uri="{FF2B5EF4-FFF2-40B4-BE49-F238E27FC236}">
                <a16:creationId xmlns:a16="http://schemas.microsoft.com/office/drawing/2014/main" id="{0C8F20A0-2853-3DF1-BC69-7726D20D7B2B}"/>
              </a:ext>
            </a:extLst>
          </p:cNvPr>
          <p:cNvSpPr/>
          <p:nvPr/>
        </p:nvSpPr>
        <p:spPr>
          <a:xfrm rot="21391170">
            <a:off x="3502023" y="3083197"/>
            <a:ext cx="2791879" cy="2515744"/>
          </a:xfrm>
          <a:custGeom>
            <a:avLst/>
            <a:gdLst>
              <a:gd name="connsiteX0" fmla="*/ 2200119 w 3120078"/>
              <a:gd name="connsiteY0" fmla="*/ 54012 h 2985597"/>
              <a:gd name="connsiteX1" fmla="*/ 2739946 w 3120078"/>
              <a:gd name="connsiteY1" fmla="*/ 935362 h 2985597"/>
              <a:gd name="connsiteX2" fmla="*/ 2387406 w 3120078"/>
              <a:gd name="connsiteY2" fmla="*/ 1596374 h 2985597"/>
              <a:gd name="connsiteX3" fmla="*/ 3026384 w 3120078"/>
              <a:gd name="connsiteY3" fmla="*/ 2852297 h 2985597"/>
              <a:gd name="connsiteX4" fmla="*/ 7763 w 3120078"/>
              <a:gd name="connsiteY4" fmla="*/ 2631959 h 2985597"/>
              <a:gd name="connsiteX5" fmla="*/ 2200119 w 3120078"/>
              <a:gd name="connsiteY5" fmla="*/ 54012 h 2985597"/>
              <a:gd name="connsiteX0" fmla="*/ 2016706 w 3123952"/>
              <a:gd name="connsiteY0" fmla="*/ 51471 h 3052170"/>
              <a:gd name="connsiteX1" fmla="*/ 2743820 w 3123952"/>
              <a:gd name="connsiteY1" fmla="*/ 998922 h 3052170"/>
              <a:gd name="connsiteX2" fmla="*/ 2391280 w 3123952"/>
              <a:gd name="connsiteY2" fmla="*/ 1659934 h 3052170"/>
              <a:gd name="connsiteX3" fmla="*/ 3030258 w 3123952"/>
              <a:gd name="connsiteY3" fmla="*/ 2915857 h 3052170"/>
              <a:gd name="connsiteX4" fmla="*/ 11637 w 3123952"/>
              <a:gd name="connsiteY4" fmla="*/ 2695519 h 3052170"/>
              <a:gd name="connsiteX5" fmla="*/ 2016706 w 3123952"/>
              <a:gd name="connsiteY5" fmla="*/ 51471 h 3052170"/>
              <a:gd name="connsiteX0" fmla="*/ 1877896 w 3128361"/>
              <a:gd name="connsiteY0" fmla="*/ 81369 h 2537606"/>
              <a:gd name="connsiteX1" fmla="*/ 2748229 w 3128361"/>
              <a:gd name="connsiteY1" fmla="*/ 511027 h 2537606"/>
              <a:gd name="connsiteX2" fmla="*/ 2395689 w 3128361"/>
              <a:gd name="connsiteY2" fmla="*/ 1172039 h 2537606"/>
              <a:gd name="connsiteX3" fmla="*/ 3034667 w 3128361"/>
              <a:gd name="connsiteY3" fmla="*/ 2427962 h 2537606"/>
              <a:gd name="connsiteX4" fmla="*/ 16046 w 3128361"/>
              <a:gd name="connsiteY4" fmla="*/ 2207624 h 2537606"/>
              <a:gd name="connsiteX5" fmla="*/ 1877896 w 3128361"/>
              <a:gd name="connsiteY5" fmla="*/ 81369 h 2537606"/>
              <a:gd name="connsiteX0" fmla="*/ 1870083 w 2796844"/>
              <a:gd name="connsiteY0" fmla="*/ 81369 h 2336057"/>
              <a:gd name="connsiteX1" fmla="*/ 2740416 w 2796844"/>
              <a:gd name="connsiteY1" fmla="*/ 511027 h 2336057"/>
              <a:gd name="connsiteX2" fmla="*/ 2387876 w 2796844"/>
              <a:gd name="connsiteY2" fmla="*/ 1172039 h 2336057"/>
              <a:gd name="connsiteX3" fmla="*/ 2674314 w 2796844"/>
              <a:gd name="connsiteY3" fmla="*/ 1998304 h 2336057"/>
              <a:gd name="connsiteX4" fmla="*/ 8233 w 2796844"/>
              <a:gd name="connsiteY4" fmla="*/ 2207624 h 2336057"/>
              <a:gd name="connsiteX5" fmla="*/ 1870083 w 2796844"/>
              <a:gd name="connsiteY5" fmla="*/ 81369 h 2336057"/>
              <a:gd name="connsiteX0" fmla="*/ 999399 w 2853351"/>
              <a:gd name="connsiteY0" fmla="*/ 119130 h 2066484"/>
              <a:gd name="connsiteX1" fmla="*/ 2795149 w 2853351"/>
              <a:gd name="connsiteY1" fmla="*/ 262349 h 2066484"/>
              <a:gd name="connsiteX2" fmla="*/ 2442609 w 2853351"/>
              <a:gd name="connsiteY2" fmla="*/ 923361 h 2066484"/>
              <a:gd name="connsiteX3" fmla="*/ 2729047 w 2853351"/>
              <a:gd name="connsiteY3" fmla="*/ 1749626 h 2066484"/>
              <a:gd name="connsiteX4" fmla="*/ 62966 w 2853351"/>
              <a:gd name="connsiteY4" fmla="*/ 1958946 h 2066484"/>
              <a:gd name="connsiteX5" fmla="*/ 999399 w 2853351"/>
              <a:gd name="connsiteY5" fmla="*/ 119130 h 2066484"/>
              <a:gd name="connsiteX0" fmla="*/ 1157968 w 2833876"/>
              <a:gd name="connsiteY0" fmla="*/ 290756 h 1800943"/>
              <a:gd name="connsiteX1" fmla="*/ 2777448 w 2833876"/>
              <a:gd name="connsiteY1" fmla="*/ 26351 h 1800943"/>
              <a:gd name="connsiteX2" fmla="*/ 2424908 w 2833876"/>
              <a:gd name="connsiteY2" fmla="*/ 687363 h 1800943"/>
              <a:gd name="connsiteX3" fmla="*/ 2711346 w 2833876"/>
              <a:gd name="connsiteY3" fmla="*/ 1513628 h 1800943"/>
              <a:gd name="connsiteX4" fmla="*/ 45265 w 2833876"/>
              <a:gd name="connsiteY4" fmla="*/ 1722948 h 1800943"/>
              <a:gd name="connsiteX5" fmla="*/ 1157968 w 2833876"/>
              <a:gd name="connsiteY5" fmla="*/ 290756 h 1800943"/>
              <a:gd name="connsiteX0" fmla="*/ 1157074 w 2835796"/>
              <a:gd name="connsiteY0" fmla="*/ 538899 h 2049086"/>
              <a:gd name="connsiteX1" fmla="*/ 2633335 w 2835796"/>
              <a:gd name="connsiteY1" fmla="*/ 10090 h 2049086"/>
              <a:gd name="connsiteX2" fmla="*/ 2424014 w 2835796"/>
              <a:gd name="connsiteY2" fmla="*/ 935506 h 2049086"/>
              <a:gd name="connsiteX3" fmla="*/ 2710452 w 2835796"/>
              <a:gd name="connsiteY3" fmla="*/ 1761771 h 2049086"/>
              <a:gd name="connsiteX4" fmla="*/ 44371 w 2835796"/>
              <a:gd name="connsiteY4" fmla="*/ 1971091 h 2049086"/>
              <a:gd name="connsiteX5" fmla="*/ 1157074 w 2835796"/>
              <a:gd name="connsiteY5" fmla="*/ 538899 h 2049086"/>
              <a:gd name="connsiteX0" fmla="*/ 1146384 w 2684730"/>
              <a:gd name="connsiteY0" fmla="*/ 538899 h 2007990"/>
              <a:gd name="connsiteX1" fmla="*/ 2622645 w 2684730"/>
              <a:gd name="connsiteY1" fmla="*/ 10090 h 2007990"/>
              <a:gd name="connsiteX2" fmla="*/ 2413324 w 2684730"/>
              <a:gd name="connsiteY2" fmla="*/ 935506 h 2007990"/>
              <a:gd name="connsiteX3" fmla="*/ 2457391 w 2684730"/>
              <a:gd name="connsiteY3" fmla="*/ 1530417 h 2007990"/>
              <a:gd name="connsiteX4" fmla="*/ 33681 w 2684730"/>
              <a:gd name="connsiteY4" fmla="*/ 1971091 h 2007990"/>
              <a:gd name="connsiteX5" fmla="*/ 1146384 w 2684730"/>
              <a:gd name="connsiteY5" fmla="*/ 538899 h 2007990"/>
              <a:gd name="connsiteX0" fmla="*/ 674826 w 2789399"/>
              <a:gd name="connsiteY0" fmla="*/ 761344 h 1986811"/>
              <a:gd name="connsiteX1" fmla="*/ 2690913 w 2789399"/>
              <a:gd name="connsiteY1" fmla="*/ 1180 h 1986811"/>
              <a:gd name="connsiteX2" fmla="*/ 2481592 w 2789399"/>
              <a:gd name="connsiteY2" fmla="*/ 926596 h 1986811"/>
              <a:gd name="connsiteX3" fmla="*/ 2525659 w 2789399"/>
              <a:gd name="connsiteY3" fmla="*/ 1521507 h 1986811"/>
              <a:gd name="connsiteX4" fmla="*/ 101949 w 2789399"/>
              <a:gd name="connsiteY4" fmla="*/ 1962181 h 1986811"/>
              <a:gd name="connsiteX5" fmla="*/ 674826 w 2789399"/>
              <a:gd name="connsiteY5" fmla="*/ 761344 h 1986811"/>
              <a:gd name="connsiteX0" fmla="*/ 678412 w 2791879"/>
              <a:gd name="connsiteY0" fmla="*/ 761344 h 2515744"/>
              <a:gd name="connsiteX1" fmla="*/ 2694499 w 2791879"/>
              <a:gd name="connsiteY1" fmla="*/ 1180 h 2515744"/>
              <a:gd name="connsiteX2" fmla="*/ 2485178 w 2791879"/>
              <a:gd name="connsiteY2" fmla="*/ 926596 h 2515744"/>
              <a:gd name="connsiteX3" fmla="*/ 2581691 w 2791879"/>
              <a:gd name="connsiteY3" fmla="*/ 2473897 h 2515744"/>
              <a:gd name="connsiteX4" fmla="*/ 105535 w 2791879"/>
              <a:gd name="connsiteY4" fmla="*/ 1962181 h 2515744"/>
              <a:gd name="connsiteX5" fmla="*/ 678412 w 2791879"/>
              <a:gd name="connsiteY5" fmla="*/ 761344 h 251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1879" h="2515744">
                <a:moveTo>
                  <a:pt x="678412" y="761344"/>
                </a:moveTo>
                <a:cubicBezTo>
                  <a:pt x="1109906" y="434510"/>
                  <a:pt x="2393371" y="-26362"/>
                  <a:pt x="2694499" y="1180"/>
                </a:cubicBezTo>
                <a:cubicBezTo>
                  <a:pt x="2995627" y="28722"/>
                  <a:pt x="2503979" y="514477"/>
                  <a:pt x="2485178" y="926596"/>
                </a:cubicBezTo>
                <a:cubicBezTo>
                  <a:pt x="2466377" y="1338715"/>
                  <a:pt x="2978298" y="2301300"/>
                  <a:pt x="2581691" y="2473897"/>
                </a:cubicBezTo>
                <a:cubicBezTo>
                  <a:pt x="2185084" y="2646494"/>
                  <a:pt x="422748" y="2247606"/>
                  <a:pt x="105535" y="1962181"/>
                </a:cubicBezTo>
                <a:cubicBezTo>
                  <a:pt x="-211678" y="1676756"/>
                  <a:pt x="246918" y="1088178"/>
                  <a:pt x="678412" y="761344"/>
                </a:cubicBezTo>
                <a:close/>
              </a:path>
            </a:pathLst>
          </a:custGeom>
          <a:solidFill>
            <a:schemeClr val="bg1">
              <a:lumMod val="50000"/>
              <a:alpha val="50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 name="グループ化 10">
            <a:extLst>
              <a:ext uri="{FF2B5EF4-FFF2-40B4-BE49-F238E27FC236}">
                <a16:creationId xmlns:a16="http://schemas.microsoft.com/office/drawing/2014/main" id="{E4D8629D-5CFC-7EC9-835A-271012C0CF16}"/>
              </a:ext>
            </a:extLst>
          </p:cNvPr>
          <p:cNvGrpSpPr>
            <a:grpSpLocks noChangeAspect="1"/>
          </p:cNvGrpSpPr>
          <p:nvPr/>
        </p:nvGrpSpPr>
        <p:grpSpPr>
          <a:xfrm>
            <a:off x="4102584" y="1311408"/>
            <a:ext cx="3797137" cy="3745058"/>
            <a:chOff x="6360644" y="3479105"/>
            <a:chExt cx="2662238" cy="2625725"/>
          </a:xfrm>
        </p:grpSpPr>
        <p:sp>
          <p:nvSpPr>
            <p:cNvPr id="12" name="Freeform 3">
              <a:extLst>
                <a:ext uri="{FF2B5EF4-FFF2-40B4-BE49-F238E27FC236}">
                  <a16:creationId xmlns:a16="http://schemas.microsoft.com/office/drawing/2014/main" id="{B61B3D63-1047-F17D-0226-53CDC2E6732A}"/>
                </a:ext>
              </a:extLst>
            </p:cNvPr>
            <p:cNvSpPr>
              <a:spLocks noChangeAspect="1"/>
            </p:cNvSpPr>
            <p:nvPr/>
          </p:nvSpPr>
          <p:spPr bwMode="auto">
            <a:xfrm>
              <a:off x="8795802" y="3479105"/>
              <a:ext cx="227080" cy="213583"/>
            </a:xfrm>
            <a:custGeom>
              <a:avLst/>
              <a:gdLst>
                <a:gd name="T0" fmla="*/ 506 w 857"/>
                <a:gd name="T1" fmla="*/ 214 h 808"/>
                <a:gd name="T2" fmla="*/ 622 w 857"/>
                <a:gd name="T3" fmla="*/ 183 h 808"/>
                <a:gd name="T4" fmla="*/ 656 w 857"/>
                <a:gd name="T5" fmla="*/ 157 h 808"/>
                <a:gd name="T6" fmla="*/ 755 w 857"/>
                <a:gd name="T7" fmla="*/ 10 h 808"/>
                <a:gd name="T8" fmla="*/ 839 w 857"/>
                <a:gd name="T9" fmla="*/ 6 h 808"/>
                <a:gd name="T10" fmla="*/ 845 w 857"/>
                <a:gd name="T11" fmla="*/ 50 h 808"/>
                <a:gd name="T12" fmla="*/ 845 w 857"/>
                <a:gd name="T13" fmla="*/ 134 h 808"/>
                <a:gd name="T14" fmla="*/ 755 w 857"/>
                <a:gd name="T15" fmla="*/ 145 h 808"/>
                <a:gd name="T16" fmla="*/ 684 w 857"/>
                <a:gd name="T17" fmla="*/ 207 h 808"/>
                <a:gd name="T18" fmla="*/ 595 w 857"/>
                <a:gd name="T19" fmla="*/ 260 h 808"/>
                <a:gd name="T20" fmla="*/ 520 w 857"/>
                <a:gd name="T21" fmla="*/ 323 h 808"/>
                <a:gd name="T22" fmla="*/ 454 w 857"/>
                <a:gd name="T23" fmla="*/ 415 h 808"/>
                <a:gd name="T24" fmla="*/ 347 w 857"/>
                <a:gd name="T25" fmla="*/ 406 h 808"/>
                <a:gd name="T26" fmla="*/ 330 w 857"/>
                <a:gd name="T27" fmla="*/ 457 h 808"/>
                <a:gd name="T28" fmla="*/ 202 w 857"/>
                <a:gd name="T29" fmla="*/ 619 h 808"/>
                <a:gd name="T30" fmla="*/ 138 w 857"/>
                <a:gd name="T31" fmla="*/ 715 h 808"/>
                <a:gd name="T32" fmla="*/ 64 w 857"/>
                <a:gd name="T33" fmla="*/ 758 h 808"/>
                <a:gd name="T34" fmla="*/ 11 w 857"/>
                <a:gd name="T35" fmla="*/ 803 h 808"/>
                <a:gd name="T36" fmla="*/ 30 w 857"/>
                <a:gd name="T37" fmla="*/ 736 h 808"/>
                <a:gd name="T38" fmla="*/ 19 w 857"/>
                <a:gd name="T39" fmla="*/ 711 h 808"/>
                <a:gd name="T40" fmla="*/ 50 w 857"/>
                <a:gd name="T41" fmla="*/ 698 h 808"/>
                <a:gd name="T42" fmla="*/ 64 w 857"/>
                <a:gd name="T43" fmla="*/ 686 h 808"/>
                <a:gd name="T44" fmla="*/ 72 w 857"/>
                <a:gd name="T45" fmla="*/ 639 h 808"/>
                <a:gd name="T46" fmla="*/ 138 w 857"/>
                <a:gd name="T47" fmla="*/ 606 h 808"/>
                <a:gd name="T48" fmla="*/ 99 w 857"/>
                <a:gd name="T49" fmla="*/ 566 h 808"/>
                <a:gd name="T50" fmla="*/ 121 w 857"/>
                <a:gd name="T51" fmla="*/ 529 h 808"/>
                <a:gd name="T52" fmla="*/ 171 w 857"/>
                <a:gd name="T53" fmla="*/ 503 h 808"/>
                <a:gd name="T54" fmla="*/ 267 w 857"/>
                <a:gd name="T55" fmla="*/ 408 h 808"/>
                <a:gd name="T56" fmla="*/ 255 w 857"/>
                <a:gd name="T57" fmla="*/ 335 h 808"/>
                <a:gd name="T58" fmla="*/ 305 w 857"/>
                <a:gd name="T59" fmla="*/ 346 h 808"/>
                <a:gd name="T60" fmla="*/ 348 w 857"/>
                <a:gd name="T61" fmla="*/ 320 h 808"/>
                <a:gd name="T62" fmla="*/ 393 w 857"/>
                <a:gd name="T63" fmla="*/ 257 h 808"/>
                <a:gd name="T64" fmla="*/ 421 w 857"/>
                <a:gd name="T65" fmla="*/ 239 h 808"/>
                <a:gd name="T66" fmla="*/ 411 w 857"/>
                <a:gd name="T67" fmla="*/ 140 h 808"/>
                <a:gd name="T68" fmla="*/ 439 w 857"/>
                <a:gd name="T69" fmla="*/ 112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7" h="808">
                  <a:moveTo>
                    <a:pt x="477" y="194"/>
                  </a:moveTo>
                  <a:lnTo>
                    <a:pt x="506" y="214"/>
                  </a:lnTo>
                  <a:lnTo>
                    <a:pt x="528" y="219"/>
                  </a:lnTo>
                  <a:lnTo>
                    <a:pt x="622" y="183"/>
                  </a:lnTo>
                  <a:lnTo>
                    <a:pt x="640" y="158"/>
                  </a:lnTo>
                  <a:lnTo>
                    <a:pt x="656" y="157"/>
                  </a:lnTo>
                  <a:lnTo>
                    <a:pt x="676" y="140"/>
                  </a:lnTo>
                  <a:lnTo>
                    <a:pt x="755" y="10"/>
                  </a:lnTo>
                  <a:lnTo>
                    <a:pt x="792" y="0"/>
                  </a:lnTo>
                  <a:lnTo>
                    <a:pt x="839" y="6"/>
                  </a:lnTo>
                  <a:lnTo>
                    <a:pt x="857" y="27"/>
                  </a:lnTo>
                  <a:lnTo>
                    <a:pt x="845" y="50"/>
                  </a:lnTo>
                  <a:lnTo>
                    <a:pt x="856" y="92"/>
                  </a:lnTo>
                  <a:lnTo>
                    <a:pt x="845" y="134"/>
                  </a:lnTo>
                  <a:lnTo>
                    <a:pt x="828" y="141"/>
                  </a:lnTo>
                  <a:lnTo>
                    <a:pt x="755" y="145"/>
                  </a:lnTo>
                  <a:lnTo>
                    <a:pt x="725" y="165"/>
                  </a:lnTo>
                  <a:lnTo>
                    <a:pt x="684" y="207"/>
                  </a:lnTo>
                  <a:lnTo>
                    <a:pt x="598" y="243"/>
                  </a:lnTo>
                  <a:lnTo>
                    <a:pt x="595" y="260"/>
                  </a:lnTo>
                  <a:lnTo>
                    <a:pt x="560" y="275"/>
                  </a:lnTo>
                  <a:lnTo>
                    <a:pt x="520" y="323"/>
                  </a:lnTo>
                  <a:lnTo>
                    <a:pt x="489" y="374"/>
                  </a:lnTo>
                  <a:lnTo>
                    <a:pt x="454" y="415"/>
                  </a:lnTo>
                  <a:lnTo>
                    <a:pt x="392" y="422"/>
                  </a:lnTo>
                  <a:lnTo>
                    <a:pt x="347" y="406"/>
                  </a:lnTo>
                  <a:lnTo>
                    <a:pt x="329" y="433"/>
                  </a:lnTo>
                  <a:lnTo>
                    <a:pt x="330" y="457"/>
                  </a:lnTo>
                  <a:lnTo>
                    <a:pt x="315" y="508"/>
                  </a:lnTo>
                  <a:lnTo>
                    <a:pt x="202" y="619"/>
                  </a:lnTo>
                  <a:lnTo>
                    <a:pt x="157" y="711"/>
                  </a:lnTo>
                  <a:lnTo>
                    <a:pt x="138" y="715"/>
                  </a:lnTo>
                  <a:lnTo>
                    <a:pt x="106" y="711"/>
                  </a:lnTo>
                  <a:lnTo>
                    <a:pt x="64" y="758"/>
                  </a:lnTo>
                  <a:lnTo>
                    <a:pt x="50" y="808"/>
                  </a:lnTo>
                  <a:lnTo>
                    <a:pt x="11" y="803"/>
                  </a:lnTo>
                  <a:lnTo>
                    <a:pt x="0" y="779"/>
                  </a:lnTo>
                  <a:lnTo>
                    <a:pt x="30" y="736"/>
                  </a:lnTo>
                  <a:lnTo>
                    <a:pt x="37" y="723"/>
                  </a:lnTo>
                  <a:lnTo>
                    <a:pt x="19" y="711"/>
                  </a:lnTo>
                  <a:lnTo>
                    <a:pt x="33" y="665"/>
                  </a:lnTo>
                  <a:lnTo>
                    <a:pt x="50" y="698"/>
                  </a:lnTo>
                  <a:lnTo>
                    <a:pt x="61" y="695"/>
                  </a:lnTo>
                  <a:lnTo>
                    <a:pt x="64" y="686"/>
                  </a:lnTo>
                  <a:lnTo>
                    <a:pt x="56" y="656"/>
                  </a:lnTo>
                  <a:lnTo>
                    <a:pt x="72" y="639"/>
                  </a:lnTo>
                  <a:lnTo>
                    <a:pt x="107" y="658"/>
                  </a:lnTo>
                  <a:lnTo>
                    <a:pt x="138" y="606"/>
                  </a:lnTo>
                  <a:lnTo>
                    <a:pt x="135" y="571"/>
                  </a:lnTo>
                  <a:lnTo>
                    <a:pt x="99" y="566"/>
                  </a:lnTo>
                  <a:lnTo>
                    <a:pt x="107" y="533"/>
                  </a:lnTo>
                  <a:lnTo>
                    <a:pt x="121" y="529"/>
                  </a:lnTo>
                  <a:lnTo>
                    <a:pt x="149" y="556"/>
                  </a:lnTo>
                  <a:lnTo>
                    <a:pt x="171" y="503"/>
                  </a:lnTo>
                  <a:lnTo>
                    <a:pt x="214" y="468"/>
                  </a:lnTo>
                  <a:lnTo>
                    <a:pt x="267" y="408"/>
                  </a:lnTo>
                  <a:lnTo>
                    <a:pt x="267" y="363"/>
                  </a:lnTo>
                  <a:lnTo>
                    <a:pt x="255" y="335"/>
                  </a:lnTo>
                  <a:lnTo>
                    <a:pt x="290" y="328"/>
                  </a:lnTo>
                  <a:lnTo>
                    <a:pt x="305" y="346"/>
                  </a:lnTo>
                  <a:lnTo>
                    <a:pt x="327" y="346"/>
                  </a:lnTo>
                  <a:lnTo>
                    <a:pt x="348" y="320"/>
                  </a:lnTo>
                  <a:lnTo>
                    <a:pt x="354" y="291"/>
                  </a:lnTo>
                  <a:lnTo>
                    <a:pt x="393" y="257"/>
                  </a:lnTo>
                  <a:lnTo>
                    <a:pt x="411" y="257"/>
                  </a:lnTo>
                  <a:lnTo>
                    <a:pt x="421" y="239"/>
                  </a:lnTo>
                  <a:lnTo>
                    <a:pt x="411" y="194"/>
                  </a:lnTo>
                  <a:lnTo>
                    <a:pt x="411" y="140"/>
                  </a:lnTo>
                  <a:lnTo>
                    <a:pt x="429" y="109"/>
                  </a:lnTo>
                  <a:lnTo>
                    <a:pt x="439" y="112"/>
                  </a:lnTo>
                  <a:lnTo>
                    <a:pt x="477" y="194"/>
                  </a:lnTo>
                  <a:close/>
                </a:path>
              </a:pathLst>
            </a:custGeom>
            <a:solidFill>
              <a:srgbClr val="FF5050"/>
            </a:solidFill>
            <a:ln w="3175">
              <a:solidFill>
                <a:srgbClr val="FF0000">
                  <a:alpha val="80000"/>
                </a:srgbClr>
              </a:solidFill>
              <a:prstDash val="solid"/>
              <a:round/>
              <a:headEnd/>
              <a:tailEnd/>
            </a:ln>
          </p:spPr>
          <p:txBody>
            <a:bodyPr/>
            <a:lstStyle/>
            <a:p>
              <a:endParaRPr lang="ja-JP" altLang="en-US" sz="1400" dirty="0">
                <a:latin typeface="+mn-ea"/>
              </a:endParaRPr>
            </a:p>
          </p:txBody>
        </p:sp>
        <p:sp>
          <p:nvSpPr>
            <p:cNvPr id="13" name="Freeform 4">
              <a:extLst>
                <a:ext uri="{FF2B5EF4-FFF2-40B4-BE49-F238E27FC236}">
                  <a16:creationId xmlns:a16="http://schemas.microsoft.com/office/drawing/2014/main" id="{75396FAC-0329-B157-D58A-0CE1968A4331}"/>
                </a:ext>
              </a:extLst>
            </p:cNvPr>
            <p:cNvSpPr>
              <a:spLocks noChangeAspect="1"/>
            </p:cNvSpPr>
            <p:nvPr/>
          </p:nvSpPr>
          <p:spPr bwMode="auto">
            <a:xfrm>
              <a:off x="8630652" y="3682366"/>
              <a:ext cx="133390" cy="150064"/>
            </a:xfrm>
            <a:custGeom>
              <a:avLst/>
              <a:gdLst>
                <a:gd name="T0" fmla="*/ 168 w 504"/>
                <a:gd name="T1" fmla="*/ 380 h 569"/>
                <a:gd name="T2" fmla="*/ 177 w 504"/>
                <a:gd name="T3" fmla="*/ 332 h 569"/>
                <a:gd name="T4" fmla="*/ 195 w 504"/>
                <a:gd name="T5" fmla="*/ 329 h 569"/>
                <a:gd name="T6" fmla="*/ 188 w 504"/>
                <a:gd name="T7" fmla="*/ 306 h 569"/>
                <a:gd name="T8" fmla="*/ 215 w 504"/>
                <a:gd name="T9" fmla="*/ 286 h 569"/>
                <a:gd name="T10" fmla="*/ 215 w 504"/>
                <a:gd name="T11" fmla="*/ 265 h 569"/>
                <a:gd name="T12" fmla="*/ 251 w 504"/>
                <a:gd name="T13" fmla="*/ 226 h 569"/>
                <a:gd name="T14" fmla="*/ 280 w 504"/>
                <a:gd name="T15" fmla="*/ 220 h 569"/>
                <a:gd name="T16" fmla="*/ 296 w 504"/>
                <a:gd name="T17" fmla="*/ 173 h 569"/>
                <a:gd name="T18" fmla="*/ 361 w 504"/>
                <a:gd name="T19" fmla="*/ 166 h 569"/>
                <a:gd name="T20" fmla="*/ 396 w 504"/>
                <a:gd name="T21" fmla="*/ 145 h 569"/>
                <a:gd name="T22" fmla="*/ 416 w 504"/>
                <a:gd name="T23" fmla="*/ 132 h 569"/>
                <a:gd name="T24" fmla="*/ 423 w 504"/>
                <a:gd name="T25" fmla="*/ 89 h 569"/>
                <a:gd name="T26" fmla="*/ 439 w 504"/>
                <a:gd name="T27" fmla="*/ 82 h 569"/>
                <a:gd name="T28" fmla="*/ 467 w 504"/>
                <a:gd name="T29" fmla="*/ 95 h 569"/>
                <a:gd name="T30" fmla="*/ 477 w 504"/>
                <a:gd name="T31" fmla="*/ 84 h 569"/>
                <a:gd name="T32" fmla="*/ 483 w 504"/>
                <a:gd name="T33" fmla="*/ 61 h 569"/>
                <a:gd name="T34" fmla="*/ 504 w 504"/>
                <a:gd name="T35" fmla="*/ 35 h 569"/>
                <a:gd name="T36" fmla="*/ 427 w 504"/>
                <a:gd name="T37" fmla="*/ 65 h 569"/>
                <a:gd name="T38" fmla="*/ 391 w 504"/>
                <a:gd name="T39" fmla="*/ 53 h 569"/>
                <a:gd name="T40" fmla="*/ 314 w 504"/>
                <a:gd name="T41" fmla="*/ 0 h 569"/>
                <a:gd name="T42" fmla="*/ 278 w 504"/>
                <a:gd name="T43" fmla="*/ 38 h 569"/>
                <a:gd name="T44" fmla="*/ 260 w 504"/>
                <a:gd name="T45" fmla="*/ 84 h 569"/>
                <a:gd name="T46" fmla="*/ 257 w 504"/>
                <a:gd name="T47" fmla="*/ 132 h 569"/>
                <a:gd name="T48" fmla="*/ 215 w 504"/>
                <a:gd name="T49" fmla="*/ 173 h 569"/>
                <a:gd name="T50" fmla="*/ 147 w 504"/>
                <a:gd name="T51" fmla="*/ 269 h 569"/>
                <a:gd name="T52" fmla="*/ 147 w 504"/>
                <a:gd name="T53" fmla="*/ 300 h 569"/>
                <a:gd name="T54" fmla="*/ 88 w 504"/>
                <a:gd name="T55" fmla="*/ 354 h 569"/>
                <a:gd name="T56" fmla="*/ 85 w 504"/>
                <a:gd name="T57" fmla="*/ 373 h 569"/>
                <a:gd name="T58" fmla="*/ 24 w 504"/>
                <a:gd name="T59" fmla="*/ 438 h 569"/>
                <a:gd name="T60" fmla="*/ 0 w 504"/>
                <a:gd name="T61" fmla="*/ 452 h 569"/>
                <a:gd name="T62" fmla="*/ 18 w 504"/>
                <a:gd name="T63" fmla="*/ 529 h 569"/>
                <a:gd name="T64" fmla="*/ 74 w 504"/>
                <a:gd name="T65" fmla="*/ 520 h 569"/>
                <a:gd name="T66" fmla="*/ 74 w 504"/>
                <a:gd name="T67" fmla="*/ 569 h 569"/>
                <a:gd name="T68" fmla="*/ 88 w 504"/>
                <a:gd name="T69" fmla="*/ 567 h 569"/>
                <a:gd name="T70" fmla="*/ 85 w 504"/>
                <a:gd name="T71" fmla="*/ 442 h 569"/>
                <a:gd name="T72" fmla="*/ 92 w 504"/>
                <a:gd name="T73" fmla="*/ 419 h 569"/>
                <a:gd name="T74" fmla="*/ 152 w 504"/>
                <a:gd name="T75" fmla="*/ 396 h 569"/>
                <a:gd name="T76" fmla="*/ 168 w 504"/>
                <a:gd name="T77" fmla="*/ 38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4" h="569">
                  <a:moveTo>
                    <a:pt x="168" y="380"/>
                  </a:moveTo>
                  <a:lnTo>
                    <a:pt x="177" y="332"/>
                  </a:lnTo>
                  <a:lnTo>
                    <a:pt x="195" y="329"/>
                  </a:lnTo>
                  <a:lnTo>
                    <a:pt x="188" y="306"/>
                  </a:lnTo>
                  <a:lnTo>
                    <a:pt x="215" y="286"/>
                  </a:lnTo>
                  <a:lnTo>
                    <a:pt x="215" y="265"/>
                  </a:lnTo>
                  <a:lnTo>
                    <a:pt x="251" y="226"/>
                  </a:lnTo>
                  <a:lnTo>
                    <a:pt x="280" y="220"/>
                  </a:lnTo>
                  <a:lnTo>
                    <a:pt x="296" y="173"/>
                  </a:lnTo>
                  <a:lnTo>
                    <a:pt x="361" y="166"/>
                  </a:lnTo>
                  <a:lnTo>
                    <a:pt x="396" y="145"/>
                  </a:lnTo>
                  <a:lnTo>
                    <a:pt x="416" y="132"/>
                  </a:lnTo>
                  <a:lnTo>
                    <a:pt x="423" y="89"/>
                  </a:lnTo>
                  <a:lnTo>
                    <a:pt x="439" y="82"/>
                  </a:lnTo>
                  <a:lnTo>
                    <a:pt x="467" y="95"/>
                  </a:lnTo>
                  <a:lnTo>
                    <a:pt x="477" y="84"/>
                  </a:lnTo>
                  <a:lnTo>
                    <a:pt x="483" y="61"/>
                  </a:lnTo>
                  <a:lnTo>
                    <a:pt x="504" y="35"/>
                  </a:lnTo>
                  <a:lnTo>
                    <a:pt x="427" y="65"/>
                  </a:lnTo>
                  <a:lnTo>
                    <a:pt x="391" y="53"/>
                  </a:lnTo>
                  <a:lnTo>
                    <a:pt x="314" y="0"/>
                  </a:lnTo>
                  <a:lnTo>
                    <a:pt x="278" y="38"/>
                  </a:lnTo>
                  <a:lnTo>
                    <a:pt x="260" y="84"/>
                  </a:lnTo>
                  <a:lnTo>
                    <a:pt x="257" y="132"/>
                  </a:lnTo>
                  <a:lnTo>
                    <a:pt x="215" y="173"/>
                  </a:lnTo>
                  <a:lnTo>
                    <a:pt x="147" y="269"/>
                  </a:lnTo>
                  <a:lnTo>
                    <a:pt x="147" y="300"/>
                  </a:lnTo>
                  <a:lnTo>
                    <a:pt x="88" y="354"/>
                  </a:lnTo>
                  <a:lnTo>
                    <a:pt x="85" y="373"/>
                  </a:lnTo>
                  <a:lnTo>
                    <a:pt x="24" y="438"/>
                  </a:lnTo>
                  <a:lnTo>
                    <a:pt x="0" y="452"/>
                  </a:lnTo>
                  <a:lnTo>
                    <a:pt x="18" y="529"/>
                  </a:lnTo>
                  <a:lnTo>
                    <a:pt x="74" y="520"/>
                  </a:lnTo>
                  <a:lnTo>
                    <a:pt x="74" y="569"/>
                  </a:lnTo>
                  <a:lnTo>
                    <a:pt x="88" y="567"/>
                  </a:lnTo>
                  <a:lnTo>
                    <a:pt x="85" y="442"/>
                  </a:lnTo>
                  <a:lnTo>
                    <a:pt x="92" y="419"/>
                  </a:lnTo>
                  <a:lnTo>
                    <a:pt x="152" y="396"/>
                  </a:lnTo>
                  <a:lnTo>
                    <a:pt x="168" y="380"/>
                  </a:lnTo>
                  <a:close/>
                </a:path>
              </a:pathLst>
            </a:custGeom>
            <a:solidFill>
              <a:srgbClr val="FF5050"/>
            </a:solidFill>
            <a:ln w="3175">
              <a:solidFill>
                <a:srgbClr val="FF0000">
                  <a:alpha val="80000"/>
                </a:srgbClr>
              </a:solidFill>
              <a:prstDash val="solid"/>
              <a:round/>
              <a:headEnd/>
              <a:tailEnd/>
            </a:ln>
          </p:spPr>
          <p:txBody>
            <a:bodyPr/>
            <a:lstStyle/>
            <a:p>
              <a:endParaRPr lang="ja-JP" altLang="en-US" sz="1400">
                <a:latin typeface="+mn-ea"/>
              </a:endParaRPr>
            </a:p>
          </p:txBody>
        </p:sp>
        <p:sp>
          <p:nvSpPr>
            <p:cNvPr id="14" name="Freeform 5">
              <a:extLst>
                <a:ext uri="{FF2B5EF4-FFF2-40B4-BE49-F238E27FC236}">
                  <a16:creationId xmlns:a16="http://schemas.microsoft.com/office/drawing/2014/main" id="{85E19742-6767-F2FC-0D70-33AB153F6794}"/>
                </a:ext>
              </a:extLst>
            </p:cNvPr>
            <p:cNvSpPr>
              <a:spLocks noChangeAspect="1"/>
            </p:cNvSpPr>
            <p:nvPr/>
          </p:nvSpPr>
          <p:spPr bwMode="auto">
            <a:xfrm>
              <a:off x="7945442" y="3528332"/>
              <a:ext cx="737614" cy="716179"/>
            </a:xfrm>
            <a:custGeom>
              <a:avLst/>
              <a:gdLst>
                <a:gd name="T0" fmla="*/ 311 w 2788"/>
                <a:gd name="T1" fmla="*/ 1951 h 2706"/>
                <a:gd name="T2" fmla="*/ 460 w 2788"/>
                <a:gd name="T3" fmla="*/ 1955 h 2706"/>
                <a:gd name="T4" fmla="*/ 528 w 2788"/>
                <a:gd name="T5" fmla="*/ 2059 h 2706"/>
                <a:gd name="T6" fmla="*/ 543 w 2788"/>
                <a:gd name="T7" fmla="*/ 2102 h 2706"/>
                <a:gd name="T8" fmla="*/ 748 w 2788"/>
                <a:gd name="T9" fmla="*/ 1944 h 2706"/>
                <a:gd name="T10" fmla="*/ 1003 w 2788"/>
                <a:gd name="T11" fmla="*/ 1933 h 2706"/>
                <a:gd name="T12" fmla="*/ 1250 w 2788"/>
                <a:gd name="T13" fmla="*/ 2113 h 2706"/>
                <a:gd name="T14" fmla="*/ 1606 w 2788"/>
                <a:gd name="T15" fmla="*/ 2315 h 2706"/>
                <a:gd name="T16" fmla="*/ 1664 w 2788"/>
                <a:gd name="T17" fmla="*/ 2261 h 2706"/>
                <a:gd name="T18" fmla="*/ 1785 w 2788"/>
                <a:gd name="T19" fmla="*/ 1860 h 2706"/>
                <a:gd name="T20" fmla="*/ 2117 w 2788"/>
                <a:gd name="T21" fmla="*/ 1612 h 2706"/>
                <a:gd name="T22" fmla="*/ 2269 w 2788"/>
                <a:gd name="T23" fmla="*/ 1641 h 2706"/>
                <a:gd name="T24" fmla="*/ 2294 w 2788"/>
                <a:gd name="T25" fmla="*/ 1602 h 2706"/>
                <a:gd name="T26" fmla="*/ 2399 w 2788"/>
                <a:gd name="T27" fmla="*/ 1570 h 2706"/>
                <a:gd name="T28" fmla="*/ 2376 w 2788"/>
                <a:gd name="T29" fmla="*/ 1612 h 2706"/>
                <a:gd name="T30" fmla="*/ 2470 w 2788"/>
                <a:gd name="T31" fmla="*/ 1564 h 2706"/>
                <a:gd name="T32" fmla="*/ 2481 w 2788"/>
                <a:gd name="T33" fmla="*/ 1532 h 2706"/>
                <a:gd name="T34" fmla="*/ 2609 w 2788"/>
                <a:gd name="T35" fmla="*/ 1461 h 2706"/>
                <a:gd name="T36" fmla="*/ 2757 w 2788"/>
                <a:gd name="T37" fmla="*/ 1355 h 2706"/>
                <a:gd name="T38" fmla="*/ 2634 w 2788"/>
                <a:gd name="T39" fmla="*/ 1401 h 2706"/>
                <a:gd name="T40" fmla="*/ 2527 w 2788"/>
                <a:gd name="T41" fmla="*/ 1376 h 2706"/>
                <a:gd name="T42" fmla="*/ 2500 w 2788"/>
                <a:gd name="T43" fmla="*/ 1202 h 2706"/>
                <a:gd name="T44" fmla="*/ 2542 w 2788"/>
                <a:gd name="T45" fmla="*/ 1225 h 2706"/>
                <a:gd name="T46" fmla="*/ 2549 w 2788"/>
                <a:gd name="T47" fmla="*/ 1195 h 2706"/>
                <a:gd name="T48" fmla="*/ 2494 w 2788"/>
                <a:gd name="T49" fmla="*/ 902 h 2706"/>
                <a:gd name="T50" fmla="*/ 2500 w 2788"/>
                <a:gd name="T51" fmla="*/ 748 h 2706"/>
                <a:gd name="T52" fmla="*/ 2298 w 2788"/>
                <a:gd name="T53" fmla="*/ 999 h 2706"/>
                <a:gd name="T54" fmla="*/ 2070 w 2788"/>
                <a:gd name="T55" fmla="*/ 950 h 2706"/>
                <a:gd name="T56" fmla="*/ 2000 w 2788"/>
                <a:gd name="T57" fmla="*/ 948 h 2706"/>
                <a:gd name="T58" fmla="*/ 1928 w 2788"/>
                <a:gd name="T59" fmla="*/ 882 h 2706"/>
                <a:gd name="T60" fmla="*/ 1805 w 2788"/>
                <a:gd name="T61" fmla="*/ 882 h 2706"/>
                <a:gd name="T62" fmla="*/ 1749 w 2788"/>
                <a:gd name="T63" fmla="*/ 816 h 2706"/>
                <a:gd name="T64" fmla="*/ 1408 w 2788"/>
                <a:gd name="T65" fmla="*/ 550 h 2706"/>
                <a:gd name="T66" fmla="*/ 1236 w 2788"/>
                <a:gd name="T67" fmla="*/ 306 h 2706"/>
                <a:gd name="T68" fmla="*/ 981 w 2788"/>
                <a:gd name="T69" fmla="*/ 15 h 2706"/>
                <a:gd name="T70" fmla="*/ 914 w 2788"/>
                <a:gd name="T71" fmla="*/ 78 h 2706"/>
                <a:gd name="T72" fmla="*/ 849 w 2788"/>
                <a:gd name="T73" fmla="*/ 125 h 2706"/>
                <a:gd name="T74" fmla="*/ 911 w 2788"/>
                <a:gd name="T75" fmla="*/ 520 h 2706"/>
                <a:gd name="T76" fmla="*/ 867 w 2788"/>
                <a:gd name="T77" fmla="*/ 952 h 2706"/>
                <a:gd name="T78" fmla="*/ 780 w 2788"/>
                <a:gd name="T79" fmla="*/ 1101 h 2706"/>
                <a:gd name="T80" fmla="*/ 744 w 2788"/>
                <a:gd name="T81" fmla="*/ 1271 h 2706"/>
                <a:gd name="T82" fmla="*/ 711 w 2788"/>
                <a:gd name="T83" fmla="*/ 1517 h 2706"/>
                <a:gd name="T84" fmla="*/ 571 w 2788"/>
                <a:gd name="T85" fmla="*/ 1500 h 2706"/>
                <a:gd name="T86" fmla="*/ 400 w 2788"/>
                <a:gd name="T87" fmla="*/ 1475 h 2706"/>
                <a:gd name="T88" fmla="*/ 267 w 2788"/>
                <a:gd name="T89" fmla="*/ 1437 h 2706"/>
                <a:gd name="T90" fmla="*/ 344 w 2788"/>
                <a:gd name="T91" fmla="*/ 1659 h 2706"/>
                <a:gd name="T92" fmla="*/ 234 w 2788"/>
                <a:gd name="T93" fmla="*/ 1807 h 2706"/>
                <a:gd name="T94" fmla="*/ 121 w 2788"/>
                <a:gd name="T95" fmla="*/ 1856 h 2706"/>
                <a:gd name="T96" fmla="*/ 32 w 2788"/>
                <a:gd name="T97" fmla="*/ 2025 h 2706"/>
                <a:gd name="T98" fmla="*/ 60 w 2788"/>
                <a:gd name="T99" fmla="*/ 2222 h 2706"/>
                <a:gd name="T100" fmla="*/ 161 w 2788"/>
                <a:gd name="T101" fmla="*/ 2420 h 2706"/>
                <a:gd name="T102" fmla="*/ 90 w 2788"/>
                <a:gd name="T103" fmla="*/ 2558 h 2706"/>
                <a:gd name="T104" fmla="*/ 173 w 2788"/>
                <a:gd name="T105" fmla="*/ 2684 h 2706"/>
                <a:gd name="T106" fmla="*/ 302 w 2788"/>
                <a:gd name="T107" fmla="*/ 2558 h 2706"/>
                <a:gd name="T108" fmla="*/ 428 w 2788"/>
                <a:gd name="T109" fmla="*/ 2431 h 2706"/>
                <a:gd name="T110" fmla="*/ 474 w 2788"/>
                <a:gd name="T111" fmla="*/ 2459 h 2706"/>
                <a:gd name="T112" fmla="*/ 635 w 2788"/>
                <a:gd name="T113" fmla="*/ 2451 h 2706"/>
                <a:gd name="T114" fmla="*/ 559 w 2788"/>
                <a:gd name="T115" fmla="*/ 2368 h 2706"/>
                <a:gd name="T116" fmla="*/ 297 w 2788"/>
                <a:gd name="T117" fmla="*/ 2176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8" h="2706">
                  <a:moveTo>
                    <a:pt x="239" y="2146"/>
                  </a:moveTo>
                  <a:lnTo>
                    <a:pt x="235" y="2091"/>
                  </a:lnTo>
                  <a:lnTo>
                    <a:pt x="253" y="2038"/>
                  </a:lnTo>
                  <a:lnTo>
                    <a:pt x="311" y="1951"/>
                  </a:lnTo>
                  <a:lnTo>
                    <a:pt x="338" y="1927"/>
                  </a:lnTo>
                  <a:lnTo>
                    <a:pt x="372" y="1944"/>
                  </a:lnTo>
                  <a:lnTo>
                    <a:pt x="418" y="1933"/>
                  </a:lnTo>
                  <a:lnTo>
                    <a:pt x="460" y="1955"/>
                  </a:lnTo>
                  <a:lnTo>
                    <a:pt x="471" y="1983"/>
                  </a:lnTo>
                  <a:lnTo>
                    <a:pt x="496" y="1996"/>
                  </a:lnTo>
                  <a:lnTo>
                    <a:pt x="511" y="2019"/>
                  </a:lnTo>
                  <a:lnTo>
                    <a:pt x="528" y="2059"/>
                  </a:lnTo>
                  <a:lnTo>
                    <a:pt x="566" y="2082"/>
                  </a:lnTo>
                  <a:lnTo>
                    <a:pt x="559" y="2092"/>
                  </a:lnTo>
                  <a:lnTo>
                    <a:pt x="539" y="2082"/>
                  </a:lnTo>
                  <a:lnTo>
                    <a:pt x="543" y="2102"/>
                  </a:lnTo>
                  <a:lnTo>
                    <a:pt x="567" y="2117"/>
                  </a:lnTo>
                  <a:lnTo>
                    <a:pt x="616" y="2054"/>
                  </a:lnTo>
                  <a:lnTo>
                    <a:pt x="645" y="2040"/>
                  </a:lnTo>
                  <a:lnTo>
                    <a:pt x="748" y="1944"/>
                  </a:lnTo>
                  <a:lnTo>
                    <a:pt x="797" y="1919"/>
                  </a:lnTo>
                  <a:lnTo>
                    <a:pt x="870" y="1894"/>
                  </a:lnTo>
                  <a:lnTo>
                    <a:pt x="920" y="1902"/>
                  </a:lnTo>
                  <a:lnTo>
                    <a:pt x="1003" y="1933"/>
                  </a:lnTo>
                  <a:lnTo>
                    <a:pt x="1056" y="1989"/>
                  </a:lnTo>
                  <a:lnTo>
                    <a:pt x="1101" y="1990"/>
                  </a:lnTo>
                  <a:lnTo>
                    <a:pt x="1146" y="2033"/>
                  </a:lnTo>
                  <a:lnTo>
                    <a:pt x="1250" y="2113"/>
                  </a:lnTo>
                  <a:lnTo>
                    <a:pt x="1427" y="2202"/>
                  </a:lnTo>
                  <a:lnTo>
                    <a:pt x="1543" y="2237"/>
                  </a:lnTo>
                  <a:lnTo>
                    <a:pt x="1571" y="2264"/>
                  </a:lnTo>
                  <a:lnTo>
                    <a:pt x="1606" y="2315"/>
                  </a:lnTo>
                  <a:lnTo>
                    <a:pt x="1628" y="2332"/>
                  </a:lnTo>
                  <a:lnTo>
                    <a:pt x="1643" y="2336"/>
                  </a:lnTo>
                  <a:lnTo>
                    <a:pt x="1640" y="2299"/>
                  </a:lnTo>
                  <a:lnTo>
                    <a:pt x="1664" y="2261"/>
                  </a:lnTo>
                  <a:lnTo>
                    <a:pt x="1677" y="2166"/>
                  </a:lnTo>
                  <a:lnTo>
                    <a:pt x="1665" y="2109"/>
                  </a:lnTo>
                  <a:lnTo>
                    <a:pt x="1679" y="2033"/>
                  </a:lnTo>
                  <a:lnTo>
                    <a:pt x="1785" y="1860"/>
                  </a:lnTo>
                  <a:lnTo>
                    <a:pt x="1895" y="1740"/>
                  </a:lnTo>
                  <a:lnTo>
                    <a:pt x="2020" y="1641"/>
                  </a:lnTo>
                  <a:lnTo>
                    <a:pt x="2073" y="1620"/>
                  </a:lnTo>
                  <a:lnTo>
                    <a:pt x="2117" y="1612"/>
                  </a:lnTo>
                  <a:lnTo>
                    <a:pt x="2135" y="1624"/>
                  </a:lnTo>
                  <a:lnTo>
                    <a:pt x="2142" y="1641"/>
                  </a:lnTo>
                  <a:lnTo>
                    <a:pt x="2178" y="1647"/>
                  </a:lnTo>
                  <a:lnTo>
                    <a:pt x="2269" y="1641"/>
                  </a:lnTo>
                  <a:lnTo>
                    <a:pt x="2314" y="1657"/>
                  </a:lnTo>
                  <a:lnTo>
                    <a:pt x="2319" y="1645"/>
                  </a:lnTo>
                  <a:lnTo>
                    <a:pt x="2301" y="1624"/>
                  </a:lnTo>
                  <a:lnTo>
                    <a:pt x="2294" y="1602"/>
                  </a:lnTo>
                  <a:lnTo>
                    <a:pt x="2311" y="1580"/>
                  </a:lnTo>
                  <a:lnTo>
                    <a:pt x="2347" y="1570"/>
                  </a:lnTo>
                  <a:lnTo>
                    <a:pt x="2356" y="1553"/>
                  </a:lnTo>
                  <a:lnTo>
                    <a:pt x="2399" y="1570"/>
                  </a:lnTo>
                  <a:lnTo>
                    <a:pt x="2371" y="1581"/>
                  </a:lnTo>
                  <a:lnTo>
                    <a:pt x="2351" y="1578"/>
                  </a:lnTo>
                  <a:lnTo>
                    <a:pt x="2350" y="1592"/>
                  </a:lnTo>
                  <a:lnTo>
                    <a:pt x="2376" y="1612"/>
                  </a:lnTo>
                  <a:lnTo>
                    <a:pt x="2410" y="1612"/>
                  </a:lnTo>
                  <a:lnTo>
                    <a:pt x="2438" y="1598"/>
                  </a:lnTo>
                  <a:lnTo>
                    <a:pt x="2446" y="1574"/>
                  </a:lnTo>
                  <a:lnTo>
                    <a:pt x="2470" y="1564"/>
                  </a:lnTo>
                  <a:lnTo>
                    <a:pt x="2473" y="1545"/>
                  </a:lnTo>
                  <a:lnTo>
                    <a:pt x="2500" y="1539"/>
                  </a:lnTo>
                  <a:lnTo>
                    <a:pt x="2498" y="1532"/>
                  </a:lnTo>
                  <a:lnTo>
                    <a:pt x="2481" y="1532"/>
                  </a:lnTo>
                  <a:lnTo>
                    <a:pt x="2480" y="1520"/>
                  </a:lnTo>
                  <a:lnTo>
                    <a:pt x="2487" y="1500"/>
                  </a:lnTo>
                  <a:lnTo>
                    <a:pt x="2527" y="1500"/>
                  </a:lnTo>
                  <a:lnTo>
                    <a:pt x="2609" y="1461"/>
                  </a:lnTo>
                  <a:lnTo>
                    <a:pt x="2641" y="1475"/>
                  </a:lnTo>
                  <a:lnTo>
                    <a:pt x="2657" y="1460"/>
                  </a:lnTo>
                  <a:lnTo>
                    <a:pt x="2689" y="1380"/>
                  </a:lnTo>
                  <a:lnTo>
                    <a:pt x="2757" y="1355"/>
                  </a:lnTo>
                  <a:lnTo>
                    <a:pt x="2788" y="1330"/>
                  </a:lnTo>
                  <a:lnTo>
                    <a:pt x="2788" y="1313"/>
                  </a:lnTo>
                  <a:lnTo>
                    <a:pt x="2722" y="1315"/>
                  </a:lnTo>
                  <a:lnTo>
                    <a:pt x="2634" y="1401"/>
                  </a:lnTo>
                  <a:lnTo>
                    <a:pt x="2562" y="1407"/>
                  </a:lnTo>
                  <a:lnTo>
                    <a:pt x="2546" y="1393"/>
                  </a:lnTo>
                  <a:lnTo>
                    <a:pt x="2549" y="1384"/>
                  </a:lnTo>
                  <a:lnTo>
                    <a:pt x="2527" y="1376"/>
                  </a:lnTo>
                  <a:lnTo>
                    <a:pt x="2531" y="1357"/>
                  </a:lnTo>
                  <a:lnTo>
                    <a:pt x="2595" y="1384"/>
                  </a:lnTo>
                  <a:lnTo>
                    <a:pt x="2545" y="1327"/>
                  </a:lnTo>
                  <a:lnTo>
                    <a:pt x="2500" y="1202"/>
                  </a:lnTo>
                  <a:lnTo>
                    <a:pt x="2500" y="1192"/>
                  </a:lnTo>
                  <a:lnTo>
                    <a:pt x="2537" y="1199"/>
                  </a:lnTo>
                  <a:lnTo>
                    <a:pt x="2546" y="1210"/>
                  </a:lnTo>
                  <a:lnTo>
                    <a:pt x="2542" y="1225"/>
                  </a:lnTo>
                  <a:lnTo>
                    <a:pt x="2552" y="1228"/>
                  </a:lnTo>
                  <a:lnTo>
                    <a:pt x="2563" y="1225"/>
                  </a:lnTo>
                  <a:lnTo>
                    <a:pt x="2563" y="1210"/>
                  </a:lnTo>
                  <a:lnTo>
                    <a:pt x="2549" y="1195"/>
                  </a:lnTo>
                  <a:lnTo>
                    <a:pt x="2470" y="1168"/>
                  </a:lnTo>
                  <a:lnTo>
                    <a:pt x="2429" y="1080"/>
                  </a:lnTo>
                  <a:lnTo>
                    <a:pt x="2441" y="996"/>
                  </a:lnTo>
                  <a:lnTo>
                    <a:pt x="2494" y="902"/>
                  </a:lnTo>
                  <a:lnTo>
                    <a:pt x="2496" y="858"/>
                  </a:lnTo>
                  <a:lnTo>
                    <a:pt x="2546" y="766"/>
                  </a:lnTo>
                  <a:lnTo>
                    <a:pt x="2527" y="712"/>
                  </a:lnTo>
                  <a:lnTo>
                    <a:pt x="2500" y="748"/>
                  </a:lnTo>
                  <a:lnTo>
                    <a:pt x="2473" y="807"/>
                  </a:lnTo>
                  <a:lnTo>
                    <a:pt x="2392" y="874"/>
                  </a:lnTo>
                  <a:lnTo>
                    <a:pt x="2371" y="914"/>
                  </a:lnTo>
                  <a:lnTo>
                    <a:pt x="2298" y="999"/>
                  </a:lnTo>
                  <a:lnTo>
                    <a:pt x="2209" y="1002"/>
                  </a:lnTo>
                  <a:lnTo>
                    <a:pt x="2131" y="996"/>
                  </a:lnTo>
                  <a:lnTo>
                    <a:pt x="2084" y="973"/>
                  </a:lnTo>
                  <a:lnTo>
                    <a:pt x="2070" y="950"/>
                  </a:lnTo>
                  <a:lnTo>
                    <a:pt x="2049" y="888"/>
                  </a:lnTo>
                  <a:lnTo>
                    <a:pt x="2015" y="897"/>
                  </a:lnTo>
                  <a:lnTo>
                    <a:pt x="2020" y="935"/>
                  </a:lnTo>
                  <a:lnTo>
                    <a:pt x="2000" y="948"/>
                  </a:lnTo>
                  <a:lnTo>
                    <a:pt x="1979" y="948"/>
                  </a:lnTo>
                  <a:lnTo>
                    <a:pt x="1989" y="907"/>
                  </a:lnTo>
                  <a:lnTo>
                    <a:pt x="2010" y="897"/>
                  </a:lnTo>
                  <a:lnTo>
                    <a:pt x="1928" y="882"/>
                  </a:lnTo>
                  <a:lnTo>
                    <a:pt x="1912" y="910"/>
                  </a:lnTo>
                  <a:lnTo>
                    <a:pt x="1895" y="914"/>
                  </a:lnTo>
                  <a:lnTo>
                    <a:pt x="1826" y="899"/>
                  </a:lnTo>
                  <a:lnTo>
                    <a:pt x="1805" y="882"/>
                  </a:lnTo>
                  <a:lnTo>
                    <a:pt x="1797" y="868"/>
                  </a:lnTo>
                  <a:lnTo>
                    <a:pt x="1805" y="854"/>
                  </a:lnTo>
                  <a:lnTo>
                    <a:pt x="1911" y="874"/>
                  </a:lnTo>
                  <a:lnTo>
                    <a:pt x="1749" y="816"/>
                  </a:lnTo>
                  <a:lnTo>
                    <a:pt x="1599" y="723"/>
                  </a:lnTo>
                  <a:lnTo>
                    <a:pt x="1530" y="668"/>
                  </a:lnTo>
                  <a:lnTo>
                    <a:pt x="1484" y="647"/>
                  </a:lnTo>
                  <a:lnTo>
                    <a:pt x="1408" y="550"/>
                  </a:lnTo>
                  <a:lnTo>
                    <a:pt x="1360" y="519"/>
                  </a:lnTo>
                  <a:lnTo>
                    <a:pt x="1314" y="440"/>
                  </a:lnTo>
                  <a:lnTo>
                    <a:pt x="1265" y="374"/>
                  </a:lnTo>
                  <a:lnTo>
                    <a:pt x="1236" y="306"/>
                  </a:lnTo>
                  <a:lnTo>
                    <a:pt x="1141" y="220"/>
                  </a:lnTo>
                  <a:lnTo>
                    <a:pt x="1079" y="121"/>
                  </a:lnTo>
                  <a:lnTo>
                    <a:pt x="1027" y="81"/>
                  </a:lnTo>
                  <a:lnTo>
                    <a:pt x="981" y="15"/>
                  </a:lnTo>
                  <a:lnTo>
                    <a:pt x="970" y="0"/>
                  </a:lnTo>
                  <a:lnTo>
                    <a:pt x="952" y="8"/>
                  </a:lnTo>
                  <a:lnTo>
                    <a:pt x="934" y="61"/>
                  </a:lnTo>
                  <a:lnTo>
                    <a:pt x="914" y="78"/>
                  </a:lnTo>
                  <a:lnTo>
                    <a:pt x="865" y="85"/>
                  </a:lnTo>
                  <a:lnTo>
                    <a:pt x="847" y="53"/>
                  </a:lnTo>
                  <a:lnTo>
                    <a:pt x="839" y="84"/>
                  </a:lnTo>
                  <a:lnTo>
                    <a:pt x="849" y="125"/>
                  </a:lnTo>
                  <a:lnTo>
                    <a:pt x="815" y="173"/>
                  </a:lnTo>
                  <a:lnTo>
                    <a:pt x="805" y="220"/>
                  </a:lnTo>
                  <a:lnTo>
                    <a:pt x="878" y="380"/>
                  </a:lnTo>
                  <a:lnTo>
                    <a:pt x="911" y="520"/>
                  </a:lnTo>
                  <a:lnTo>
                    <a:pt x="918" y="601"/>
                  </a:lnTo>
                  <a:lnTo>
                    <a:pt x="890" y="740"/>
                  </a:lnTo>
                  <a:lnTo>
                    <a:pt x="853" y="795"/>
                  </a:lnTo>
                  <a:lnTo>
                    <a:pt x="867" y="952"/>
                  </a:lnTo>
                  <a:lnTo>
                    <a:pt x="865" y="1009"/>
                  </a:lnTo>
                  <a:lnTo>
                    <a:pt x="839" y="1075"/>
                  </a:lnTo>
                  <a:lnTo>
                    <a:pt x="805" y="1096"/>
                  </a:lnTo>
                  <a:lnTo>
                    <a:pt x="780" y="1101"/>
                  </a:lnTo>
                  <a:lnTo>
                    <a:pt x="737" y="1125"/>
                  </a:lnTo>
                  <a:lnTo>
                    <a:pt x="720" y="1164"/>
                  </a:lnTo>
                  <a:lnTo>
                    <a:pt x="720" y="1188"/>
                  </a:lnTo>
                  <a:lnTo>
                    <a:pt x="744" y="1271"/>
                  </a:lnTo>
                  <a:lnTo>
                    <a:pt x="731" y="1305"/>
                  </a:lnTo>
                  <a:lnTo>
                    <a:pt x="766" y="1398"/>
                  </a:lnTo>
                  <a:lnTo>
                    <a:pt x="772" y="1435"/>
                  </a:lnTo>
                  <a:lnTo>
                    <a:pt x="711" y="1517"/>
                  </a:lnTo>
                  <a:lnTo>
                    <a:pt x="667" y="1551"/>
                  </a:lnTo>
                  <a:lnTo>
                    <a:pt x="635" y="1557"/>
                  </a:lnTo>
                  <a:lnTo>
                    <a:pt x="578" y="1530"/>
                  </a:lnTo>
                  <a:lnTo>
                    <a:pt x="571" y="1500"/>
                  </a:lnTo>
                  <a:lnTo>
                    <a:pt x="556" y="1500"/>
                  </a:lnTo>
                  <a:lnTo>
                    <a:pt x="521" y="1523"/>
                  </a:lnTo>
                  <a:lnTo>
                    <a:pt x="474" y="1523"/>
                  </a:lnTo>
                  <a:lnTo>
                    <a:pt x="400" y="1475"/>
                  </a:lnTo>
                  <a:lnTo>
                    <a:pt x="351" y="1419"/>
                  </a:lnTo>
                  <a:lnTo>
                    <a:pt x="320" y="1408"/>
                  </a:lnTo>
                  <a:lnTo>
                    <a:pt x="316" y="1428"/>
                  </a:lnTo>
                  <a:lnTo>
                    <a:pt x="267" y="1437"/>
                  </a:lnTo>
                  <a:lnTo>
                    <a:pt x="258" y="1510"/>
                  </a:lnTo>
                  <a:lnTo>
                    <a:pt x="311" y="1574"/>
                  </a:lnTo>
                  <a:lnTo>
                    <a:pt x="348" y="1648"/>
                  </a:lnTo>
                  <a:lnTo>
                    <a:pt x="344" y="1659"/>
                  </a:lnTo>
                  <a:lnTo>
                    <a:pt x="283" y="1708"/>
                  </a:lnTo>
                  <a:lnTo>
                    <a:pt x="273" y="1739"/>
                  </a:lnTo>
                  <a:lnTo>
                    <a:pt x="235" y="1774"/>
                  </a:lnTo>
                  <a:lnTo>
                    <a:pt x="234" y="1807"/>
                  </a:lnTo>
                  <a:lnTo>
                    <a:pt x="220" y="1802"/>
                  </a:lnTo>
                  <a:lnTo>
                    <a:pt x="196" y="1768"/>
                  </a:lnTo>
                  <a:lnTo>
                    <a:pt x="170" y="1812"/>
                  </a:lnTo>
                  <a:lnTo>
                    <a:pt x="121" y="1856"/>
                  </a:lnTo>
                  <a:lnTo>
                    <a:pt x="90" y="1856"/>
                  </a:lnTo>
                  <a:lnTo>
                    <a:pt x="34" y="1877"/>
                  </a:lnTo>
                  <a:lnTo>
                    <a:pt x="22" y="1913"/>
                  </a:lnTo>
                  <a:lnTo>
                    <a:pt x="32" y="2025"/>
                  </a:lnTo>
                  <a:lnTo>
                    <a:pt x="0" y="2082"/>
                  </a:lnTo>
                  <a:lnTo>
                    <a:pt x="5" y="2148"/>
                  </a:lnTo>
                  <a:lnTo>
                    <a:pt x="44" y="2176"/>
                  </a:lnTo>
                  <a:lnTo>
                    <a:pt x="60" y="2222"/>
                  </a:lnTo>
                  <a:lnTo>
                    <a:pt x="118" y="2237"/>
                  </a:lnTo>
                  <a:lnTo>
                    <a:pt x="143" y="2279"/>
                  </a:lnTo>
                  <a:lnTo>
                    <a:pt x="170" y="2368"/>
                  </a:lnTo>
                  <a:lnTo>
                    <a:pt x="161" y="2420"/>
                  </a:lnTo>
                  <a:lnTo>
                    <a:pt x="152" y="2431"/>
                  </a:lnTo>
                  <a:lnTo>
                    <a:pt x="129" y="2438"/>
                  </a:lnTo>
                  <a:lnTo>
                    <a:pt x="129" y="2468"/>
                  </a:lnTo>
                  <a:lnTo>
                    <a:pt x="90" y="2558"/>
                  </a:lnTo>
                  <a:lnTo>
                    <a:pt x="90" y="2583"/>
                  </a:lnTo>
                  <a:lnTo>
                    <a:pt x="121" y="2663"/>
                  </a:lnTo>
                  <a:lnTo>
                    <a:pt x="138" y="2681"/>
                  </a:lnTo>
                  <a:lnTo>
                    <a:pt x="173" y="2684"/>
                  </a:lnTo>
                  <a:lnTo>
                    <a:pt x="196" y="2706"/>
                  </a:lnTo>
                  <a:lnTo>
                    <a:pt x="234" y="2645"/>
                  </a:lnTo>
                  <a:lnTo>
                    <a:pt x="309" y="2621"/>
                  </a:lnTo>
                  <a:lnTo>
                    <a:pt x="302" y="2558"/>
                  </a:lnTo>
                  <a:lnTo>
                    <a:pt x="309" y="2528"/>
                  </a:lnTo>
                  <a:lnTo>
                    <a:pt x="382" y="2494"/>
                  </a:lnTo>
                  <a:lnTo>
                    <a:pt x="414" y="2431"/>
                  </a:lnTo>
                  <a:lnTo>
                    <a:pt x="428" y="2431"/>
                  </a:lnTo>
                  <a:lnTo>
                    <a:pt x="446" y="2448"/>
                  </a:lnTo>
                  <a:lnTo>
                    <a:pt x="428" y="2468"/>
                  </a:lnTo>
                  <a:lnTo>
                    <a:pt x="437" y="2481"/>
                  </a:lnTo>
                  <a:lnTo>
                    <a:pt x="474" y="2459"/>
                  </a:lnTo>
                  <a:lnTo>
                    <a:pt x="515" y="2476"/>
                  </a:lnTo>
                  <a:lnTo>
                    <a:pt x="577" y="2507"/>
                  </a:lnTo>
                  <a:lnTo>
                    <a:pt x="623" y="2479"/>
                  </a:lnTo>
                  <a:lnTo>
                    <a:pt x="635" y="2451"/>
                  </a:lnTo>
                  <a:lnTo>
                    <a:pt x="659" y="2451"/>
                  </a:lnTo>
                  <a:lnTo>
                    <a:pt x="642" y="2407"/>
                  </a:lnTo>
                  <a:lnTo>
                    <a:pt x="628" y="2392"/>
                  </a:lnTo>
                  <a:lnTo>
                    <a:pt x="559" y="2368"/>
                  </a:lnTo>
                  <a:lnTo>
                    <a:pt x="458" y="2227"/>
                  </a:lnTo>
                  <a:lnTo>
                    <a:pt x="436" y="2222"/>
                  </a:lnTo>
                  <a:lnTo>
                    <a:pt x="365" y="2237"/>
                  </a:lnTo>
                  <a:lnTo>
                    <a:pt x="297" y="2176"/>
                  </a:lnTo>
                  <a:lnTo>
                    <a:pt x="239" y="2146"/>
                  </a:lnTo>
                  <a:close/>
                </a:path>
              </a:pathLst>
            </a:custGeom>
            <a:solidFill>
              <a:srgbClr val="FF5050"/>
            </a:solidFill>
            <a:ln w="3175">
              <a:solidFill>
                <a:srgbClr val="FF0000">
                  <a:alpha val="80000"/>
                </a:srgbClr>
              </a:solidFill>
              <a:prstDash val="solid"/>
              <a:round/>
              <a:headEnd/>
              <a:tailEnd/>
            </a:ln>
          </p:spPr>
          <p:txBody>
            <a:bodyPr/>
            <a:lstStyle/>
            <a:p>
              <a:endParaRPr lang="ja-JP" altLang="en-US" sz="1400" dirty="0">
                <a:latin typeface="+mn-ea"/>
              </a:endParaRPr>
            </a:p>
          </p:txBody>
        </p:sp>
        <p:sp>
          <p:nvSpPr>
            <p:cNvPr id="15" name="Freeform 6">
              <a:extLst>
                <a:ext uri="{FF2B5EF4-FFF2-40B4-BE49-F238E27FC236}">
                  <a16:creationId xmlns:a16="http://schemas.microsoft.com/office/drawing/2014/main" id="{59794886-27D6-BC2D-76AB-947DEF6D97D4}"/>
                </a:ext>
              </a:extLst>
            </p:cNvPr>
            <p:cNvSpPr>
              <a:spLocks noChangeAspect="1"/>
            </p:cNvSpPr>
            <p:nvPr/>
          </p:nvSpPr>
          <p:spPr bwMode="auto">
            <a:xfrm>
              <a:off x="7469050" y="5087729"/>
              <a:ext cx="188175" cy="224699"/>
            </a:xfrm>
            <a:custGeom>
              <a:avLst/>
              <a:gdLst>
                <a:gd name="T0" fmla="*/ 57 w 711"/>
                <a:gd name="T1" fmla="*/ 641 h 849"/>
                <a:gd name="T2" fmla="*/ 48 w 711"/>
                <a:gd name="T3" fmla="*/ 606 h 849"/>
                <a:gd name="T4" fmla="*/ 22 w 711"/>
                <a:gd name="T5" fmla="*/ 589 h 849"/>
                <a:gd name="T6" fmla="*/ 21 w 711"/>
                <a:gd name="T7" fmla="*/ 526 h 849"/>
                <a:gd name="T8" fmla="*/ 2 w 711"/>
                <a:gd name="T9" fmla="*/ 532 h 849"/>
                <a:gd name="T10" fmla="*/ 12 w 711"/>
                <a:gd name="T11" fmla="*/ 489 h 849"/>
                <a:gd name="T12" fmla="*/ 51 w 711"/>
                <a:gd name="T13" fmla="*/ 422 h 849"/>
                <a:gd name="T14" fmla="*/ 126 w 711"/>
                <a:gd name="T15" fmla="*/ 437 h 849"/>
                <a:gd name="T16" fmla="*/ 160 w 711"/>
                <a:gd name="T17" fmla="*/ 423 h 849"/>
                <a:gd name="T18" fmla="*/ 182 w 711"/>
                <a:gd name="T19" fmla="*/ 423 h 849"/>
                <a:gd name="T20" fmla="*/ 263 w 711"/>
                <a:gd name="T21" fmla="*/ 420 h 849"/>
                <a:gd name="T22" fmla="*/ 260 w 711"/>
                <a:gd name="T23" fmla="*/ 342 h 849"/>
                <a:gd name="T24" fmla="*/ 273 w 711"/>
                <a:gd name="T25" fmla="*/ 282 h 849"/>
                <a:gd name="T26" fmla="*/ 280 w 711"/>
                <a:gd name="T27" fmla="*/ 109 h 849"/>
                <a:gd name="T28" fmla="*/ 297 w 711"/>
                <a:gd name="T29" fmla="*/ 75 h 849"/>
                <a:gd name="T30" fmla="*/ 344 w 711"/>
                <a:gd name="T31" fmla="*/ 81 h 849"/>
                <a:gd name="T32" fmla="*/ 361 w 711"/>
                <a:gd name="T33" fmla="*/ 119 h 849"/>
                <a:gd name="T34" fmla="*/ 382 w 711"/>
                <a:gd name="T35" fmla="*/ 95 h 849"/>
                <a:gd name="T36" fmla="*/ 458 w 711"/>
                <a:gd name="T37" fmla="*/ 4 h 849"/>
                <a:gd name="T38" fmla="*/ 493 w 711"/>
                <a:gd name="T39" fmla="*/ 28 h 849"/>
                <a:gd name="T40" fmla="*/ 534 w 711"/>
                <a:gd name="T41" fmla="*/ 0 h 849"/>
                <a:gd name="T42" fmla="*/ 574 w 711"/>
                <a:gd name="T43" fmla="*/ 8 h 849"/>
                <a:gd name="T44" fmla="*/ 606 w 711"/>
                <a:gd name="T45" fmla="*/ 38 h 849"/>
                <a:gd name="T46" fmla="*/ 641 w 711"/>
                <a:gd name="T47" fmla="*/ 24 h 849"/>
                <a:gd name="T48" fmla="*/ 674 w 711"/>
                <a:gd name="T49" fmla="*/ 56 h 849"/>
                <a:gd name="T50" fmla="*/ 704 w 711"/>
                <a:gd name="T51" fmla="*/ 119 h 849"/>
                <a:gd name="T52" fmla="*/ 680 w 711"/>
                <a:gd name="T53" fmla="*/ 208 h 849"/>
                <a:gd name="T54" fmla="*/ 652 w 711"/>
                <a:gd name="T55" fmla="*/ 269 h 849"/>
                <a:gd name="T56" fmla="*/ 641 w 711"/>
                <a:gd name="T57" fmla="*/ 322 h 849"/>
                <a:gd name="T58" fmla="*/ 560 w 711"/>
                <a:gd name="T59" fmla="*/ 378 h 849"/>
                <a:gd name="T60" fmla="*/ 531 w 711"/>
                <a:gd name="T61" fmla="*/ 424 h 849"/>
                <a:gd name="T62" fmla="*/ 540 w 711"/>
                <a:gd name="T63" fmla="*/ 449 h 849"/>
                <a:gd name="T64" fmla="*/ 624 w 711"/>
                <a:gd name="T65" fmla="*/ 542 h 849"/>
                <a:gd name="T66" fmla="*/ 651 w 711"/>
                <a:gd name="T67" fmla="*/ 634 h 849"/>
                <a:gd name="T68" fmla="*/ 652 w 711"/>
                <a:gd name="T69" fmla="*/ 769 h 849"/>
                <a:gd name="T70" fmla="*/ 613 w 711"/>
                <a:gd name="T71" fmla="*/ 800 h 849"/>
                <a:gd name="T72" fmla="*/ 557 w 711"/>
                <a:gd name="T73" fmla="*/ 814 h 849"/>
                <a:gd name="T74" fmla="*/ 534 w 711"/>
                <a:gd name="T75" fmla="*/ 783 h 849"/>
                <a:gd name="T76" fmla="*/ 454 w 711"/>
                <a:gd name="T77" fmla="*/ 790 h 849"/>
                <a:gd name="T78" fmla="*/ 400 w 711"/>
                <a:gd name="T79" fmla="*/ 776 h 849"/>
                <a:gd name="T80" fmla="*/ 355 w 711"/>
                <a:gd name="T81" fmla="*/ 688 h 849"/>
                <a:gd name="T82" fmla="*/ 336 w 711"/>
                <a:gd name="T83" fmla="*/ 706 h 849"/>
                <a:gd name="T84" fmla="*/ 288 w 711"/>
                <a:gd name="T85" fmla="*/ 727 h 849"/>
                <a:gd name="T86" fmla="*/ 198 w 711"/>
                <a:gd name="T87" fmla="*/ 787 h 849"/>
                <a:gd name="T88" fmla="*/ 172 w 711"/>
                <a:gd name="T89" fmla="*/ 849 h 849"/>
                <a:gd name="T90" fmla="*/ 104 w 711"/>
                <a:gd name="T91" fmla="*/ 783 h 849"/>
                <a:gd name="T92" fmla="*/ 37 w 711"/>
                <a:gd name="T93" fmla="*/ 789 h 849"/>
                <a:gd name="T94" fmla="*/ 69 w 711"/>
                <a:gd name="T95" fmla="*/ 687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1" h="849">
                  <a:moveTo>
                    <a:pt x="69" y="687"/>
                  </a:moveTo>
                  <a:lnTo>
                    <a:pt x="57" y="641"/>
                  </a:lnTo>
                  <a:lnTo>
                    <a:pt x="46" y="628"/>
                  </a:lnTo>
                  <a:lnTo>
                    <a:pt x="48" y="606"/>
                  </a:lnTo>
                  <a:lnTo>
                    <a:pt x="32" y="572"/>
                  </a:lnTo>
                  <a:lnTo>
                    <a:pt x="22" y="589"/>
                  </a:lnTo>
                  <a:lnTo>
                    <a:pt x="12" y="572"/>
                  </a:lnTo>
                  <a:lnTo>
                    <a:pt x="21" y="526"/>
                  </a:lnTo>
                  <a:lnTo>
                    <a:pt x="12" y="525"/>
                  </a:lnTo>
                  <a:lnTo>
                    <a:pt x="2" y="532"/>
                  </a:lnTo>
                  <a:lnTo>
                    <a:pt x="0" y="514"/>
                  </a:lnTo>
                  <a:lnTo>
                    <a:pt x="12" y="489"/>
                  </a:lnTo>
                  <a:lnTo>
                    <a:pt x="26" y="424"/>
                  </a:lnTo>
                  <a:lnTo>
                    <a:pt x="51" y="422"/>
                  </a:lnTo>
                  <a:lnTo>
                    <a:pt x="113" y="455"/>
                  </a:lnTo>
                  <a:lnTo>
                    <a:pt x="126" y="437"/>
                  </a:lnTo>
                  <a:lnTo>
                    <a:pt x="147" y="438"/>
                  </a:lnTo>
                  <a:lnTo>
                    <a:pt x="160" y="423"/>
                  </a:lnTo>
                  <a:lnTo>
                    <a:pt x="165" y="434"/>
                  </a:lnTo>
                  <a:lnTo>
                    <a:pt x="182" y="423"/>
                  </a:lnTo>
                  <a:lnTo>
                    <a:pt x="199" y="434"/>
                  </a:lnTo>
                  <a:lnTo>
                    <a:pt x="263" y="420"/>
                  </a:lnTo>
                  <a:lnTo>
                    <a:pt x="284" y="402"/>
                  </a:lnTo>
                  <a:lnTo>
                    <a:pt x="260" y="342"/>
                  </a:lnTo>
                  <a:lnTo>
                    <a:pt x="274" y="317"/>
                  </a:lnTo>
                  <a:lnTo>
                    <a:pt x="273" y="282"/>
                  </a:lnTo>
                  <a:lnTo>
                    <a:pt x="245" y="248"/>
                  </a:lnTo>
                  <a:lnTo>
                    <a:pt x="280" y="109"/>
                  </a:lnTo>
                  <a:lnTo>
                    <a:pt x="298" y="103"/>
                  </a:lnTo>
                  <a:lnTo>
                    <a:pt x="297" y="75"/>
                  </a:lnTo>
                  <a:lnTo>
                    <a:pt x="312" y="68"/>
                  </a:lnTo>
                  <a:lnTo>
                    <a:pt x="344" y="81"/>
                  </a:lnTo>
                  <a:lnTo>
                    <a:pt x="361" y="91"/>
                  </a:lnTo>
                  <a:lnTo>
                    <a:pt x="361" y="119"/>
                  </a:lnTo>
                  <a:lnTo>
                    <a:pt x="376" y="117"/>
                  </a:lnTo>
                  <a:lnTo>
                    <a:pt x="382" y="95"/>
                  </a:lnTo>
                  <a:lnTo>
                    <a:pt x="409" y="87"/>
                  </a:lnTo>
                  <a:lnTo>
                    <a:pt x="458" y="4"/>
                  </a:lnTo>
                  <a:lnTo>
                    <a:pt x="481" y="11"/>
                  </a:lnTo>
                  <a:lnTo>
                    <a:pt x="493" y="28"/>
                  </a:lnTo>
                  <a:lnTo>
                    <a:pt x="518" y="0"/>
                  </a:lnTo>
                  <a:lnTo>
                    <a:pt x="534" y="0"/>
                  </a:lnTo>
                  <a:lnTo>
                    <a:pt x="540" y="28"/>
                  </a:lnTo>
                  <a:lnTo>
                    <a:pt x="574" y="8"/>
                  </a:lnTo>
                  <a:lnTo>
                    <a:pt x="586" y="32"/>
                  </a:lnTo>
                  <a:lnTo>
                    <a:pt x="606" y="38"/>
                  </a:lnTo>
                  <a:lnTo>
                    <a:pt x="630" y="24"/>
                  </a:lnTo>
                  <a:lnTo>
                    <a:pt x="641" y="24"/>
                  </a:lnTo>
                  <a:lnTo>
                    <a:pt x="662" y="60"/>
                  </a:lnTo>
                  <a:lnTo>
                    <a:pt x="674" y="56"/>
                  </a:lnTo>
                  <a:lnTo>
                    <a:pt x="711" y="91"/>
                  </a:lnTo>
                  <a:lnTo>
                    <a:pt x="704" y="119"/>
                  </a:lnTo>
                  <a:lnTo>
                    <a:pt x="669" y="172"/>
                  </a:lnTo>
                  <a:lnTo>
                    <a:pt x="680" y="208"/>
                  </a:lnTo>
                  <a:lnTo>
                    <a:pt x="658" y="232"/>
                  </a:lnTo>
                  <a:lnTo>
                    <a:pt x="652" y="269"/>
                  </a:lnTo>
                  <a:lnTo>
                    <a:pt x="663" y="317"/>
                  </a:lnTo>
                  <a:lnTo>
                    <a:pt x="641" y="322"/>
                  </a:lnTo>
                  <a:lnTo>
                    <a:pt x="602" y="388"/>
                  </a:lnTo>
                  <a:lnTo>
                    <a:pt x="560" y="378"/>
                  </a:lnTo>
                  <a:lnTo>
                    <a:pt x="550" y="403"/>
                  </a:lnTo>
                  <a:lnTo>
                    <a:pt x="531" y="424"/>
                  </a:lnTo>
                  <a:lnTo>
                    <a:pt x="524" y="438"/>
                  </a:lnTo>
                  <a:lnTo>
                    <a:pt x="540" y="449"/>
                  </a:lnTo>
                  <a:lnTo>
                    <a:pt x="602" y="484"/>
                  </a:lnTo>
                  <a:lnTo>
                    <a:pt x="624" y="542"/>
                  </a:lnTo>
                  <a:lnTo>
                    <a:pt x="630" y="589"/>
                  </a:lnTo>
                  <a:lnTo>
                    <a:pt x="651" y="634"/>
                  </a:lnTo>
                  <a:lnTo>
                    <a:pt x="669" y="717"/>
                  </a:lnTo>
                  <a:lnTo>
                    <a:pt x="652" y="769"/>
                  </a:lnTo>
                  <a:lnTo>
                    <a:pt x="631" y="803"/>
                  </a:lnTo>
                  <a:lnTo>
                    <a:pt x="613" y="800"/>
                  </a:lnTo>
                  <a:lnTo>
                    <a:pt x="574" y="822"/>
                  </a:lnTo>
                  <a:lnTo>
                    <a:pt x="557" y="814"/>
                  </a:lnTo>
                  <a:lnTo>
                    <a:pt x="540" y="818"/>
                  </a:lnTo>
                  <a:lnTo>
                    <a:pt x="534" y="783"/>
                  </a:lnTo>
                  <a:lnTo>
                    <a:pt x="487" y="780"/>
                  </a:lnTo>
                  <a:lnTo>
                    <a:pt x="454" y="790"/>
                  </a:lnTo>
                  <a:lnTo>
                    <a:pt x="418" y="769"/>
                  </a:lnTo>
                  <a:lnTo>
                    <a:pt x="400" y="776"/>
                  </a:lnTo>
                  <a:lnTo>
                    <a:pt x="391" y="734"/>
                  </a:lnTo>
                  <a:lnTo>
                    <a:pt x="355" y="688"/>
                  </a:lnTo>
                  <a:lnTo>
                    <a:pt x="344" y="691"/>
                  </a:lnTo>
                  <a:lnTo>
                    <a:pt x="336" y="706"/>
                  </a:lnTo>
                  <a:lnTo>
                    <a:pt x="299" y="702"/>
                  </a:lnTo>
                  <a:lnTo>
                    <a:pt x="288" y="727"/>
                  </a:lnTo>
                  <a:lnTo>
                    <a:pt x="235" y="730"/>
                  </a:lnTo>
                  <a:lnTo>
                    <a:pt x="198" y="787"/>
                  </a:lnTo>
                  <a:lnTo>
                    <a:pt x="182" y="839"/>
                  </a:lnTo>
                  <a:lnTo>
                    <a:pt x="172" y="849"/>
                  </a:lnTo>
                  <a:lnTo>
                    <a:pt x="160" y="844"/>
                  </a:lnTo>
                  <a:lnTo>
                    <a:pt x="104" y="783"/>
                  </a:lnTo>
                  <a:lnTo>
                    <a:pt x="48" y="803"/>
                  </a:lnTo>
                  <a:lnTo>
                    <a:pt x="37" y="789"/>
                  </a:lnTo>
                  <a:lnTo>
                    <a:pt x="40" y="758"/>
                  </a:lnTo>
                  <a:lnTo>
                    <a:pt x="69" y="68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6" name="Freeform 7">
              <a:extLst>
                <a:ext uri="{FF2B5EF4-FFF2-40B4-BE49-F238E27FC236}">
                  <a16:creationId xmlns:a16="http://schemas.microsoft.com/office/drawing/2014/main" id="{4D25B5A4-2782-26BC-2890-57BB18AE574E}"/>
                </a:ext>
              </a:extLst>
            </p:cNvPr>
            <p:cNvSpPr>
              <a:spLocks noChangeAspect="1"/>
            </p:cNvSpPr>
            <p:nvPr/>
          </p:nvSpPr>
          <p:spPr bwMode="auto">
            <a:xfrm>
              <a:off x="7516689" y="5270346"/>
              <a:ext cx="161179" cy="145300"/>
            </a:xfrm>
            <a:custGeom>
              <a:avLst/>
              <a:gdLst>
                <a:gd name="T0" fmla="*/ 46 w 608"/>
                <a:gd name="T1" fmla="*/ 225 h 551"/>
                <a:gd name="T2" fmla="*/ 84 w 608"/>
                <a:gd name="T3" fmla="*/ 229 h 551"/>
                <a:gd name="T4" fmla="*/ 116 w 608"/>
                <a:gd name="T5" fmla="*/ 222 h 551"/>
                <a:gd name="T6" fmla="*/ 110 w 608"/>
                <a:gd name="T7" fmla="*/ 270 h 551"/>
                <a:gd name="T8" fmla="*/ 98 w 608"/>
                <a:gd name="T9" fmla="*/ 374 h 551"/>
                <a:gd name="T10" fmla="*/ 102 w 608"/>
                <a:gd name="T11" fmla="*/ 444 h 551"/>
                <a:gd name="T12" fmla="*/ 133 w 608"/>
                <a:gd name="T13" fmla="*/ 405 h 551"/>
                <a:gd name="T14" fmla="*/ 145 w 608"/>
                <a:gd name="T15" fmla="*/ 338 h 551"/>
                <a:gd name="T16" fmla="*/ 165 w 608"/>
                <a:gd name="T17" fmla="*/ 290 h 551"/>
                <a:gd name="T18" fmla="*/ 179 w 608"/>
                <a:gd name="T19" fmla="*/ 410 h 551"/>
                <a:gd name="T20" fmla="*/ 223 w 608"/>
                <a:gd name="T21" fmla="*/ 409 h 551"/>
                <a:gd name="T22" fmla="*/ 276 w 608"/>
                <a:gd name="T23" fmla="*/ 398 h 551"/>
                <a:gd name="T24" fmla="*/ 311 w 608"/>
                <a:gd name="T25" fmla="*/ 403 h 551"/>
                <a:gd name="T26" fmla="*/ 336 w 608"/>
                <a:gd name="T27" fmla="*/ 434 h 551"/>
                <a:gd name="T28" fmla="*/ 322 w 608"/>
                <a:gd name="T29" fmla="*/ 483 h 551"/>
                <a:gd name="T30" fmla="*/ 328 w 608"/>
                <a:gd name="T31" fmla="*/ 458 h 551"/>
                <a:gd name="T32" fmla="*/ 236 w 608"/>
                <a:gd name="T33" fmla="*/ 514 h 551"/>
                <a:gd name="T34" fmla="*/ 211 w 608"/>
                <a:gd name="T35" fmla="*/ 491 h 551"/>
                <a:gd name="T36" fmla="*/ 187 w 608"/>
                <a:gd name="T37" fmla="*/ 512 h 551"/>
                <a:gd name="T38" fmla="*/ 236 w 608"/>
                <a:gd name="T39" fmla="*/ 551 h 551"/>
                <a:gd name="T40" fmla="*/ 409 w 608"/>
                <a:gd name="T41" fmla="*/ 441 h 551"/>
                <a:gd name="T42" fmla="*/ 452 w 608"/>
                <a:gd name="T43" fmla="*/ 377 h 551"/>
                <a:gd name="T44" fmla="*/ 499 w 608"/>
                <a:gd name="T45" fmla="*/ 350 h 551"/>
                <a:gd name="T46" fmla="*/ 530 w 608"/>
                <a:gd name="T47" fmla="*/ 304 h 551"/>
                <a:gd name="T48" fmla="*/ 558 w 608"/>
                <a:gd name="T49" fmla="*/ 249 h 551"/>
                <a:gd name="T50" fmla="*/ 597 w 608"/>
                <a:gd name="T51" fmla="*/ 214 h 551"/>
                <a:gd name="T52" fmla="*/ 608 w 608"/>
                <a:gd name="T53" fmla="*/ 175 h 551"/>
                <a:gd name="T54" fmla="*/ 607 w 608"/>
                <a:gd name="T55" fmla="*/ 140 h 551"/>
                <a:gd name="T56" fmla="*/ 529 w 608"/>
                <a:gd name="T57" fmla="*/ 124 h 551"/>
                <a:gd name="T58" fmla="*/ 449 w 608"/>
                <a:gd name="T59" fmla="*/ 115 h 551"/>
                <a:gd name="T60" fmla="*/ 392 w 608"/>
                <a:gd name="T61" fmla="*/ 134 h 551"/>
                <a:gd name="T62" fmla="*/ 358 w 608"/>
                <a:gd name="T63" fmla="*/ 130 h 551"/>
                <a:gd name="T64" fmla="*/ 305 w 608"/>
                <a:gd name="T65" fmla="*/ 92 h 551"/>
                <a:gd name="T66" fmla="*/ 236 w 608"/>
                <a:gd name="T67" fmla="*/ 81 h 551"/>
                <a:gd name="T68" fmla="*/ 209 w 608"/>
                <a:gd name="T69" fmla="*/ 46 h 551"/>
                <a:gd name="T70" fmla="*/ 162 w 608"/>
                <a:gd name="T71" fmla="*/ 3 h 551"/>
                <a:gd name="T72" fmla="*/ 117 w 608"/>
                <a:gd name="T73" fmla="*/ 14 h 551"/>
                <a:gd name="T74" fmla="*/ 53 w 608"/>
                <a:gd name="T75" fmla="*/ 42 h 551"/>
                <a:gd name="T76" fmla="*/ 0 w 608"/>
                <a:gd name="T77" fmla="*/ 15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8" h="551">
                  <a:moveTo>
                    <a:pt x="0" y="151"/>
                  </a:moveTo>
                  <a:lnTo>
                    <a:pt x="46" y="225"/>
                  </a:lnTo>
                  <a:lnTo>
                    <a:pt x="56" y="236"/>
                  </a:lnTo>
                  <a:lnTo>
                    <a:pt x="84" y="229"/>
                  </a:lnTo>
                  <a:lnTo>
                    <a:pt x="84" y="207"/>
                  </a:lnTo>
                  <a:lnTo>
                    <a:pt x="116" y="222"/>
                  </a:lnTo>
                  <a:lnTo>
                    <a:pt x="116" y="244"/>
                  </a:lnTo>
                  <a:lnTo>
                    <a:pt x="110" y="270"/>
                  </a:lnTo>
                  <a:lnTo>
                    <a:pt x="69" y="316"/>
                  </a:lnTo>
                  <a:lnTo>
                    <a:pt x="98" y="374"/>
                  </a:lnTo>
                  <a:lnTo>
                    <a:pt x="87" y="417"/>
                  </a:lnTo>
                  <a:lnTo>
                    <a:pt x="102" y="444"/>
                  </a:lnTo>
                  <a:lnTo>
                    <a:pt x="159" y="470"/>
                  </a:lnTo>
                  <a:lnTo>
                    <a:pt x="133" y="405"/>
                  </a:lnTo>
                  <a:lnTo>
                    <a:pt x="133" y="350"/>
                  </a:lnTo>
                  <a:lnTo>
                    <a:pt x="145" y="338"/>
                  </a:lnTo>
                  <a:lnTo>
                    <a:pt x="154" y="295"/>
                  </a:lnTo>
                  <a:lnTo>
                    <a:pt x="165" y="290"/>
                  </a:lnTo>
                  <a:lnTo>
                    <a:pt x="154" y="374"/>
                  </a:lnTo>
                  <a:lnTo>
                    <a:pt x="179" y="410"/>
                  </a:lnTo>
                  <a:lnTo>
                    <a:pt x="190" y="417"/>
                  </a:lnTo>
                  <a:lnTo>
                    <a:pt x="223" y="409"/>
                  </a:lnTo>
                  <a:lnTo>
                    <a:pt x="254" y="431"/>
                  </a:lnTo>
                  <a:lnTo>
                    <a:pt x="276" y="398"/>
                  </a:lnTo>
                  <a:lnTo>
                    <a:pt x="283" y="398"/>
                  </a:lnTo>
                  <a:lnTo>
                    <a:pt x="311" y="403"/>
                  </a:lnTo>
                  <a:lnTo>
                    <a:pt x="352" y="427"/>
                  </a:lnTo>
                  <a:lnTo>
                    <a:pt x="336" y="434"/>
                  </a:lnTo>
                  <a:lnTo>
                    <a:pt x="349" y="458"/>
                  </a:lnTo>
                  <a:lnTo>
                    <a:pt x="322" y="483"/>
                  </a:lnTo>
                  <a:lnTo>
                    <a:pt x="311" y="472"/>
                  </a:lnTo>
                  <a:lnTo>
                    <a:pt x="328" y="458"/>
                  </a:lnTo>
                  <a:lnTo>
                    <a:pt x="321" y="458"/>
                  </a:lnTo>
                  <a:lnTo>
                    <a:pt x="236" y="514"/>
                  </a:lnTo>
                  <a:lnTo>
                    <a:pt x="218" y="508"/>
                  </a:lnTo>
                  <a:lnTo>
                    <a:pt x="211" y="491"/>
                  </a:lnTo>
                  <a:lnTo>
                    <a:pt x="198" y="498"/>
                  </a:lnTo>
                  <a:lnTo>
                    <a:pt x="187" y="512"/>
                  </a:lnTo>
                  <a:lnTo>
                    <a:pt x="187" y="551"/>
                  </a:lnTo>
                  <a:lnTo>
                    <a:pt x="236" y="551"/>
                  </a:lnTo>
                  <a:lnTo>
                    <a:pt x="409" y="500"/>
                  </a:lnTo>
                  <a:lnTo>
                    <a:pt x="409" y="441"/>
                  </a:lnTo>
                  <a:lnTo>
                    <a:pt x="418" y="409"/>
                  </a:lnTo>
                  <a:lnTo>
                    <a:pt x="452" y="377"/>
                  </a:lnTo>
                  <a:lnTo>
                    <a:pt x="476" y="371"/>
                  </a:lnTo>
                  <a:lnTo>
                    <a:pt x="499" y="350"/>
                  </a:lnTo>
                  <a:lnTo>
                    <a:pt x="516" y="313"/>
                  </a:lnTo>
                  <a:lnTo>
                    <a:pt x="530" y="304"/>
                  </a:lnTo>
                  <a:lnTo>
                    <a:pt x="541" y="257"/>
                  </a:lnTo>
                  <a:lnTo>
                    <a:pt x="558" y="249"/>
                  </a:lnTo>
                  <a:lnTo>
                    <a:pt x="569" y="222"/>
                  </a:lnTo>
                  <a:lnTo>
                    <a:pt x="597" y="214"/>
                  </a:lnTo>
                  <a:lnTo>
                    <a:pt x="597" y="190"/>
                  </a:lnTo>
                  <a:lnTo>
                    <a:pt x="608" y="175"/>
                  </a:lnTo>
                  <a:lnTo>
                    <a:pt x="601" y="156"/>
                  </a:lnTo>
                  <a:lnTo>
                    <a:pt x="607" y="140"/>
                  </a:lnTo>
                  <a:lnTo>
                    <a:pt x="576" y="148"/>
                  </a:lnTo>
                  <a:lnTo>
                    <a:pt x="529" y="124"/>
                  </a:lnTo>
                  <a:lnTo>
                    <a:pt x="476" y="148"/>
                  </a:lnTo>
                  <a:lnTo>
                    <a:pt x="449" y="115"/>
                  </a:lnTo>
                  <a:lnTo>
                    <a:pt x="431" y="112"/>
                  </a:lnTo>
                  <a:lnTo>
                    <a:pt x="392" y="134"/>
                  </a:lnTo>
                  <a:lnTo>
                    <a:pt x="375" y="126"/>
                  </a:lnTo>
                  <a:lnTo>
                    <a:pt x="358" y="130"/>
                  </a:lnTo>
                  <a:lnTo>
                    <a:pt x="352" y="95"/>
                  </a:lnTo>
                  <a:lnTo>
                    <a:pt x="305" y="92"/>
                  </a:lnTo>
                  <a:lnTo>
                    <a:pt x="272" y="102"/>
                  </a:lnTo>
                  <a:lnTo>
                    <a:pt x="236" y="81"/>
                  </a:lnTo>
                  <a:lnTo>
                    <a:pt x="218" y="88"/>
                  </a:lnTo>
                  <a:lnTo>
                    <a:pt x="209" y="46"/>
                  </a:lnTo>
                  <a:lnTo>
                    <a:pt x="173" y="0"/>
                  </a:lnTo>
                  <a:lnTo>
                    <a:pt x="162" y="3"/>
                  </a:lnTo>
                  <a:lnTo>
                    <a:pt x="154" y="18"/>
                  </a:lnTo>
                  <a:lnTo>
                    <a:pt x="117" y="14"/>
                  </a:lnTo>
                  <a:lnTo>
                    <a:pt x="106" y="39"/>
                  </a:lnTo>
                  <a:lnTo>
                    <a:pt x="53" y="42"/>
                  </a:lnTo>
                  <a:lnTo>
                    <a:pt x="16" y="99"/>
                  </a:lnTo>
                  <a:lnTo>
                    <a:pt x="0" y="15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7" name="Freeform 8">
              <a:extLst>
                <a:ext uri="{FF2B5EF4-FFF2-40B4-BE49-F238E27FC236}">
                  <a16:creationId xmlns:a16="http://schemas.microsoft.com/office/drawing/2014/main" id="{1347DFBC-7538-0A43-6EE3-0204443B054B}"/>
                </a:ext>
              </a:extLst>
            </p:cNvPr>
            <p:cNvSpPr>
              <a:spLocks noChangeAspect="1"/>
            </p:cNvSpPr>
            <p:nvPr/>
          </p:nvSpPr>
          <p:spPr bwMode="auto">
            <a:xfrm>
              <a:off x="7625465" y="5233029"/>
              <a:ext cx="228668" cy="182618"/>
            </a:xfrm>
            <a:custGeom>
              <a:avLst/>
              <a:gdLst>
                <a:gd name="T0" fmla="*/ 764 w 865"/>
                <a:gd name="T1" fmla="*/ 173 h 692"/>
                <a:gd name="T2" fmla="*/ 789 w 865"/>
                <a:gd name="T3" fmla="*/ 173 h 692"/>
                <a:gd name="T4" fmla="*/ 804 w 865"/>
                <a:gd name="T5" fmla="*/ 226 h 692"/>
                <a:gd name="T6" fmla="*/ 797 w 865"/>
                <a:gd name="T7" fmla="*/ 303 h 692"/>
                <a:gd name="T8" fmla="*/ 854 w 865"/>
                <a:gd name="T9" fmla="*/ 352 h 692"/>
                <a:gd name="T10" fmla="*/ 837 w 865"/>
                <a:gd name="T11" fmla="*/ 398 h 692"/>
                <a:gd name="T12" fmla="*/ 844 w 865"/>
                <a:gd name="T13" fmla="*/ 441 h 692"/>
                <a:gd name="T14" fmla="*/ 864 w 865"/>
                <a:gd name="T15" fmla="*/ 500 h 692"/>
                <a:gd name="T16" fmla="*/ 797 w 865"/>
                <a:gd name="T17" fmla="*/ 606 h 692"/>
                <a:gd name="T18" fmla="*/ 778 w 865"/>
                <a:gd name="T19" fmla="*/ 659 h 692"/>
                <a:gd name="T20" fmla="*/ 723 w 865"/>
                <a:gd name="T21" fmla="*/ 692 h 692"/>
                <a:gd name="T22" fmla="*/ 684 w 865"/>
                <a:gd name="T23" fmla="*/ 676 h 692"/>
                <a:gd name="T24" fmla="*/ 665 w 865"/>
                <a:gd name="T25" fmla="*/ 631 h 692"/>
                <a:gd name="T26" fmla="*/ 676 w 865"/>
                <a:gd name="T27" fmla="*/ 585 h 692"/>
                <a:gd name="T28" fmla="*/ 684 w 865"/>
                <a:gd name="T29" fmla="*/ 487 h 692"/>
                <a:gd name="T30" fmla="*/ 694 w 865"/>
                <a:gd name="T31" fmla="*/ 427 h 692"/>
                <a:gd name="T32" fmla="*/ 741 w 865"/>
                <a:gd name="T33" fmla="*/ 394 h 692"/>
                <a:gd name="T34" fmla="*/ 656 w 865"/>
                <a:gd name="T35" fmla="*/ 344 h 692"/>
                <a:gd name="T36" fmla="*/ 588 w 865"/>
                <a:gd name="T37" fmla="*/ 366 h 692"/>
                <a:gd name="T38" fmla="*/ 543 w 865"/>
                <a:gd name="T39" fmla="*/ 431 h 692"/>
                <a:gd name="T40" fmla="*/ 554 w 865"/>
                <a:gd name="T41" fmla="*/ 424 h 692"/>
                <a:gd name="T42" fmla="*/ 465 w 865"/>
                <a:gd name="T43" fmla="*/ 498 h 692"/>
                <a:gd name="T44" fmla="*/ 380 w 865"/>
                <a:gd name="T45" fmla="*/ 637 h 692"/>
                <a:gd name="T46" fmla="*/ 401 w 865"/>
                <a:gd name="T47" fmla="*/ 692 h 692"/>
                <a:gd name="T48" fmla="*/ 297 w 865"/>
                <a:gd name="T49" fmla="*/ 644 h 692"/>
                <a:gd name="T50" fmla="*/ 182 w 865"/>
                <a:gd name="T51" fmla="*/ 655 h 692"/>
                <a:gd name="T52" fmla="*/ 167 w 865"/>
                <a:gd name="T53" fmla="*/ 655 h 692"/>
                <a:gd name="T54" fmla="*/ 82 w 865"/>
                <a:gd name="T55" fmla="*/ 634 h 692"/>
                <a:gd name="T56" fmla="*/ 101 w 865"/>
                <a:gd name="T57" fmla="*/ 589 h 692"/>
                <a:gd name="T58" fmla="*/ 71 w 865"/>
                <a:gd name="T59" fmla="*/ 586 h 692"/>
                <a:gd name="T60" fmla="*/ 90 w 865"/>
                <a:gd name="T61" fmla="*/ 550 h 692"/>
                <a:gd name="T62" fmla="*/ 46 w 865"/>
                <a:gd name="T63" fmla="*/ 554 h 692"/>
                <a:gd name="T64" fmla="*/ 67 w 865"/>
                <a:gd name="T65" fmla="*/ 632 h 692"/>
                <a:gd name="T66" fmla="*/ 0 w 865"/>
                <a:gd name="T67" fmla="*/ 582 h 692"/>
                <a:gd name="T68" fmla="*/ 43 w 865"/>
                <a:gd name="T69" fmla="*/ 518 h 692"/>
                <a:gd name="T70" fmla="*/ 90 w 865"/>
                <a:gd name="T71" fmla="*/ 491 h 692"/>
                <a:gd name="T72" fmla="*/ 121 w 865"/>
                <a:gd name="T73" fmla="*/ 445 h 692"/>
                <a:gd name="T74" fmla="*/ 149 w 865"/>
                <a:gd name="T75" fmla="*/ 390 h 692"/>
                <a:gd name="T76" fmla="*/ 188 w 865"/>
                <a:gd name="T77" fmla="*/ 355 h 692"/>
                <a:gd name="T78" fmla="*/ 199 w 865"/>
                <a:gd name="T79" fmla="*/ 316 h 692"/>
                <a:gd name="T80" fmla="*/ 198 w 865"/>
                <a:gd name="T81" fmla="*/ 281 h 692"/>
                <a:gd name="T82" fmla="*/ 227 w 865"/>
                <a:gd name="T83" fmla="*/ 257 h 692"/>
                <a:gd name="T84" fmla="*/ 256 w 865"/>
                <a:gd name="T85" fmla="*/ 242 h 692"/>
                <a:gd name="T86" fmla="*/ 320 w 865"/>
                <a:gd name="T87" fmla="*/ 198 h 692"/>
                <a:gd name="T88" fmla="*/ 355 w 865"/>
                <a:gd name="T89" fmla="*/ 133 h 692"/>
                <a:gd name="T90" fmla="*/ 368 w 865"/>
                <a:gd name="T91" fmla="*/ 81 h 692"/>
                <a:gd name="T92" fmla="*/ 393 w 865"/>
                <a:gd name="T93" fmla="*/ 38 h 692"/>
                <a:gd name="T94" fmla="*/ 421 w 865"/>
                <a:gd name="T95" fmla="*/ 34 h 692"/>
                <a:gd name="T96" fmla="*/ 411 w 865"/>
                <a:gd name="T97" fmla="*/ 130 h 692"/>
                <a:gd name="T98" fmla="*/ 405 w 865"/>
                <a:gd name="T99" fmla="*/ 177 h 692"/>
                <a:gd name="T100" fmla="*/ 430 w 865"/>
                <a:gd name="T101" fmla="*/ 222 h 692"/>
                <a:gd name="T102" fmla="*/ 488 w 865"/>
                <a:gd name="T103" fmla="*/ 285 h 692"/>
                <a:gd name="T104" fmla="*/ 524 w 865"/>
                <a:gd name="T105" fmla="*/ 317 h 692"/>
                <a:gd name="T106" fmla="*/ 559 w 865"/>
                <a:gd name="T107" fmla="*/ 289 h 692"/>
                <a:gd name="T108" fmla="*/ 557 w 865"/>
                <a:gd name="T109" fmla="*/ 173 h 692"/>
                <a:gd name="T110" fmla="*/ 609 w 865"/>
                <a:gd name="T111" fmla="*/ 170 h 692"/>
                <a:gd name="T112" fmla="*/ 642 w 865"/>
                <a:gd name="T113" fmla="*/ 20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5" h="692">
                  <a:moveTo>
                    <a:pt x="751" y="183"/>
                  </a:moveTo>
                  <a:lnTo>
                    <a:pt x="764" y="173"/>
                  </a:lnTo>
                  <a:lnTo>
                    <a:pt x="772" y="177"/>
                  </a:lnTo>
                  <a:lnTo>
                    <a:pt x="789" y="173"/>
                  </a:lnTo>
                  <a:lnTo>
                    <a:pt x="804" y="183"/>
                  </a:lnTo>
                  <a:lnTo>
                    <a:pt x="804" y="226"/>
                  </a:lnTo>
                  <a:lnTo>
                    <a:pt x="784" y="270"/>
                  </a:lnTo>
                  <a:lnTo>
                    <a:pt x="797" y="303"/>
                  </a:lnTo>
                  <a:lnTo>
                    <a:pt x="828" y="344"/>
                  </a:lnTo>
                  <a:lnTo>
                    <a:pt x="854" y="352"/>
                  </a:lnTo>
                  <a:lnTo>
                    <a:pt x="844" y="363"/>
                  </a:lnTo>
                  <a:lnTo>
                    <a:pt x="837" y="398"/>
                  </a:lnTo>
                  <a:lnTo>
                    <a:pt x="853" y="411"/>
                  </a:lnTo>
                  <a:lnTo>
                    <a:pt x="844" y="441"/>
                  </a:lnTo>
                  <a:lnTo>
                    <a:pt x="865" y="479"/>
                  </a:lnTo>
                  <a:lnTo>
                    <a:pt x="864" y="500"/>
                  </a:lnTo>
                  <a:lnTo>
                    <a:pt x="811" y="589"/>
                  </a:lnTo>
                  <a:lnTo>
                    <a:pt x="797" y="606"/>
                  </a:lnTo>
                  <a:lnTo>
                    <a:pt x="789" y="653"/>
                  </a:lnTo>
                  <a:lnTo>
                    <a:pt x="778" y="659"/>
                  </a:lnTo>
                  <a:lnTo>
                    <a:pt x="769" y="644"/>
                  </a:lnTo>
                  <a:lnTo>
                    <a:pt x="723" y="692"/>
                  </a:lnTo>
                  <a:lnTo>
                    <a:pt x="702" y="691"/>
                  </a:lnTo>
                  <a:lnTo>
                    <a:pt x="684" y="676"/>
                  </a:lnTo>
                  <a:lnTo>
                    <a:pt x="680" y="642"/>
                  </a:lnTo>
                  <a:lnTo>
                    <a:pt x="665" y="631"/>
                  </a:lnTo>
                  <a:lnTo>
                    <a:pt x="660" y="602"/>
                  </a:lnTo>
                  <a:lnTo>
                    <a:pt x="676" y="585"/>
                  </a:lnTo>
                  <a:lnTo>
                    <a:pt x="672" y="550"/>
                  </a:lnTo>
                  <a:lnTo>
                    <a:pt x="684" y="487"/>
                  </a:lnTo>
                  <a:lnTo>
                    <a:pt x="683" y="438"/>
                  </a:lnTo>
                  <a:lnTo>
                    <a:pt x="694" y="427"/>
                  </a:lnTo>
                  <a:lnTo>
                    <a:pt x="744" y="419"/>
                  </a:lnTo>
                  <a:lnTo>
                    <a:pt x="741" y="394"/>
                  </a:lnTo>
                  <a:lnTo>
                    <a:pt x="709" y="364"/>
                  </a:lnTo>
                  <a:lnTo>
                    <a:pt x="656" y="344"/>
                  </a:lnTo>
                  <a:lnTo>
                    <a:pt x="628" y="344"/>
                  </a:lnTo>
                  <a:lnTo>
                    <a:pt x="588" y="366"/>
                  </a:lnTo>
                  <a:lnTo>
                    <a:pt x="531" y="424"/>
                  </a:lnTo>
                  <a:lnTo>
                    <a:pt x="543" y="431"/>
                  </a:lnTo>
                  <a:lnTo>
                    <a:pt x="543" y="427"/>
                  </a:lnTo>
                  <a:lnTo>
                    <a:pt x="554" y="424"/>
                  </a:lnTo>
                  <a:lnTo>
                    <a:pt x="545" y="447"/>
                  </a:lnTo>
                  <a:lnTo>
                    <a:pt x="465" y="498"/>
                  </a:lnTo>
                  <a:lnTo>
                    <a:pt x="444" y="550"/>
                  </a:lnTo>
                  <a:lnTo>
                    <a:pt x="380" y="637"/>
                  </a:lnTo>
                  <a:lnTo>
                    <a:pt x="380" y="669"/>
                  </a:lnTo>
                  <a:lnTo>
                    <a:pt x="401" y="692"/>
                  </a:lnTo>
                  <a:lnTo>
                    <a:pt x="396" y="692"/>
                  </a:lnTo>
                  <a:lnTo>
                    <a:pt x="297" y="644"/>
                  </a:lnTo>
                  <a:lnTo>
                    <a:pt x="265" y="642"/>
                  </a:lnTo>
                  <a:lnTo>
                    <a:pt x="182" y="655"/>
                  </a:lnTo>
                  <a:lnTo>
                    <a:pt x="170" y="644"/>
                  </a:lnTo>
                  <a:lnTo>
                    <a:pt x="167" y="655"/>
                  </a:lnTo>
                  <a:lnTo>
                    <a:pt x="133" y="641"/>
                  </a:lnTo>
                  <a:lnTo>
                    <a:pt x="82" y="634"/>
                  </a:lnTo>
                  <a:lnTo>
                    <a:pt x="71" y="624"/>
                  </a:lnTo>
                  <a:lnTo>
                    <a:pt x="101" y="589"/>
                  </a:lnTo>
                  <a:lnTo>
                    <a:pt x="71" y="599"/>
                  </a:lnTo>
                  <a:lnTo>
                    <a:pt x="71" y="586"/>
                  </a:lnTo>
                  <a:lnTo>
                    <a:pt x="101" y="551"/>
                  </a:lnTo>
                  <a:lnTo>
                    <a:pt x="90" y="550"/>
                  </a:lnTo>
                  <a:lnTo>
                    <a:pt x="58" y="568"/>
                  </a:lnTo>
                  <a:lnTo>
                    <a:pt x="46" y="554"/>
                  </a:lnTo>
                  <a:lnTo>
                    <a:pt x="39" y="585"/>
                  </a:lnTo>
                  <a:lnTo>
                    <a:pt x="67" y="632"/>
                  </a:lnTo>
                  <a:lnTo>
                    <a:pt x="0" y="641"/>
                  </a:lnTo>
                  <a:lnTo>
                    <a:pt x="0" y="582"/>
                  </a:lnTo>
                  <a:lnTo>
                    <a:pt x="9" y="550"/>
                  </a:lnTo>
                  <a:lnTo>
                    <a:pt x="43" y="518"/>
                  </a:lnTo>
                  <a:lnTo>
                    <a:pt x="67" y="512"/>
                  </a:lnTo>
                  <a:lnTo>
                    <a:pt x="90" y="491"/>
                  </a:lnTo>
                  <a:lnTo>
                    <a:pt x="107" y="454"/>
                  </a:lnTo>
                  <a:lnTo>
                    <a:pt x="121" y="445"/>
                  </a:lnTo>
                  <a:lnTo>
                    <a:pt x="132" y="398"/>
                  </a:lnTo>
                  <a:lnTo>
                    <a:pt x="149" y="390"/>
                  </a:lnTo>
                  <a:lnTo>
                    <a:pt x="160" y="363"/>
                  </a:lnTo>
                  <a:lnTo>
                    <a:pt x="188" y="355"/>
                  </a:lnTo>
                  <a:lnTo>
                    <a:pt x="188" y="331"/>
                  </a:lnTo>
                  <a:lnTo>
                    <a:pt x="199" y="316"/>
                  </a:lnTo>
                  <a:lnTo>
                    <a:pt x="192" y="297"/>
                  </a:lnTo>
                  <a:lnTo>
                    <a:pt x="198" y="281"/>
                  </a:lnTo>
                  <a:lnTo>
                    <a:pt x="221" y="275"/>
                  </a:lnTo>
                  <a:lnTo>
                    <a:pt x="227" y="257"/>
                  </a:lnTo>
                  <a:lnTo>
                    <a:pt x="249" y="256"/>
                  </a:lnTo>
                  <a:lnTo>
                    <a:pt x="256" y="242"/>
                  </a:lnTo>
                  <a:lnTo>
                    <a:pt x="309" y="223"/>
                  </a:lnTo>
                  <a:lnTo>
                    <a:pt x="320" y="198"/>
                  </a:lnTo>
                  <a:lnTo>
                    <a:pt x="366" y="173"/>
                  </a:lnTo>
                  <a:lnTo>
                    <a:pt x="355" y="133"/>
                  </a:lnTo>
                  <a:lnTo>
                    <a:pt x="376" y="122"/>
                  </a:lnTo>
                  <a:lnTo>
                    <a:pt x="368" y="81"/>
                  </a:lnTo>
                  <a:lnTo>
                    <a:pt x="370" y="49"/>
                  </a:lnTo>
                  <a:lnTo>
                    <a:pt x="393" y="38"/>
                  </a:lnTo>
                  <a:lnTo>
                    <a:pt x="401" y="0"/>
                  </a:lnTo>
                  <a:lnTo>
                    <a:pt x="421" y="34"/>
                  </a:lnTo>
                  <a:lnTo>
                    <a:pt x="428" y="89"/>
                  </a:lnTo>
                  <a:lnTo>
                    <a:pt x="411" y="130"/>
                  </a:lnTo>
                  <a:lnTo>
                    <a:pt x="421" y="152"/>
                  </a:lnTo>
                  <a:lnTo>
                    <a:pt x="405" y="177"/>
                  </a:lnTo>
                  <a:lnTo>
                    <a:pt x="421" y="218"/>
                  </a:lnTo>
                  <a:lnTo>
                    <a:pt x="430" y="222"/>
                  </a:lnTo>
                  <a:lnTo>
                    <a:pt x="465" y="215"/>
                  </a:lnTo>
                  <a:lnTo>
                    <a:pt x="488" y="285"/>
                  </a:lnTo>
                  <a:lnTo>
                    <a:pt x="504" y="309"/>
                  </a:lnTo>
                  <a:lnTo>
                    <a:pt x="524" y="317"/>
                  </a:lnTo>
                  <a:lnTo>
                    <a:pt x="549" y="309"/>
                  </a:lnTo>
                  <a:lnTo>
                    <a:pt x="559" y="289"/>
                  </a:lnTo>
                  <a:lnTo>
                    <a:pt x="552" y="211"/>
                  </a:lnTo>
                  <a:lnTo>
                    <a:pt x="557" y="173"/>
                  </a:lnTo>
                  <a:lnTo>
                    <a:pt x="588" y="140"/>
                  </a:lnTo>
                  <a:lnTo>
                    <a:pt x="609" y="170"/>
                  </a:lnTo>
                  <a:lnTo>
                    <a:pt x="635" y="177"/>
                  </a:lnTo>
                  <a:lnTo>
                    <a:pt x="642" y="205"/>
                  </a:lnTo>
                  <a:lnTo>
                    <a:pt x="751" y="183"/>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8" name="Freeform 9">
              <a:extLst>
                <a:ext uri="{FF2B5EF4-FFF2-40B4-BE49-F238E27FC236}">
                  <a16:creationId xmlns:a16="http://schemas.microsoft.com/office/drawing/2014/main" id="{85EEB5F8-1962-451B-75A4-DEF865F72E5B}"/>
                </a:ext>
              </a:extLst>
            </p:cNvPr>
            <p:cNvSpPr>
              <a:spLocks noChangeAspect="1"/>
            </p:cNvSpPr>
            <p:nvPr/>
          </p:nvSpPr>
          <p:spPr bwMode="auto">
            <a:xfrm>
              <a:off x="7758061" y="4991656"/>
              <a:ext cx="170707" cy="184206"/>
            </a:xfrm>
            <a:custGeom>
              <a:avLst/>
              <a:gdLst>
                <a:gd name="T0" fmla="*/ 230 w 645"/>
                <a:gd name="T1" fmla="*/ 645 h 695"/>
                <a:gd name="T2" fmla="*/ 347 w 645"/>
                <a:gd name="T3" fmla="*/ 539 h 695"/>
                <a:gd name="T4" fmla="*/ 454 w 645"/>
                <a:gd name="T5" fmla="*/ 536 h 695"/>
                <a:gd name="T6" fmla="*/ 527 w 645"/>
                <a:gd name="T7" fmla="*/ 573 h 695"/>
                <a:gd name="T8" fmla="*/ 619 w 645"/>
                <a:gd name="T9" fmla="*/ 569 h 695"/>
                <a:gd name="T10" fmla="*/ 645 w 645"/>
                <a:gd name="T11" fmla="*/ 569 h 695"/>
                <a:gd name="T12" fmla="*/ 616 w 645"/>
                <a:gd name="T13" fmla="*/ 526 h 695"/>
                <a:gd name="T14" fmla="*/ 570 w 645"/>
                <a:gd name="T15" fmla="*/ 512 h 695"/>
                <a:gd name="T16" fmla="*/ 475 w 645"/>
                <a:gd name="T17" fmla="*/ 431 h 695"/>
                <a:gd name="T18" fmla="*/ 514 w 645"/>
                <a:gd name="T19" fmla="*/ 375 h 695"/>
                <a:gd name="T20" fmla="*/ 537 w 645"/>
                <a:gd name="T21" fmla="*/ 317 h 695"/>
                <a:gd name="T22" fmla="*/ 513 w 645"/>
                <a:gd name="T23" fmla="*/ 303 h 695"/>
                <a:gd name="T24" fmla="*/ 486 w 645"/>
                <a:gd name="T25" fmla="*/ 216 h 695"/>
                <a:gd name="T26" fmla="*/ 492 w 645"/>
                <a:gd name="T27" fmla="*/ 173 h 695"/>
                <a:gd name="T28" fmla="*/ 500 w 645"/>
                <a:gd name="T29" fmla="*/ 104 h 695"/>
                <a:gd name="T30" fmla="*/ 413 w 645"/>
                <a:gd name="T31" fmla="*/ 72 h 695"/>
                <a:gd name="T32" fmla="*/ 355 w 645"/>
                <a:gd name="T33" fmla="*/ 0 h 695"/>
                <a:gd name="T34" fmla="*/ 337 w 645"/>
                <a:gd name="T35" fmla="*/ 36 h 695"/>
                <a:gd name="T36" fmla="*/ 293 w 645"/>
                <a:gd name="T37" fmla="*/ 104 h 695"/>
                <a:gd name="T38" fmla="*/ 251 w 645"/>
                <a:gd name="T39" fmla="*/ 150 h 695"/>
                <a:gd name="T40" fmla="*/ 209 w 645"/>
                <a:gd name="T41" fmla="*/ 187 h 695"/>
                <a:gd name="T42" fmla="*/ 173 w 645"/>
                <a:gd name="T43" fmla="*/ 194 h 695"/>
                <a:gd name="T44" fmla="*/ 54 w 645"/>
                <a:gd name="T45" fmla="*/ 240 h 695"/>
                <a:gd name="T46" fmla="*/ 28 w 645"/>
                <a:gd name="T47" fmla="*/ 269 h 695"/>
                <a:gd name="T48" fmla="*/ 0 w 645"/>
                <a:gd name="T49" fmla="*/ 360 h 695"/>
                <a:gd name="T50" fmla="*/ 31 w 645"/>
                <a:gd name="T51" fmla="*/ 425 h 695"/>
                <a:gd name="T52" fmla="*/ 106 w 645"/>
                <a:gd name="T53" fmla="*/ 410 h 695"/>
                <a:gd name="T54" fmla="*/ 125 w 645"/>
                <a:gd name="T55" fmla="*/ 495 h 695"/>
                <a:gd name="T56" fmla="*/ 109 w 645"/>
                <a:gd name="T57" fmla="*/ 534 h 695"/>
                <a:gd name="T58" fmla="*/ 118 w 645"/>
                <a:gd name="T59" fmla="*/ 569 h 695"/>
                <a:gd name="T60" fmla="*/ 84 w 645"/>
                <a:gd name="T61" fmla="*/ 582 h 695"/>
                <a:gd name="T62" fmla="*/ 100 w 645"/>
                <a:gd name="T63" fmla="*/ 601 h 695"/>
                <a:gd name="T64" fmla="*/ 125 w 645"/>
                <a:gd name="T65" fmla="*/ 675 h 695"/>
                <a:gd name="T66" fmla="*/ 174 w 645"/>
                <a:gd name="T67" fmla="*/ 66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5" h="695">
                  <a:moveTo>
                    <a:pt x="206" y="674"/>
                  </a:moveTo>
                  <a:lnTo>
                    <a:pt x="230" y="645"/>
                  </a:lnTo>
                  <a:lnTo>
                    <a:pt x="332" y="601"/>
                  </a:lnTo>
                  <a:lnTo>
                    <a:pt x="347" y="539"/>
                  </a:lnTo>
                  <a:lnTo>
                    <a:pt x="378" y="513"/>
                  </a:lnTo>
                  <a:lnTo>
                    <a:pt x="454" y="536"/>
                  </a:lnTo>
                  <a:lnTo>
                    <a:pt x="491" y="534"/>
                  </a:lnTo>
                  <a:lnTo>
                    <a:pt x="527" y="573"/>
                  </a:lnTo>
                  <a:lnTo>
                    <a:pt x="587" y="557"/>
                  </a:lnTo>
                  <a:lnTo>
                    <a:pt x="619" y="569"/>
                  </a:lnTo>
                  <a:lnTo>
                    <a:pt x="636" y="562"/>
                  </a:lnTo>
                  <a:lnTo>
                    <a:pt x="645" y="569"/>
                  </a:lnTo>
                  <a:lnTo>
                    <a:pt x="638" y="545"/>
                  </a:lnTo>
                  <a:lnTo>
                    <a:pt x="616" y="526"/>
                  </a:lnTo>
                  <a:lnTo>
                    <a:pt x="587" y="526"/>
                  </a:lnTo>
                  <a:lnTo>
                    <a:pt x="570" y="512"/>
                  </a:lnTo>
                  <a:lnTo>
                    <a:pt x="528" y="499"/>
                  </a:lnTo>
                  <a:lnTo>
                    <a:pt x="475" y="431"/>
                  </a:lnTo>
                  <a:lnTo>
                    <a:pt x="475" y="413"/>
                  </a:lnTo>
                  <a:lnTo>
                    <a:pt x="514" y="375"/>
                  </a:lnTo>
                  <a:lnTo>
                    <a:pt x="524" y="347"/>
                  </a:lnTo>
                  <a:lnTo>
                    <a:pt x="537" y="317"/>
                  </a:lnTo>
                  <a:lnTo>
                    <a:pt x="530" y="300"/>
                  </a:lnTo>
                  <a:lnTo>
                    <a:pt x="513" y="303"/>
                  </a:lnTo>
                  <a:lnTo>
                    <a:pt x="470" y="269"/>
                  </a:lnTo>
                  <a:lnTo>
                    <a:pt x="486" y="216"/>
                  </a:lnTo>
                  <a:lnTo>
                    <a:pt x="481" y="194"/>
                  </a:lnTo>
                  <a:lnTo>
                    <a:pt x="492" y="173"/>
                  </a:lnTo>
                  <a:lnTo>
                    <a:pt x="479" y="131"/>
                  </a:lnTo>
                  <a:lnTo>
                    <a:pt x="500" y="104"/>
                  </a:lnTo>
                  <a:lnTo>
                    <a:pt x="425" y="86"/>
                  </a:lnTo>
                  <a:lnTo>
                    <a:pt x="413" y="72"/>
                  </a:lnTo>
                  <a:lnTo>
                    <a:pt x="386" y="61"/>
                  </a:lnTo>
                  <a:lnTo>
                    <a:pt x="355" y="0"/>
                  </a:lnTo>
                  <a:lnTo>
                    <a:pt x="344" y="7"/>
                  </a:lnTo>
                  <a:lnTo>
                    <a:pt x="337" y="36"/>
                  </a:lnTo>
                  <a:lnTo>
                    <a:pt x="286" y="49"/>
                  </a:lnTo>
                  <a:lnTo>
                    <a:pt x="293" y="104"/>
                  </a:lnTo>
                  <a:lnTo>
                    <a:pt x="261" y="104"/>
                  </a:lnTo>
                  <a:lnTo>
                    <a:pt x="251" y="150"/>
                  </a:lnTo>
                  <a:lnTo>
                    <a:pt x="212" y="163"/>
                  </a:lnTo>
                  <a:lnTo>
                    <a:pt x="209" y="187"/>
                  </a:lnTo>
                  <a:lnTo>
                    <a:pt x="185" y="198"/>
                  </a:lnTo>
                  <a:lnTo>
                    <a:pt x="173" y="194"/>
                  </a:lnTo>
                  <a:lnTo>
                    <a:pt x="139" y="205"/>
                  </a:lnTo>
                  <a:lnTo>
                    <a:pt x="54" y="240"/>
                  </a:lnTo>
                  <a:lnTo>
                    <a:pt x="51" y="261"/>
                  </a:lnTo>
                  <a:lnTo>
                    <a:pt x="28" y="269"/>
                  </a:lnTo>
                  <a:lnTo>
                    <a:pt x="5" y="317"/>
                  </a:lnTo>
                  <a:lnTo>
                    <a:pt x="0" y="360"/>
                  </a:lnTo>
                  <a:lnTo>
                    <a:pt x="8" y="410"/>
                  </a:lnTo>
                  <a:lnTo>
                    <a:pt x="31" y="425"/>
                  </a:lnTo>
                  <a:lnTo>
                    <a:pt x="46" y="420"/>
                  </a:lnTo>
                  <a:lnTo>
                    <a:pt x="106" y="410"/>
                  </a:lnTo>
                  <a:lnTo>
                    <a:pt x="125" y="431"/>
                  </a:lnTo>
                  <a:lnTo>
                    <a:pt x="125" y="495"/>
                  </a:lnTo>
                  <a:lnTo>
                    <a:pt x="109" y="508"/>
                  </a:lnTo>
                  <a:lnTo>
                    <a:pt x="109" y="534"/>
                  </a:lnTo>
                  <a:lnTo>
                    <a:pt x="125" y="550"/>
                  </a:lnTo>
                  <a:lnTo>
                    <a:pt x="118" y="569"/>
                  </a:lnTo>
                  <a:lnTo>
                    <a:pt x="110" y="582"/>
                  </a:lnTo>
                  <a:lnTo>
                    <a:pt x="84" y="582"/>
                  </a:lnTo>
                  <a:lnTo>
                    <a:pt x="82" y="586"/>
                  </a:lnTo>
                  <a:lnTo>
                    <a:pt x="100" y="601"/>
                  </a:lnTo>
                  <a:lnTo>
                    <a:pt x="123" y="607"/>
                  </a:lnTo>
                  <a:lnTo>
                    <a:pt x="125" y="675"/>
                  </a:lnTo>
                  <a:lnTo>
                    <a:pt x="153" y="695"/>
                  </a:lnTo>
                  <a:lnTo>
                    <a:pt x="174" y="667"/>
                  </a:lnTo>
                  <a:lnTo>
                    <a:pt x="206" y="674"/>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19" name="Freeform 10">
              <a:extLst>
                <a:ext uri="{FF2B5EF4-FFF2-40B4-BE49-F238E27FC236}">
                  <a16:creationId xmlns:a16="http://schemas.microsoft.com/office/drawing/2014/main" id="{75F7723F-76B1-06C5-6399-FDA71378F451}"/>
                </a:ext>
              </a:extLst>
            </p:cNvPr>
            <p:cNvSpPr>
              <a:spLocks noChangeAspect="1"/>
            </p:cNvSpPr>
            <p:nvPr/>
          </p:nvSpPr>
          <p:spPr bwMode="auto">
            <a:xfrm>
              <a:off x="7827138" y="5230647"/>
              <a:ext cx="113540" cy="95279"/>
            </a:xfrm>
            <a:custGeom>
              <a:avLst/>
              <a:gdLst>
                <a:gd name="T0" fmla="*/ 355 w 429"/>
                <a:gd name="T1" fmla="*/ 339 h 359"/>
                <a:gd name="T2" fmla="*/ 358 w 429"/>
                <a:gd name="T3" fmla="*/ 351 h 359"/>
                <a:gd name="T4" fmla="*/ 377 w 429"/>
                <a:gd name="T5" fmla="*/ 351 h 359"/>
                <a:gd name="T6" fmla="*/ 379 w 429"/>
                <a:gd name="T7" fmla="*/ 323 h 359"/>
                <a:gd name="T8" fmla="*/ 404 w 429"/>
                <a:gd name="T9" fmla="*/ 309 h 359"/>
                <a:gd name="T10" fmla="*/ 404 w 429"/>
                <a:gd name="T11" fmla="*/ 267 h 359"/>
                <a:gd name="T12" fmla="*/ 384 w 429"/>
                <a:gd name="T13" fmla="*/ 263 h 359"/>
                <a:gd name="T14" fmla="*/ 377 w 429"/>
                <a:gd name="T15" fmla="*/ 249 h 359"/>
                <a:gd name="T16" fmla="*/ 365 w 429"/>
                <a:gd name="T17" fmla="*/ 250 h 359"/>
                <a:gd name="T18" fmla="*/ 366 w 429"/>
                <a:gd name="T19" fmla="*/ 222 h 359"/>
                <a:gd name="T20" fmla="*/ 355 w 429"/>
                <a:gd name="T21" fmla="*/ 193 h 359"/>
                <a:gd name="T22" fmla="*/ 384 w 429"/>
                <a:gd name="T23" fmla="*/ 168 h 359"/>
                <a:gd name="T24" fmla="*/ 365 w 429"/>
                <a:gd name="T25" fmla="*/ 141 h 359"/>
                <a:gd name="T26" fmla="*/ 409 w 429"/>
                <a:gd name="T27" fmla="*/ 124 h 359"/>
                <a:gd name="T28" fmla="*/ 429 w 429"/>
                <a:gd name="T29" fmla="*/ 94 h 359"/>
                <a:gd name="T30" fmla="*/ 382 w 429"/>
                <a:gd name="T31" fmla="*/ 77 h 359"/>
                <a:gd name="T32" fmla="*/ 324 w 429"/>
                <a:gd name="T33" fmla="*/ 27 h 359"/>
                <a:gd name="T34" fmla="*/ 287 w 429"/>
                <a:gd name="T35" fmla="*/ 50 h 359"/>
                <a:gd name="T36" fmla="*/ 277 w 429"/>
                <a:gd name="T37" fmla="*/ 41 h 359"/>
                <a:gd name="T38" fmla="*/ 273 w 429"/>
                <a:gd name="T39" fmla="*/ 49 h 359"/>
                <a:gd name="T40" fmla="*/ 296 w 429"/>
                <a:gd name="T41" fmla="*/ 66 h 359"/>
                <a:gd name="T42" fmla="*/ 295 w 429"/>
                <a:gd name="T43" fmla="*/ 81 h 359"/>
                <a:gd name="T44" fmla="*/ 276 w 429"/>
                <a:gd name="T45" fmla="*/ 66 h 359"/>
                <a:gd name="T46" fmla="*/ 284 w 429"/>
                <a:gd name="T47" fmla="*/ 119 h 359"/>
                <a:gd name="T48" fmla="*/ 239 w 429"/>
                <a:gd name="T49" fmla="*/ 57 h 359"/>
                <a:gd name="T50" fmla="*/ 195 w 429"/>
                <a:gd name="T51" fmla="*/ 49 h 359"/>
                <a:gd name="T52" fmla="*/ 172 w 429"/>
                <a:gd name="T53" fmla="*/ 56 h 359"/>
                <a:gd name="T54" fmla="*/ 128 w 429"/>
                <a:gd name="T55" fmla="*/ 6 h 359"/>
                <a:gd name="T56" fmla="*/ 104 w 429"/>
                <a:gd name="T57" fmla="*/ 0 h 359"/>
                <a:gd name="T58" fmla="*/ 108 w 429"/>
                <a:gd name="T59" fmla="*/ 67 h 359"/>
                <a:gd name="T60" fmla="*/ 99 w 429"/>
                <a:gd name="T61" fmla="*/ 96 h 359"/>
                <a:gd name="T62" fmla="*/ 64 w 429"/>
                <a:gd name="T63" fmla="*/ 105 h 359"/>
                <a:gd name="T64" fmla="*/ 36 w 429"/>
                <a:gd name="T65" fmla="*/ 129 h 359"/>
                <a:gd name="T66" fmla="*/ 5 w 429"/>
                <a:gd name="T67" fmla="*/ 147 h 359"/>
                <a:gd name="T68" fmla="*/ 0 w 429"/>
                <a:gd name="T69" fmla="*/ 180 h 359"/>
                <a:gd name="T70" fmla="*/ 8 w 429"/>
                <a:gd name="T71" fmla="*/ 184 h 359"/>
                <a:gd name="T72" fmla="*/ 25 w 429"/>
                <a:gd name="T73" fmla="*/ 180 h 359"/>
                <a:gd name="T74" fmla="*/ 40 w 429"/>
                <a:gd name="T75" fmla="*/ 190 h 359"/>
                <a:gd name="T76" fmla="*/ 40 w 429"/>
                <a:gd name="T77" fmla="*/ 233 h 359"/>
                <a:gd name="T78" fmla="*/ 20 w 429"/>
                <a:gd name="T79" fmla="*/ 277 h 359"/>
                <a:gd name="T80" fmla="*/ 33 w 429"/>
                <a:gd name="T81" fmla="*/ 310 h 359"/>
                <a:gd name="T82" fmla="*/ 64 w 429"/>
                <a:gd name="T83" fmla="*/ 351 h 359"/>
                <a:gd name="T84" fmla="*/ 90 w 429"/>
                <a:gd name="T85" fmla="*/ 359 h 359"/>
                <a:gd name="T86" fmla="*/ 121 w 429"/>
                <a:gd name="T87" fmla="*/ 345 h 359"/>
                <a:gd name="T88" fmla="*/ 115 w 429"/>
                <a:gd name="T89" fmla="*/ 292 h 359"/>
                <a:gd name="T90" fmla="*/ 124 w 429"/>
                <a:gd name="T91" fmla="*/ 277 h 359"/>
                <a:gd name="T92" fmla="*/ 196 w 429"/>
                <a:gd name="T93" fmla="*/ 243 h 359"/>
                <a:gd name="T94" fmla="*/ 237 w 429"/>
                <a:gd name="T95" fmla="*/ 243 h 359"/>
                <a:gd name="T96" fmla="*/ 317 w 429"/>
                <a:gd name="T97" fmla="*/ 250 h 359"/>
                <a:gd name="T98" fmla="*/ 347 w 429"/>
                <a:gd name="T99" fmla="*/ 303 h 359"/>
                <a:gd name="T100" fmla="*/ 342 w 429"/>
                <a:gd name="T101" fmla="*/ 316 h 359"/>
                <a:gd name="T102" fmla="*/ 355 w 429"/>
                <a:gd name="T103" fmla="*/ 33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9" h="359">
                  <a:moveTo>
                    <a:pt x="355" y="339"/>
                  </a:moveTo>
                  <a:lnTo>
                    <a:pt x="358" y="351"/>
                  </a:lnTo>
                  <a:lnTo>
                    <a:pt x="377" y="351"/>
                  </a:lnTo>
                  <a:lnTo>
                    <a:pt x="379" y="323"/>
                  </a:lnTo>
                  <a:lnTo>
                    <a:pt x="404" y="309"/>
                  </a:lnTo>
                  <a:lnTo>
                    <a:pt x="404" y="267"/>
                  </a:lnTo>
                  <a:lnTo>
                    <a:pt x="384" y="263"/>
                  </a:lnTo>
                  <a:lnTo>
                    <a:pt x="377" y="249"/>
                  </a:lnTo>
                  <a:lnTo>
                    <a:pt x="365" y="250"/>
                  </a:lnTo>
                  <a:lnTo>
                    <a:pt x="366" y="222"/>
                  </a:lnTo>
                  <a:lnTo>
                    <a:pt x="355" y="193"/>
                  </a:lnTo>
                  <a:lnTo>
                    <a:pt x="384" y="168"/>
                  </a:lnTo>
                  <a:lnTo>
                    <a:pt x="365" y="141"/>
                  </a:lnTo>
                  <a:lnTo>
                    <a:pt x="409" y="124"/>
                  </a:lnTo>
                  <a:lnTo>
                    <a:pt x="429" y="94"/>
                  </a:lnTo>
                  <a:lnTo>
                    <a:pt x="382" y="77"/>
                  </a:lnTo>
                  <a:lnTo>
                    <a:pt x="324" y="27"/>
                  </a:lnTo>
                  <a:lnTo>
                    <a:pt x="287" y="50"/>
                  </a:lnTo>
                  <a:lnTo>
                    <a:pt x="277" y="41"/>
                  </a:lnTo>
                  <a:lnTo>
                    <a:pt x="273" y="49"/>
                  </a:lnTo>
                  <a:lnTo>
                    <a:pt x="296" y="66"/>
                  </a:lnTo>
                  <a:lnTo>
                    <a:pt x="295" y="81"/>
                  </a:lnTo>
                  <a:lnTo>
                    <a:pt x="276" y="66"/>
                  </a:lnTo>
                  <a:lnTo>
                    <a:pt x="284" y="119"/>
                  </a:lnTo>
                  <a:lnTo>
                    <a:pt x="239" y="57"/>
                  </a:lnTo>
                  <a:lnTo>
                    <a:pt x="195" y="49"/>
                  </a:lnTo>
                  <a:lnTo>
                    <a:pt x="172" y="56"/>
                  </a:lnTo>
                  <a:lnTo>
                    <a:pt x="128" y="6"/>
                  </a:lnTo>
                  <a:lnTo>
                    <a:pt x="104" y="0"/>
                  </a:lnTo>
                  <a:lnTo>
                    <a:pt x="108" y="67"/>
                  </a:lnTo>
                  <a:lnTo>
                    <a:pt x="99" y="96"/>
                  </a:lnTo>
                  <a:lnTo>
                    <a:pt x="64" y="105"/>
                  </a:lnTo>
                  <a:lnTo>
                    <a:pt x="36" y="129"/>
                  </a:lnTo>
                  <a:lnTo>
                    <a:pt x="5" y="147"/>
                  </a:lnTo>
                  <a:lnTo>
                    <a:pt x="0" y="180"/>
                  </a:lnTo>
                  <a:lnTo>
                    <a:pt x="8" y="184"/>
                  </a:lnTo>
                  <a:lnTo>
                    <a:pt x="25" y="180"/>
                  </a:lnTo>
                  <a:lnTo>
                    <a:pt x="40" y="190"/>
                  </a:lnTo>
                  <a:lnTo>
                    <a:pt x="40" y="233"/>
                  </a:lnTo>
                  <a:lnTo>
                    <a:pt x="20" y="277"/>
                  </a:lnTo>
                  <a:lnTo>
                    <a:pt x="33" y="310"/>
                  </a:lnTo>
                  <a:lnTo>
                    <a:pt x="64" y="351"/>
                  </a:lnTo>
                  <a:lnTo>
                    <a:pt x="90" y="359"/>
                  </a:lnTo>
                  <a:lnTo>
                    <a:pt x="121" y="345"/>
                  </a:lnTo>
                  <a:lnTo>
                    <a:pt x="115" y="292"/>
                  </a:lnTo>
                  <a:lnTo>
                    <a:pt x="124" y="277"/>
                  </a:lnTo>
                  <a:lnTo>
                    <a:pt x="196" y="243"/>
                  </a:lnTo>
                  <a:lnTo>
                    <a:pt x="237" y="243"/>
                  </a:lnTo>
                  <a:lnTo>
                    <a:pt x="317" y="250"/>
                  </a:lnTo>
                  <a:lnTo>
                    <a:pt x="347" y="303"/>
                  </a:lnTo>
                  <a:lnTo>
                    <a:pt x="342" y="316"/>
                  </a:lnTo>
                  <a:lnTo>
                    <a:pt x="355" y="339"/>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20" name="Freeform 11">
              <a:extLst>
                <a:ext uri="{FF2B5EF4-FFF2-40B4-BE49-F238E27FC236}">
                  <a16:creationId xmlns:a16="http://schemas.microsoft.com/office/drawing/2014/main" id="{CA6BB0B6-61DB-80B4-DED1-8A85A095D2CF}"/>
                </a:ext>
              </a:extLst>
            </p:cNvPr>
            <p:cNvSpPr>
              <a:spLocks noChangeAspect="1"/>
            </p:cNvSpPr>
            <p:nvPr/>
          </p:nvSpPr>
          <p:spPr bwMode="auto">
            <a:xfrm>
              <a:off x="7798554" y="5127428"/>
              <a:ext cx="158797" cy="90515"/>
            </a:xfrm>
            <a:custGeom>
              <a:avLst/>
              <a:gdLst>
                <a:gd name="T0" fmla="*/ 538 w 598"/>
                <a:gd name="T1" fmla="*/ 310 h 341"/>
                <a:gd name="T2" fmla="*/ 595 w 598"/>
                <a:gd name="T3" fmla="*/ 326 h 341"/>
                <a:gd name="T4" fmla="*/ 598 w 598"/>
                <a:gd name="T5" fmla="*/ 271 h 341"/>
                <a:gd name="T6" fmla="*/ 568 w 598"/>
                <a:gd name="T7" fmla="*/ 225 h 341"/>
                <a:gd name="T8" fmla="*/ 559 w 598"/>
                <a:gd name="T9" fmla="*/ 172 h 341"/>
                <a:gd name="T10" fmla="*/ 537 w 598"/>
                <a:gd name="T11" fmla="*/ 153 h 341"/>
                <a:gd name="T12" fmla="*/ 531 w 598"/>
                <a:gd name="T13" fmla="*/ 132 h 341"/>
                <a:gd name="T14" fmla="*/ 519 w 598"/>
                <a:gd name="T15" fmla="*/ 133 h 341"/>
                <a:gd name="T16" fmla="*/ 506 w 598"/>
                <a:gd name="T17" fmla="*/ 99 h 341"/>
                <a:gd name="T18" fmla="*/ 492 w 598"/>
                <a:gd name="T19" fmla="*/ 56 h 341"/>
                <a:gd name="T20" fmla="*/ 483 w 598"/>
                <a:gd name="T21" fmla="*/ 49 h 341"/>
                <a:gd name="T22" fmla="*/ 466 w 598"/>
                <a:gd name="T23" fmla="*/ 56 h 341"/>
                <a:gd name="T24" fmla="*/ 434 w 598"/>
                <a:gd name="T25" fmla="*/ 44 h 341"/>
                <a:gd name="T26" fmla="*/ 374 w 598"/>
                <a:gd name="T27" fmla="*/ 60 h 341"/>
                <a:gd name="T28" fmla="*/ 338 w 598"/>
                <a:gd name="T29" fmla="*/ 21 h 341"/>
                <a:gd name="T30" fmla="*/ 301 w 598"/>
                <a:gd name="T31" fmla="*/ 23 h 341"/>
                <a:gd name="T32" fmla="*/ 225 w 598"/>
                <a:gd name="T33" fmla="*/ 0 h 341"/>
                <a:gd name="T34" fmla="*/ 194 w 598"/>
                <a:gd name="T35" fmla="*/ 26 h 341"/>
                <a:gd name="T36" fmla="*/ 179 w 598"/>
                <a:gd name="T37" fmla="*/ 88 h 341"/>
                <a:gd name="T38" fmla="*/ 77 w 598"/>
                <a:gd name="T39" fmla="*/ 132 h 341"/>
                <a:gd name="T40" fmla="*/ 53 w 598"/>
                <a:gd name="T41" fmla="*/ 161 h 341"/>
                <a:gd name="T42" fmla="*/ 21 w 598"/>
                <a:gd name="T43" fmla="*/ 154 h 341"/>
                <a:gd name="T44" fmla="*/ 0 w 598"/>
                <a:gd name="T45" fmla="*/ 182 h 341"/>
                <a:gd name="T46" fmla="*/ 16 w 598"/>
                <a:gd name="T47" fmla="*/ 229 h 341"/>
                <a:gd name="T48" fmla="*/ 38 w 598"/>
                <a:gd name="T49" fmla="*/ 242 h 341"/>
                <a:gd name="T50" fmla="*/ 49 w 598"/>
                <a:gd name="T51" fmla="*/ 263 h 341"/>
                <a:gd name="T52" fmla="*/ 113 w 598"/>
                <a:gd name="T53" fmla="*/ 274 h 341"/>
                <a:gd name="T54" fmla="*/ 163 w 598"/>
                <a:gd name="T55" fmla="*/ 246 h 341"/>
                <a:gd name="T56" fmla="*/ 219 w 598"/>
                <a:gd name="T57" fmla="*/ 263 h 341"/>
                <a:gd name="T58" fmla="*/ 273 w 598"/>
                <a:gd name="T59" fmla="*/ 288 h 341"/>
                <a:gd name="T60" fmla="*/ 293 w 598"/>
                <a:gd name="T61" fmla="*/ 285 h 341"/>
                <a:gd name="T62" fmla="*/ 358 w 598"/>
                <a:gd name="T63" fmla="*/ 341 h 341"/>
                <a:gd name="T64" fmla="*/ 406 w 598"/>
                <a:gd name="T65" fmla="*/ 323 h 341"/>
                <a:gd name="T66" fmla="*/ 420 w 598"/>
                <a:gd name="T67" fmla="*/ 310 h 341"/>
                <a:gd name="T68" fmla="*/ 420 w 598"/>
                <a:gd name="T69" fmla="*/ 335 h 341"/>
                <a:gd name="T70" fmla="*/ 460 w 598"/>
                <a:gd name="T71" fmla="*/ 335 h 341"/>
                <a:gd name="T72" fmla="*/ 485 w 598"/>
                <a:gd name="T73" fmla="*/ 310 h 341"/>
                <a:gd name="T74" fmla="*/ 529 w 598"/>
                <a:gd name="T75" fmla="*/ 321 h 341"/>
                <a:gd name="T76" fmla="*/ 538 w 598"/>
                <a:gd name="T77" fmla="*/ 31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8" h="341">
                  <a:moveTo>
                    <a:pt x="538" y="310"/>
                  </a:moveTo>
                  <a:lnTo>
                    <a:pt x="595" y="326"/>
                  </a:lnTo>
                  <a:lnTo>
                    <a:pt x="598" y="271"/>
                  </a:lnTo>
                  <a:lnTo>
                    <a:pt x="568" y="225"/>
                  </a:lnTo>
                  <a:lnTo>
                    <a:pt x="559" y="172"/>
                  </a:lnTo>
                  <a:lnTo>
                    <a:pt x="537" y="153"/>
                  </a:lnTo>
                  <a:lnTo>
                    <a:pt x="531" y="132"/>
                  </a:lnTo>
                  <a:lnTo>
                    <a:pt x="519" y="133"/>
                  </a:lnTo>
                  <a:lnTo>
                    <a:pt x="506" y="99"/>
                  </a:lnTo>
                  <a:lnTo>
                    <a:pt x="492" y="56"/>
                  </a:lnTo>
                  <a:lnTo>
                    <a:pt x="483" y="49"/>
                  </a:lnTo>
                  <a:lnTo>
                    <a:pt x="466" y="56"/>
                  </a:lnTo>
                  <a:lnTo>
                    <a:pt x="434" y="44"/>
                  </a:lnTo>
                  <a:lnTo>
                    <a:pt x="374" y="60"/>
                  </a:lnTo>
                  <a:lnTo>
                    <a:pt x="338" y="21"/>
                  </a:lnTo>
                  <a:lnTo>
                    <a:pt x="301" y="23"/>
                  </a:lnTo>
                  <a:lnTo>
                    <a:pt x="225" y="0"/>
                  </a:lnTo>
                  <a:lnTo>
                    <a:pt x="194" y="26"/>
                  </a:lnTo>
                  <a:lnTo>
                    <a:pt x="179" y="88"/>
                  </a:lnTo>
                  <a:lnTo>
                    <a:pt x="77" y="132"/>
                  </a:lnTo>
                  <a:lnTo>
                    <a:pt x="53" y="161"/>
                  </a:lnTo>
                  <a:lnTo>
                    <a:pt x="21" y="154"/>
                  </a:lnTo>
                  <a:lnTo>
                    <a:pt x="0" y="182"/>
                  </a:lnTo>
                  <a:lnTo>
                    <a:pt x="16" y="229"/>
                  </a:lnTo>
                  <a:lnTo>
                    <a:pt x="38" y="242"/>
                  </a:lnTo>
                  <a:lnTo>
                    <a:pt x="49" y="263"/>
                  </a:lnTo>
                  <a:lnTo>
                    <a:pt x="113" y="274"/>
                  </a:lnTo>
                  <a:lnTo>
                    <a:pt x="163" y="246"/>
                  </a:lnTo>
                  <a:lnTo>
                    <a:pt x="219" y="263"/>
                  </a:lnTo>
                  <a:lnTo>
                    <a:pt x="273" y="288"/>
                  </a:lnTo>
                  <a:lnTo>
                    <a:pt x="293" y="285"/>
                  </a:lnTo>
                  <a:lnTo>
                    <a:pt x="358" y="341"/>
                  </a:lnTo>
                  <a:lnTo>
                    <a:pt x="406" y="323"/>
                  </a:lnTo>
                  <a:lnTo>
                    <a:pt x="420" y="310"/>
                  </a:lnTo>
                  <a:lnTo>
                    <a:pt x="420" y="335"/>
                  </a:lnTo>
                  <a:lnTo>
                    <a:pt x="460" y="335"/>
                  </a:lnTo>
                  <a:lnTo>
                    <a:pt x="485" y="310"/>
                  </a:lnTo>
                  <a:lnTo>
                    <a:pt x="529" y="321"/>
                  </a:lnTo>
                  <a:lnTo>
                    <a:pt x="538" y="31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21" name="Freeform 12">
              <a:extLst>
                <a:ext uri="{FF2B5EF4-FFF2-40B4-BE49-F238E27FC236}">
                  <a16:creationId xmlns:a16="http://schemas.microsoft.com/office/drawing/2014/main" id="{E1C76697-7B9A-808F-9560-6AC4983E6321}"/>
                </a:ext>
              </a:extLst>
            </p:cNvPr>
            <p:cNvSpPr>
              <a:spLocks noChangeAspect="1"/>
            </p:cNvSpPr>
            <p:nvPr/>
          </p:nvSpPr>
          <p:spPr bwMode="auto">
            <a:xfrm>
              <a:off x="7935914" y="5158394"/>
              <a:ext cx="154033" cy="209613"/>
            </a:xfrm>
            <a:custGeom>
              <a:avLst/>
              <a:gdLst>
                <a:gd name="T0" fmla="*/ 124 w 580"/>
                <a:gd name="T1" fmla="*/ 267 h 794"/>
                <a:gd name="T2" fmla="*/ 178 w 580"/>
                <a:gd name="T3" fmla="*/ 376 h 794"/>
                <a:gd name="T4" fmla="*/ 156 w 580"/>
                <a:gd name="T5" fmla="*/ 401 h 794"/>
                <a:gd name="T6" fmla="*/ 85 w 580"/>
                <a:gd name="T7" fmla="*/ 430 h 794"/>
                <a:gd name="T8" fmla="*/ 40 w 580"/>
                <a:gd name="T9" fmla="*/ 518 h 794"/>
                <a:gd name="T10" fmla="*/ 69 w 580"/>
                <a:gd name="T11" fmla="*/ 574 h 794"/>
                <a:gd name="T12" fmla="*/ 35 w 580"/>
                <a:gd name="T13" fmla="*/ 613 h 794"/>
                <a:gd name="T14" fmla="*/ 40 w 580"/>
                <a:gd name="T15" fmla="*/ 674 h 794"/>
                <a:gd name="T16" fmla="*/ 0 w 580"/>
                <a:gd name="T17" fmla="*/ 746 h 794"/>
                <a:gd name="T18" fmla="*/ 57 w 580"/>
                <a:gd name="T19" fmla="*/ 794 h 794"/>
                <a:gd name="T20" fmla="*/ 114 w 580"/>
                <a:gd name="T21" fmla="*/ 769 h 794"/>
                <a:gd name="T22" fmla="*/ 174 w 580"/>
                <a:gd name="T23" fmla="*/ 688 h 794"/>
                <a:gd name="T24" fmla="*/ 227 w 580"/>
                <a:gd name="T25" fmla="*/ 646 h 794"/>
                <a:gd name="T26" fmla="*/ 293 w 580"/>
                <a:gd name="T27" fmla="*/ 626 h 794"/>
                <a:gd name="T28" fmla="*/ 312 w 580"/>
                <a:gd name="T29" fmla="*/ 612 h 794"/>
                <a:gd name="T30" fmla="*/ 341 w 580"/>
                <a:gd name="T31" fmla="*/ 585 h 794"/>
                <a:gd name="T32" fmla="*/ 332 w 580"/>
                <a:gd name="T33" fmla="*/ 501 h 794"/>
                <a:gd name="T34" fmla="*/ 396 w 580"/>
                <a:gd name="T35" fmla="*/ 337 h 794"/>
                <a:gd name="T36" fmla="*/ 523 w 580"/>
                <a:gd name="T37" fmla="*/ 279 h 794"/>
                <a:gd name="T38" fmla="*/ 580 w 580"/>
                <a:gd name="T39" fmla="*/ 274 h 794"/>
                <a:gd name="T40" fmla="*/ 556 w 580"/>
                <a:gd name="T41" fmla="*/ 249 h 794"/>
                <a:gd name="T42" fmla="*/ 485 w 580"/>
                <a:gd name="T43" fmla="*/ 177 h 794"/>
                <a:gd name="T44" fmla="*/ 435 w 580"/>
                <a:gd name="T45" fmla="*/ 155 h 794"/>
                <a:gd name="T46" fmla="*/ 435 w 580"/>
                <a:gd name="T47" fmla="*/ 138 h 794"/>
                <a:gd name="T48" fmla="*/ 387 w 580"/>
                <a:gd name="T49" fmla="*/ 120 h 794"/>
                <a:gd name="T50" fmla="*/ 298 w 580"/>
                <a:gd name="T51" fmla="*/ 147 h 794"/>
                <a:gd name="T52" fmla="*/ 187 w 580"/>
                <a:gd name="T53" fmla="*/ 147 h 794"/>
                <a:gd name="T54" fmla="*/ 97 w 580"/>
                <a:gd name="T55" fmla="*/ 98 h 794"/>
                <a:gd name="T56" fmla="*/ 23 w 580"/>
                <a:gd name="T57" fmla="*/ 0 h 794"/>
                <a:gd name="T58" fmla="*/ 18 w 580"/>
                <a:gd name="T59" fmla="*/ 37 h 794"/>
                <a:gd name="T60" fmla="*/ 49 w 580"/>
                <a:gd name="T61" fmla="*/ 109 h 794"/>
                <a:gd name="T62" fmla="*/ 76 w 580"/>
                <a:gd name="T63" fmla="*/ 210 h 794"/>
                <a:gd name="T64" fmla="*/ 85 w 580"/>
                <a:gd name="T65" fmla="*/ 267 h 794"/>
                <a:gd name="T66" fmla="*/ 76 w 580"/>
                <a:gd name="T67" fmla="*/ 30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0" h="794">
                  <a:moveTo>
                    <a:pt x="76" y="302"/>
                  </a:moveTo>
                  <a:lnTo>
                    <a:pt x="124" y="267"/>
                  </a:lnTo>
                  <a:lnTo>
                    <a:pt x="192" y="344"/>
                  </a:lnTo>
                  <a:lnTo>
                    <a:pt x="178" y="376"/>
                  </a:lnTo>
                  <a:lnTo>
                    <a:pt x="174" y="376"/>
                  </a:lnTo>
                  <a:lnTo>
                    <a:pt x="156" y="401"/>
                  </a:lnTo>
                  <a:lnTo>
                    <a:pt x="142" y="422"/>
                  </a:lnTo>
                  <a:lnTo>
                    <a:pt x="85" y="430"/>
                  </a:lnTo>
                  <a:lnTo>
                    <a:pt x="85" y="489"/>
                  </a:lnTo>
                  <a:lnTo>
                    <a:pt x="40" y="518"/>
                  </a:lnTo>
                  <a:lnTo>
                    <a:pt x="57" y="525"/>
                  </a:lnTo>
                  <a:lnTo>
                    <a:pt x="69" y="574"/>
                  </a:lnTo>
                  <a:lnTo>
                    <a:pt x="49" y="584"/>
                  </a:lnTo>
                  <a:lnTo>
                    <a:pt x="35" y="613"/>
                  </a:lnTo>
                  <a:lnTo>
                    <a:pt x="50" y="659"/>
                  </a:lnTo>
                  <a:lnTo>
                    <a:pt x="40" y="674"/>
                  </a:lnTo>
                  <a:lnTo>
                    <a:pt x="53" y="725"/>
                  </a:lnTo>
                  <a:lnTo>
                    <a:pt x="0" y="746"/>
                  </a:lnTo>
                  <a:lnTo>
                    <a:pt x="28" y="761"/>
                  </a:lnTo>
                  <a:lnTo>
                    <a:pt x="57" y="794"/>
                  </a:lnTo>
                  <a:lnTo>
                    <a:pt x="102" y="782"/>
                  </a:lnTo>
                  <a:lnTo>
                    <a:pt x="114" y="769"/>
                  </a:lnTo>
                  <a:lnTo>
                    <a:pt x="124" y="720"/>
                  </a:lnTo>
                  <a:lnTo>
                    <a:pt x="174" y="688"/>
                  </a:lnTo>
                  <a:lnTo>
                    <a:pt x="178" y="660"/>
                  </a:lnTo>
                  <a:lnTo>
                    <a:pt x="227" y="646"/>
                  </a:lnTo>
                  <a:lnTo>
                    <a:pt x="245" y="660"/>
                  </a:lnTo>
                  <a:lnTo>
                    <a:pt x="293" y="626"/>
                  </a:lnTo>
                  <a:lnTo>
                    <a:pt x="302" y="637"/>
                  </a:lnTo>
                  <a:lnTo>
                    <a:pt x="312" y="612"/>
                  </a:lnTo>
                  <a:lnTo>
                    <a:pt x="329" y="609"/>
                  </a:lnTo>
                  <a:lnTo>
                    <a:pt x="341" y="585"/>
                  </a:lnTo>
                  <a:lnTo>
                    <a:pt x="348" y="518"/>
                  </a:lnTo>
                  <a:lnTo>
                    <a:pt x="332" y="501"/>
                  </a:lnTo>
                  <a:lnTo>
                    <a:pt x="332" y="426"/>
                  </a:lnTo>
                  <a:lnTo>
                    <a:pt x="396" y="337"/>
                  </a:lnTo>
                  <a:lnTo>
                    <a:pt x="493" y="274"/>
                  </a:lnTo>
                  <a:lnTo>
                    <a:pt x="523" y="279"/>
                  </a:lnTo>
                  <a:lnTo>
                    <a:pt x="556" y="267"/>
                  </a:lnTo>
                  <a:lnTo>
                    <a:pt x="580" y="274"/>
                  </a:lnTo>
                  <a:lnTo>
                    <a:pt x="574" y="239"/>
                  </a:lnTo>
                  <a:lnTo>
                    <a:pt x="556" y="249"/>
                  </a:lnTo>
                  <a:lnTo>
                    <a:pt x="509" y="219"/>
                  </a:lnTo>
                  <a:lnTo>
                    <a:pt x="485" y="177"/>
                  </a:lnTo>
                  <a:lnTo>
                    <a:pt x="438" y="158"/>
                  </a:lnTo>
                  <a:lnTo>
                    <a:pt x="435" y="155"/>
                  </a:lnTo>
                  <a:lnTo>
                    <a:pt x="443" y="155"/>
                  </a:lnTo>
                  <a:lnTo>
                    <a:pt x="435" y="138"/>
                  </a:lnTo>
                  <a:lnTo>
                    <a:pt x="397" y="104"/>
                  </a:lnTo>
                  <a:lnTo>
                    <a:pt x="387" y="120"/>
                  </a:lnTo>
                  <a:lnTo>
                    <a:pt x="332" y="126"/>
                  </a:lnTo>
                  <a:lnTo>
                    <a:pt x="298" y="147"/>
                  </a:lnTo>
                  <a:lnTo>
                    <a:pt x="212" y="169"/>
                  </a:lnTo>
                  <a:lnTo>
                    <a:pt x="187" y="147"/>
                  </a:lnTo>
                  <a:lnTo>
                    <a:pt x="156" y="141"/>
                  </a:lnTo>
                  <a:lnTo>
                    <a:pt x="97" y="98"/>
                  </a:lnTo>
                  <a:lnTo>
                    <a:pt x="40" y="16"/>
                  </a:lnTo>
                  <a:lnTo>
                    <a:pt x="23" y="0"/>
                  </a:lnTo>
                  <a:lnTo>
                    <a:pt x="12" y="16"/>
                  </a:lnTo>
                  <a:lnTo>
                    <a:pt x="18" y="37"/>
                  </a:lnTo>
                  <a:lnTo>
                    <a:pt x="40" y="56"/>
                  </a:lnTo>
                  <a:lnTo>
                    <a:pt x="49" y="109"/>
                  </a:lnTo>
                  <a:lnTo>
                    <a:pt x="79" y="155"/>
                  </a:lnTo>
                  <a:lnTo>
                    <a:pt x="76" y="210"/>
                  </a:lnTo>
                  <a:lnTo>
                    <a:pt x="69" y="225"/>
                  </a:lnTo>
                  <a:lnTo>
                    <a:pt x="85" y="267"/>
                  </a:lnTo>
                  <a:lnTo>
                    <a:pt x="75" y="282"/>
                  </a:lnTo>
                  <a:lnTo>
                    <a:pt x="76" y="30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22" name="Freeform 13">
              <a:extLst>
                <a:ext uri="{FF2B5EF4-FFF2-40B4-BE49-F238E27FC236}">
                  <a16:creationId xmlns:a16="http://schemas.microsoft.com/office/drawing/2014/main" id="{4EBFDF39-8579-1EDE-E901-EB47D3B5CEAA}"/>
                </a:ext>
              </a:extLst>
            </p:cNvPr>
            <p:cNvSpPr>
              <a:spLocks noChangeAspect="1"/>
            </p:cNvSpPr>
            <p:nvPr/>
          </p:nvSpPr>
          <p:spPr bwMode="auto">
            <a:xfrm>
              <a:off x="7928768" y="5013094"/>
              <a:ext cx="156415" cy="208025"/>
            </a:xfrm>
            <a:custGeom>
              <a:avLst/>
              <a:gdLst>
                <a:gd name="T0" fmla="*/ 257 w 589"/>
                <a:gd name="T1" fmla="*/ 346 h 785"/>
                <a:gd name="T2" fmla="*/ 285 w 589"/>
                <a:gd name="T3" fmla="*/ 279 h 785"/>
                <a:gd name="T4" fmla="*/ 285 w 589"/>
                <a:gd name="T5" fmla="*/ 153 h 785"/>
                <a:gd name="T6" fmla="*/ 286 w 589"/>
                <a:gd name="T7" fmla="*/ 116 h 785"/>
                <a:gd name="T8" fmla="*/ 290 w 589"/>
                <a:gd name="T9" fmla="*/ 5 h 785"/>
                <a:gd name="T10" fmla="*/ 346 w 589"/>
                <a:gd name="T11" fmla="*/ 42 h 785"/>
                <a:gd name="T12" fmla="*/ 389 w 589"/>
                <a:gd name="T13" fmla="*/ 97 h 785"/>
                <a:gd name="T14" fmla="*/ 435 w 589"/>
                <a:gd name="T15" fmla="*/ 56 h 785"/>
                <a:gd name="T16" fmla="*/ 451 w 589"/>
                <a:gd name="T17" fmla="*/ 5 h 785"/>
                <a:gd name="T18" fmla="*/ 476 w 589"/>
                <a:gd name="T19" fmla="*/ 19 h 785"/>
                <a:gd name="T20" fmla="*/ 566 w 589"/>
                <a:gd name="T21" fmla="*/ 63 h 785"/>
                <a:gd name="T22" fmla="*/ 530 w 589"/>
                <a:gd name="T23" fmla="*/ 153 h 785"/>
                <a:gd name="T24" fmla="*/ 488 w 589"/>
                <a:gd name="T25" fmla="*/ 247 h 785"/>
                <a:gd name="T26" fmla="*/ 480 w 589"/>
                <a:gd name="T27" fmla="*/ 374 h 785"/>
                <a:gd name="T28" fmla="*/ 444 w 589"/>
                <a:gd name="T29" fmla="*/ 420 h 785"/>
                <a:gd name="T30" fmla="*/ 515 w 589"/>
                <a:gd name="T31" fmla="*/ 668 h 785"/>
                <a:gd name="T32" fmla="*/ 580 w 589"/>
                <a:gd name="T33" fmla="*/ 785 h 785"/>
                <a:gd name="T34" fmla="*/ 511 w 589"/>
                <a:gd name="T35" fmla="*/ 706 h 785"/>
                <a:gd name="T36" fmla="*/ 476 w 589"/>
                <a:gd name="T37" fmla="*/ 668 h 785"/>
                <a:gd name="T38" fmla="*/ 419 w 589"/>
                <a:gd name="T39" fmla="*/ 530 h 785"/>
                <a:gd name="T40" fmla="*/ 465 w 589"/>
                <a:gd name="T41" fmla="*/ 657 h 785"/>
                <a:gd name="T42" fmla="*/ 407 w 589"/>
                <a:gd name="T43" fmla="*/ 628 h 785"/>
                <a:gd name="T44" fmla="*/ 324 w 589"/>
                <a:gd name="T45" fmla="*/ 518 h 785"/>
                <a:gd name="T46" fmla="*/ 339 w 589"/>
                <a:gd name="T47" fmla="*/ 583 h 785"/>
                <a:gd name="T48" fmla="*/ 276 w 589"/>
                <a:gd name="T49" fmla="*/ 565 h 785"/>
                <a:gd name="T50" fmla="*/ 281 w 589"/>
                <a:gd name="T51" fmla="*/ 594 h 785"/>
                <a:gd name="T52" fmla="*/ 342 w 589"/>
                <a:gd name="T53" fmla="*/ 617 h 785"/>
                <a:gd name="T54" fmla="*/ 335 w 589"/>
                <a:gd name="T55" fmla="*/ 628 h 785"/>
                <a:gd name="T56" fmla="*/ 338 w 589"/>
                <a:gd name="T57" fmla="*/ 657 h 785"/>
                <a:gd name="T58" fmla="*/ 363 w 589"/>
                <a:gd name="T59" fmla="*/ 649 h 785"/>
                <a:gd name="T60" fmla="*/ 396 w 589"/>
                <a:gd name="T61" fmla="*/ 658 h 785"/>
                <a:gd name="T62" fmla="*/ 424 w 589"/>
                <a:gd name="T63" fmla="*/ 652 h 785"/>
                <a:gd name="T64" fmla="*/ 359 w 589"/>
                <a:gd name="T65" fmla="*/ 674 h 785"/>
                <a:gd name="T66" fmla="*/ 239 w 589"/>
                <a:gd name="T67" fmla="*/ 717 h 785"/>
                <a:gd name="T68" fmla="*/ 183 w 589"/>
                <a:gd name="T69" fmla="*/ 689 h 785"/>
                <a:gd name="T70" fmla="*/ 67 w 589"/>
                <a:gd name="T71" fmla="*/ 564 h 785"/>
                <a:gd name="T72" fmla="*/ 39 w 589"/>
                <a:gd name="T73" fmla="*/ 564 h 785"/>
                <a:gd name="T74" fmla="*/ 14 w 589"/>
                <a:gd name="T75" fmla="*/ 531 h 785"/>
                <a:gd name="T76" fmla="*/ 57 w 589"/>
                <a:gd name="T77" fmla="*/ 462 h 785"/>
                <a:gd name="T78" fmla="*/ 84 w 589"/>
                <a:gd name="T79" fmla="*/ 411 h 785"/>
                <a:gd name="T80" fmla="*/ 115 w 589"/>
                <a:gd name="T81" fmla="*/ 424 h 785"/>
                <a:gd name="T82" fmla="*/ 200 w 589"/>
                <a:gd name="T83" fmla="*/ 370 h 785"/>
                <a:gd name="T84" fmla="*/ 247 w 589"/>
                <a:gd name="T85" fmla="*/ 351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9" h="785">
                  <a:moveTo>
                    <a:pt x="247" y="351"/>
                  </a:moveTo>
                  <a:lnTo>
                    <a:pt x="257" y="346"/>
                  </a:lnTo>
                  <a:lnTo>
                    <a:pt x="262" y="315"/>
                  </a:lnTo>
                  <a:lnTo>
                    <a:pt x="285" y="279"/>
                  </a:lnTo>
                  <a:lnTo>
                    <a:pt x="279" y="169"/>
                  </a:lnTo>
                  <a:lnTo>
                    <a:pt x="285" y="153"/>
                  </a:lnTo>
                  <a:lnTo>
                    <a:pt x="297" y="149"/>
                  </a:lnTo>
                  <a:lnTo>
                    <a:pt x="286" y="116"/>
                  </a:lnTo>
                  <a:lnTo>
                    <a:pt x="296" y="79"/>
                  </a:lnTo>
                  <a:lnTo>
                    <a:pt x="290" y="5"/>
                  </a:lnTo>
                  <a:lnTo>
                    <a:pt x="313" y="9"/>
                  </a:lnTo>
                  <a:lnTo>
                    <a:pt x="346" y="42"/>
                  </a:lnTo>
                  <a:lnTo>
                    <a:pt x="350" y="69"/>
                  </a:lnTo>
                  <a:lnTo>
                    <a:pt x="389" y="97"/>
                  </a:lnTo>
                  <a:lnTo>
                    <a:pt x="400" y="99"/>
                  </a:lnTo>
                  <a:lnTo>
                    <a:pt x="435" y="56"/>
                  </a:lnTo>
                  <a:lnTo>
                    <a:pt x="459" y="44"/>
                  </a:lnTo>
                  <a:lnTo>
                    <a:pt x="451" y="5"/>
                  </a:lnTo>
                  <a:lnTo>
                    <a:pt x="459" y="0"/>
                  </a:lnTo>
                  <a:lnTo>
                    <a:pt x="476" y="19"/>
                  </a:lnTo>
                  <a:lnTo>
                    <a:pt x="527" y="50"/>
                  </a:lnTo>
                  <a:lnTo>
                    <a:pt x="566" y="63"/>
                  </a:lnTo>
                  <a:lnTo>
                    <a:pt x="568" y="69"/>
                  </a:lnTo>
                  <a:lnTo>
                    <a:pt x="530" y="153"/>
                  </a:lnTo>
                  <a:lnTo>
                    <a:pt x="523" y="188"/>
                  </a:lnTo>
                  <a:lnTo>
                    <a:pt x="488" y="247"/>
                  </a:lnTo>
                  <a:lnTo>
                    <a:pt x="476" y="343"/>
                  </a:lnTo>
                  <a:lnTo>
                    <a:pt x="480" y="374"/>
                  </a:lnTo>
                  <a:lnTo>
                    <a:pt x="459" y="417"/>
                  </a:lnTo>
                  <a:lnTo>
                    <a:pt x="444" y="420"/>
                  </a:lnTo>
                  <a:lnTo>
                    <a:pt x="444" y="467"/>
                  </a:lnTo>
                  <a:lnTo>
                    <a:pt x="515" y="668"/>
                  </a:lnTo>
                  <a:lnTo>
                    <a:pt x="589" y="777"/>
                  </a:lnTo>
                  <a:lnTo>
                    <a:pt x="580" y="785"/>
                  </a:lnTo>
                  <a:lnTo>
                    <a:pt x="536" y="758"/>
                  </a:lnTo>
                  <a:lnTo>
                    <a:pt x="511" y="706"/>
                  </a:lnTo>
                  <a:lnTo>
                    <a:pt x="488" y="698"/>
                  </a:lnTo>
                  <a:lnTo>
                    <a:pt x="476" y="668"/>
                  </a:lnTo>
                  <a:lnTo>
                    <a:pt x="481" y="665"/>
                  </a:lnTo>
                  <a:lnTo>
                    <a:pt x="419" y="530"/>
                  </a:lnTo>
                  <a:lnTo>
                    <a:pt x="434" y="617"/>
                  </a:lnTo>
                  <a:lnTo>
                    <a:pt x="465" y="657"/>
                  </a:lnTo>
                  <a:lnTo>
                    <a:pt x="435" y="652"/>
                  </a:lnTo>
                  <a:lnTo>
                    <a:pt x="407" y="628"/>
                  </a:lnTo>
                  <a:lnTo>
                    <a:pt x="353" y="538"/>
                  </a:lnTo>
                  <a:lnTo>
                    <a:pt x="324" y="518"/>
                  </a:lnTo>
                  <a:lnTo>
                    <a:pt x="350" y="569"/>
                  </a:lnTo>
                  <a:lnTo>
                    <a:pt x="339" y="583"/>
                  </a:lnTo>
                  <a:lnTo>
                    <a:pt x="297" y="578"/>
                  </a:lnTo>
                  <a:lnTo>
                    <a:pt x="276" y="565"/>
                  </a:lnTo>
                  <a:lnTo>
                    <a:pt x="268" y="569"/>
                  </a:lnTo>
                  <a:lnTo>
                    <a:pt x="281" y="594"/>
                  </a:lnTo>
                  <a:lnTo>
                    <a:pt x="339" y="608"/>
                  </a:lnTo>
                  <a:lnTo>
                    <a:pt x="342" y="617"/>
                  </a:lnTo>
                  <a:lnTo>
                    <a:pt x="332" y="614"/>
                  </a:lnTo>
                  <a:lnTo>
                    <a:pt x="335" y="628"/>
                  </a:lnTo>
                  <a:lnTo>
                    <a:pt x="327" y="646"/>
                  </a:lnTo>
                  <a:lnTo>
                    <a:pt x="338" y="657"/>
                  </a:lnTo>
                  <a:lnTo>
                    <a:pt x="346" y="635"/>
                  </a:lnTo>
                  <a:lnTo>
                    <a:pt x="363" y="649"/>
                  </a:lnTo>
                  <a:lnTo>
                    <a:pt x="378" y="646"/>
                  </a:lnTo>
                  <a:lnTo>
                    <a:pt x="396" y="658"/>
                  </a:lnTo>
                  <a:lnTo>
                    <a:pt x="419" y="646"/>
                  </a:lnTo>
                  <a:lnTo>
                    <a:pt x="424" y="652"/>
                  </a:lnTo>
                  <a:lnTo>
                    <a:pt x="414" y="668"/>
                  </a:lnTo>
                  <a:lnTo>
                    <a:pt x="359" y="674"/>
                  </a:lnTo>
                  <a:lnTo>
                    <a:pt x="325" y="695"/>
                  </a:lnTo>
                  <a:lnTo>
                    <a:pt x="239" y="717"/>
                  </a:lnTo>
                  <a:lnTo>
                    <a:pt x="214" y="695"/>
                  </a:lnTo>
                  <a:lnTo>
                    <a:pt x="183" y="689"/>
                  </a:lnTo>
                  <a:lnTo>
                    <a:pt x="124" y="646"/>
                  </a:lnTo>
                  <a:lnTo>
                    <a:pt x="67" y="564"/>
                  </a:lnTo>
                  <a:lnTo>
                    <a:pt x="50" y="548"/>
                  </a:lnTo>
                  <a:lnTo>
                    <a:pt x="39" y="564"/>
                  </a:lnTo>
                  <a:lnTo>
                    <a:pt x="27" y="565"/>
                  </a:lnTo>
                  <a:lnTo>
                    <a:pt x="14" y="531"/>
                  </a:lnTo>
                  <a:lnTo>
                    <a:pt x="0" y="488"/>
                  </a:lnTo>
                  <a:lnTo>
                    <a:pt x="57" y="462"/>
                  </a:lnTo>
                  <a:lnTo>
                    <a:pt x="76" y="453"/>
                  </a:lnTo>
                  <a:lnTo>
                    <a:pt x="84" y="411"/>
                  </a:lnTo>
                  <a:lnTo>
                    <a:pt x="105" y="404"/>
                  </a:lnTo>
                  <a:lnTo>
                    <a:pt x="115" y="424"/>
                  </a:lnTo>
                  <a:lnTo>
                    <a:pt x="141" y="374"/>
                  </a:lnTo>
                  <a:lnTo>
                    <a:pt x="200" y="370"/>
                  </a:lnTo>
                  <a:lnTo>
                    <a:pt x="225" y="343"/>
                  </a:lnTo>
                  <a:lnTo>
                    <a:pt x="247" y="35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23" name="Freeform 14">
              <a:extLst>
                <a:ext uri="{FF2B5EF4-FFF2-40B4-BE49-F238E27FC236}">
                  <a16:creationId xmlns:a16="http://schemas.microsoft.com/office/drawing/2014/main" id="{5CA1F186-09EA-E57D-7DF2-34DCBEBE0A81}"/>
                </a:ext>
              </a:extLst>
            </p:cNvPr>
            <p:cNvSpPr>
              <a:spLocks noChangeAspect="1"/>
            </p:cNvSpPr>
            <p:nvPr/>
          </p:nvSpPr>
          <p:spPr bwMode="auto">
            <a:xfrm>
              <a:off x="7882717" y="4978158"/>
              <a:ext cx="124656" cy="164356"/>
            </a:xfrm>
            <a:custGeom>
              <a:avLst/>
              <a:gdLst>
                <a:gd name="T0" fmla="*/ 248 w 472"/>
                <a:gd name="T1" fmla="*/ 35 h 621"/>
                <a:gd name="T2" fmla="*/ 244 w 472"/>
                <a:gd name="T3" fmla="*/ 18 h 621"/>
                <a:gd name="T4" fmla="*/ 258 w 472"/>
                <a:gd name="T5" fmla="*/ 4 h 621"/>
                <a:gd name="T6" fmla="*/ 309 w 472"/>
                <a:gd name="T7" fmla="*/ 0 h 621"/>
                <a:gd name="T8" fmla="*/ 366 w 472"/>
                <a:gd name="T9" fmla="*/ 13 h 621"/>
                <a:gd name="T10" fmla="*/ 416 w 472"/>
                <a:gd name="T11" fmla="*/ 48 h 621"/>
                <a:gd name="T12" fmla="*/ 450 w 472"/>
                <a:gd name="T13" fmla="*/ 81 h 621"/>
                <a:gd name="T14" fmla="*/ 460 w 472"/>
                <a:gd name="T15" fmla="*/ 70 h 621"/>
                <a:gd name="T16" fmla="*/ 465 w 472"/>
                <a:gd name="T17" fmla="*/ 138 h 621"/>
                <a:gd name="T18" fmla="*/ 471 w 472"/>
                <a:gd name="T19" fmla="*/ 212 h 621"/>
                <a:gd name="T20" fmla="*/ 461 w 472"/>
                <a:gd name="T21" fmla="*/ 249 h 621"/>
                <a:gd name="T22" fmla="*/ 472 w 472"/>
                <a:gd name="T23" fmla="*/ 282 h 621"/>
                <a:gd name="T24" fmla="*/ 460 w 472"/>
                <a:gd name="T25" fmla="*/ 286 h 621"/>
                <a:gd name="T26" fmla="*/ 454 w 472"/>
                <a:gd name="T27" fmla="*/ 302 h 621"/>
                <a:gd name="T28" fmla="*/ 460 w 472"/>
                <a:gd name="T29" fmla="*/ 412 h 621"/>
                <a:gd name="T30" fmla="*/ 437 w 472"/>
                <a:gd name="T31" fmla="*/ 448 h 621"/>
                <a:gd name="T32" fmla="*/ 432 w 472"/>
                <a:gd name="T33" fmla="*/ 479 h 621"/>
                <a:gd name="T34" fmla="*/ 422 w 472"/>
                <a:gd name="T35" fmla="*/ 484 h 621"/>
                <a:gd name="T36" fmla="*/ 400 w 472"/>
                <a:gd name="T37" fmla="*/ 476 h 621"/>
                <a:gd name="T38" fmla="*/ 375 w 472"/>
                <a:gd name="T39" fmla="*/ 503 h 621"/>
                <a:gd name="T40" fmla="*/ 316 w 472"/>
                <a:gd name="T41" fmla="*/ 507 h 621"/>
                <a:gd name="T42" fmla="*/ 290 w 472"/>
                <a:gd name="T43" fmla="*/ 557 h 621"/>
                <a:gd name="T44" fmla="*/ 280 w 472"/>
                <a:gd name="T45" fmla="*/ 537 h 621"/>
                <a:gd name="T46" fmla="*/ 259 w 472"/>
                <a:gd name="T47" fmla="*/ 544 h 621"/>
                <a:gd name="T48" fmla="*/ 251 w 472"/>
                <a:gd name="T49" fmla="*/ 586 h 621"/>
                <a:gd name="T50" fmla="*/ 232 w 472"/>
                <a:gd name="T51" fmla="*/ 595 h 621"/>
                <a:gd name="T52" fmla="*/ 175 w 472"/>
                <a:gd name="T53" fmla="*/ 621 h 621"/>
                <a:gd name="T54" fmla="*/ 168 w 472"/>
                <a:gd name="T55" fmla="*/ 597 h 621"/>
                <a:gd name="T56" fmla="*/ 146 w 472"/>
                <a:gd name="T57" fmla="*/ 578 h 621"/>
                <a:gd name="T58" fmla="*/ 117 w 472"/>
                <a:gd name="T59" fmla="*/ 578 h 621"/>
                <a:gd name="T60" fmla="*/ 100 w 472"/>
                <a:gd name="T61" fmla="*/ 564 h 621"/>
                <a:gd name="T62" fmla="*/ 58 w 472"/>
                <a:gd name="T63" fmla="*/ 551 h 621"/>
                <a:gd name="T64" fmla="*/ 5 w 472"/>
                <a:gd name="T65" fmla="*/ 483 h 621"/>
                <a:gd name="T66" fmla="*/ 5 w 472"/>
                <a:gd name="T67" fmla="*/ 465 h 621"/>
                <a:gd name="T68" fmla="*/ 44 w 472"/>
                <a:gd name="T69" fmla="*/ 427 h 621"/>
                <a:gd name="T70" fmla="*/ 54 w 472"/>
                <a:gd name="T71" fmla="*/ 399 h 621"/>
                <a:gd name="T72" fmla="*/ 67 w 472"/>
                <a:gd name="T73" fmla="*/ 369 h 621"/>
                <a:gd name="T74" fmla="*/ 60 w 472"/>
                <a:gd name="T75" fmla="*/ 352 h 621"/>
                <a:gd name="T76" fmla="*/ 43 w 472"/>
                <a:gd name="T77" fmla="*/ 355 h 621"/>
                <a:gd name="T78" fmla="*/ 0 w 472"/>
                <a:gd name="T79" fmla="*/ 321 h 621"/>
                <a:gd name="T80" fmla="*/ 16 w 472"/>
                <a:gd name="T81" fmla="*/ 268 h 621"/>
                <a:gd name="T82" fmla="*/ 11 w 472"/>
                <a:gd name="T83" fmla="*/ 246 h 621"/>
                <a:gd name="T84" fmla="*/ 22 w 472"/>
                <a:gd name="T85" fmla="*/ 225 h 621"/>
                <a:gd name="T86" fmla="*/ 9 w 472"/>
                <a:gd name="T87" fmla="*/ 183 h 621"/>
                <a:gd name="T88" fmla="*/ 30 w 472"/>
                <a:gd name="T89" fmla="*/ 156 h 621"/>
                <a:gd name="T90" fmla="*/ 64 w 472"/>
                <a:gd name="T91" fmla="*/ 122 h 621"/>
                <a:gd name="T92" fmla="*/ 117 w 472"/>
                <a:gd name="T93" fmla="*/ 95 h 621"/>
                <a:gd name="T94" fmla="*/ 185 w 472"/>
                <a:gd name="T95" fmla="*/ 50 h 621"/>
                <a:gd name="T96" fmla="*/ 248 w 472"/>
                <a:gd name="T97" fmla="*/ 35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2" h="621">
                  <a:moveTo>
                    <a:pt x="248" y="35"/>
                  </a:moveTo>
                  <a:lnTo>
                    <a:pt x="244" y="18"/>
                  </a:lnTo>
                  <a:lnTo>
                    <a:pt x="258" y="4"/>
                  </a:lnTo>
                  <a:lnTo>
                    <a:pt x="309" y="0"/>
                  </a:lnTo>
                  <a:lnTo>
                    <a:pt x="366" y="13"/>
                  </a:lnTo>
                  <a:lnTo>
                    <a:pt x="416" y="48"/>
                  </a:lnTo>
                  <a:lnTo>
                    <a:pt x="450" y="81"/>
                  </a:lnTo>
                  <a:lnTo>
                    <a:pt x="460" y="70"/>
                  </a:lnTo>
                  <a:lnTo>
                    <a:pt x="465" y="138"/>
                  </a:lnTo>
                  <a:lnTo>
                    <a:pt x="471" y="212"/>
                  </a:lnTo>
                  <a:lnTo>
                    <a:pt x="461" y="249"/>
                  </a:lnTo>
                  <a:lnTo>
                    <a:pt x="472" y="282"/>
                  </a:lnTo>
                  <a:lnTo>
                    <a:pt x="460" y="286"/>
                  </a:lnTo>
                  <a:lnTo>
                    <a:pt x="454" y="302"/>
                  </a:lnTo>
                  <a:lnTo>
                    <a:pt x="460" y="412"/>
                  </a:lnTo>
                  <a:lnTo>
                    <a:pt x="437" y="448"/>
                  </a:lnTo>
                  <a:lnTo>
                    <a:pt x="432" y="479"/>
                  </a:lnTo>
                  <a:lnTo>
                    <a:pt x="422" y="484"/>
                  </a:lnTo>
                  <a:lnTo>
                    <a:pt x="400" y="476"/>
                  </a:lnTo>
                  <a:lnTo>
                    <a:pt x="375" y="503"/>
                  </a:lnTo>
                  <a:lnTo>
                    <a:pt x="316" y="507"/>
                  </a:lnTo>
                  <a:lnTo>
                    <a:pt x="290" y="557"/>
                  </a:lnTo>
                  <a:lnTo>
                    <a:pt x="280" y="537"/>
                  </a:lnTo>
                  <a:lnTo>
                    <a:pt x="259" y="544"/>
                  </a:lnTo>
                  <a:lnTo>
                    <a:pt x="251" y="586"/>
                  </a:lnTo>
                  <a:lnTo>
                    <a:pt x="232" y="595"/>
                  </a:lnTo>
                  <a:lnTo>
                    <a:pt x="175" y="621"/>
                  </a:lnTo>
                  <a:lnTo>
                    <a:pt x="168" y="597"/>
                  </a:lnTo>
                  <a:lnTo>
                    <a:pt x="146" y="578"/>
                  </a:lnTo>
                  <a:lnTo>
                    <a:pt x="117" y="578"/>
                  </a:lnTo>
                  <a:lnTo>
                    <a:pt x="100" y="564"/>
                  </a:lnTo>
                  <a:lnTo>
                    <a:pt x="58" y="551"/>
                  </a:lnTo>
                  <a:lnTo>
                    <a:pt x="5" y="483"/>
                  </a:lnTo>
                  <a:lnTo>
                    <a:pt x="5" y="465"/>
                  </a:lnTo>
                  <a:lnTo>
                    <a:pt x="44" y="427"/>
                  </a:lnTo>
                  <a:lnTo>
                    <a:pt x="54" y="399"/>
                  </a:lnTo>
                  <a:lnTo>
                    <a:pt x="67" y="369"/>
                  </a:lnTo>
                  <a:lnTo>
                    <a:pt x="60" y="352"/>
                  </a:lnTo>
                  <a:lnTo>
                    <a:pt x="43" y="355"/>
                  </a:lnTo>
                  <a:lnTo>
                    <a:pt x="0" y="321"/>
                  </a:lnTo>
                  <a:lnTo>
                    <a:pt x="16" y="268"/>
                  </a:lnTo>
                  <a:lnTo>
                    <a:pt x="11" y="246"/>
                  </a:lnTo>
                  <a:lnTo>
                    <a:pt x="22" y="225"/>
                  </a:lnTo>
                  <a:lnTo>
                    <a:pt x="9" y="183"/>
                  </a:lnTo>
                  <a:lnTo>
                    <a:pt x="30" y="156"/>
                  </a:lnTo>
                  <a:lnTo>
                    <a:pt x="64" y="122"/>
                  </a:lnTo>
                  <a:lnTo>
                    <a:pt x="117" y="95"/>
                  </a:lnTo>
                  <a:lnTo>
                    <a:pt x="185" y="50"/>
                  </a:lnTo>
                  <a:lnTo>
                    <a:pt x="248" y="35"/>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24" name="Freeform 15">
              <a:extLst>
                <a:ext uri="{FF2B5EF4-FFF2-40B4-BE49-F238E27FC236}">
                  <a16:creationId xmlns:a16="http://schemas.microsoft.com/office/drawing/2014/main" id="{900062A7-4D70-3CE8-4B32-141AA3014C9E}"/>
                </a:ext>
              </a:extLst>
            </p:cNvPr>
            <p:cNvSpPr>
              <a:spLocks noChangeAspect="1"/>
            </p:cNvSpPr>
            <p:nvPr/>
          </p:nvSpPr>
          <p:spPr bwMode="auto">
            <a:xfrm>
              <a:off x="7828726" y="5192535"/>
              <a:ext cx="130214" cy="69871"/>
            </a:xfrm>
            <a:custGeom>
              <a:avLst/>
              <a:gdLst>
                <a:gd name="T0" fmla="*/ 377 w 491"/>
                <a:gd name="T1" fmla="*/ 222 h 264"/>
                <a:gd name="T2" fmla="*/ 424 w 491"/>
                <a:gd name="T3" fmla="*/ 239 h 264"/>
                <a:gd name="T4" fmla="*/ 410 w 491"/>
                <a:gd name="T5" fmla="*/ 190 h 264"/>
                <a:gd name="T6" fmla="*/ 429 w 491"/>
                <a:gd name="T7" fmla="*/ 151 h 264"/>
                <a:gd name="T8" fmla="*/ 441 w 491"/>
                <a:gd name="T9" fmla="*/ 159 h 264"/>
                <a:gd name="T10" fmla="*/ 466 w 491"/>
                <a:gd name="T11" fmla="*/ 149 h 264"/>
                <a:gd name="T12" fmla="*/ 482 w 491"/>
                <a:gd name="T13" fmla="*/ 172 h 264"/>
                <a:gd name="T14" fmla="*/ 481 w 491"/>
                <a:gd name="T15" fmla="*/ 152 h 264"/>
                <a:gd name="T16" fmla="*/ 491 w 491"/>
                <a:gd name="T17" fmla="*/ 137 h 264"/>
                <a:gd name="T18" fmla="*/ 475 w 491"/>
                <a:gd name="T19" fmla="*/ 95 h 264"/>
                <a:gd name="T20" fmla="*/ 482 w 491"/>
                <a:gd name="T21" fmla="*/ 80 h 264"/>
                <a:gd name="T22" fmla="*/ 425 w 491"/>
                <a:gd name="T23" fmla="*/ 64 h 264"/>
                <a:gd name="T24" fmla="*/ 416 w 491"/>
                <a:gd name="T25" fmla="*/ 75 h 264"/>
                <a:gd name="T26" fmla="*/ 372 w 491"/>
                <a:gd name="T27" fmla="*/ 64 h 264"/>
                <a:gd name="T28" fmla="*/ 347 w 491"/>
                <a:gd name="T29" fmla="*/ 89 h 264"/>
                <a:gd name="T30" fmla="*/ 307 w 491"/>
                <a:gd name="T31" fmla="*/ 89 h 264"/>
                <a:gd name="T32" fmla="*/ 307 w 491"/>
                <a:gd name="T33" fmla="*/ 64 h 264"/>
                <a:gd name="T34" fmla="*/ 293 w 491"/>
                <a:gd name="T35" fmla="*/ 77 h 264"/>
                <a:gd name="T36" fmla="*/ 245 w 491"/>
                <a:gd name="T37" fmla="*/ 95 h 264"/>
                <a:gd name="T38" fmla="*/ 180 w 491"/>
                <a:gd name="T39" fmla="*/ 39 h 264"/>
                <a:gd name="T40" fmla="*/ 160 w 491"/>
                <a:gd name="T41" fmla="*/ 42 h 264"/>
                <a:gd name="T42" fmla="*/ 106 w 491"/>
                <a:gd name="T43" fmla="*/ 17 h 264"/>
                <a:gd name="T44" fmla="*/ 50 w 491"/>
                <a:gd name="T45" fmla="*/ 0 h 264"/>
                <a:gd name="T46" fmla="*/ 0 w 491"/>
                <a:gd name="T47" fmla="*/ 28 h 264"/>
                <a:gd name="T48" fmla="*/ 29 w 491"/>
                <a:gd name="T49" fmla="*/ 95 h 264"/>
                <a:gd name="T50" fmla="*/ 99 w 491"/>
                <a:gd name="T51" fmla="*/ 145 h 264"/>
                <a:gd name="T52" fmla="*/ 123 w 491"/>
                <a:gd name="T53" fmla="*/ 151 h 264"/>
                <a:gd name="T54" fmla="*/ 167 w 491"/>
                <a:gd name="T55" fmla="*/ 201 h 264"/>
                <a:gd name="T56" fmla="*/ 190 w 491"/>
                <a:gd name="T57" fmla="*/ 194 h 264"/>
                <a:gd name="T58" fmla="*/ 234 w 491"/>
                <a:gd name="T59" fmla="*/ 202 h 264"/>
                <a:gd name="T60" fmla="*/ 279 w 491"/>
                <a:gd name="T61" fmla="*/ 264 h 264"/>
                <a:gd name="T62" fmla="*/ 271 w 491"/>
                <a:gd name="T63" fmla="*/ 211 h 264"/>
                <a:gd name="T64" fmla="*/ 290 w 491"/>
                <a:gd name="T65" fmla="*/ 226 h 264"/>
                <a:gd name="T66" fmla="*/ 291 w 491"/>
                <a:gd name="T67" fmla="*/ 211 h 264"/>
                <a:gd name="T68" fmla="*/ 268 w 491"/>
                <a:gd name="T69" fmla="*/ 194 h 264"/>
                <a:gd name="T70" fmla="*/ 272 w 491"/>
                <a:gd name="T71" fmla="*/ 186 h 264"/>
                <a:gd name="T72" fmla="*/ 282 w 491"/>
                <a:gd name="T73" fmla="*/ 195 h 264"/>
                <a:gd name="T74" fmla="*/ 319 w 491"/>
                <a:gd name="T75" fmla="*/ 172 h 264"/>
                <a:gd name="T76" fmla="*/ 377 w 491"/>
                <a:gd name="T77" fmla="*/ 22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1" h="264">
                  <a:moveTo>
                    <a:pt x="377" y="222"/>
                  </a:moveTo>
                  <a:lnTo>
                    <a:pt x="424" y="239"/>
                  </a:lnTo>
                  <a:lnTo>
                    <a:pt x="410" y="190"/>
                  </a:lnTo>
                  <a:lnTo>
                    <a:pt x="429" y="151"/>
                  </a:lnTo>
                  <a:lnTo>
                    <a:pt x="441" y="159"/>
                  </a:lnTo>
                  <a:lnTo>
                    <a:pt x="466" y="149"/>
                  </a:lnTo>
                  <a:lnTo>
                    <a:pt x="482" y="172"/>
                  </a:lnTo>
                  <a:lnTo>
                    <a:pt x="481" y="152"/>
                  </a:lnTo>
                  <a:lnTo>
                    <a:pt x="491" y="137"/>
                  </a:lnTo>
                  <a:lnTo>
                    <a:pt x="475" y="95"/>
                  </a:lnTo>
                  <a:lnTo>
                    <a:pt x="482" y="80"/>
                  </a:lnTo>
                  <a:lnTo>
                    <a:pt x="425" y="64"/>
                  </a:lnTo>
                  <a:lnTo>
                    <a:pt x="416" y="75"/>
                  </a:lnTo>
                  <a:lnTo>
                    <a:pt x="372" y="64"/>
                  </a:lnTo>
                  <a:lnTo>
                    <a:pt x="347" y="89"/>
                  </a:lnTo>
                  <a:lnTo>
                    <a:pt x="307" y="89"/>
                  </a:lnTo>
                  <a:lnTo>
                    <a:pt x="307" y="64"/>
                  </a:lnTo>
                  <a:lnTo>
                    <a:pt x="293" y="77"/>
                  </a:lnTo>
                  <a:lnTo>
                    <a:pt x="245" y="95"/>
                  </a:lnTo>
                  <a:lnTo>
                    <a:pt x="180" y="39"/>
                  </a:lnTo>
                  <a:lnTo>
                    <a:pt x="160" y="42"/>
                  </a:lnTo>
                  <a:lnTo>
                    <a:pt x="106" y="17"/>
                  </a:lnTo>
                  <a:lnTo>
                    <a:pt x="50" y="0"/>
                  </a:lnTo>
                  <a:lnTo>
                    <a:pt x="0" y="28"/>
                  </a:lnTo>
                  <a:lnTo>
                    <a:pt x="29" y="95"/>
                  </a:lnTo>
                  <a:lnTo>
                    <a:pt x="99" y="145"/>
                  </a:lnTo>
                  <a:lnTo>
                    <a:pt x="123" y="151"/>
                  </a:lnTo>
                  <a:lnTo>
                    <a:pt x="167" y="201"/>
                  </a:lnTo>
                  <a:lnTo>
                    <a:pt x="190" y="194"/>
                  </a:lnTo>
                  <a:lnTo>
                    <a:pt x="234" y="202"/>
                  </a:lnTo>
                  <a:lnTo>
                    <a:pt x="279" y="264"/>
                  </a:lnTo>
                  <a:lnTo>
                    <a:pt x="271" y="211"/>
                  </a:lnTo>
                  <a:lnTo>
                    <a:pt x="290" y="226"/>
                  </a:lnTo>
                  <a:lnTo>
                    <a:pt x="291" y="211"/>
                  </a:lnTo>
                  <a:lnTo>
                    <a:pt x="268" y="194"/>
                  </a:lnTo>
                  <a:lnTo>
                    <a:pt x="272" y="186"/>
                  </a:lnTo>
                  <a:lnTo>
                    <a:pt x="282" y="195"/>
                  </a:lnTo>
                  <a:lnTo>
                    <a:pt x="319" y="172"/>
                  </a:lnTo>
                  <a:lnTo>
                    <a:pt x="377" y="22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25" name="Freeform 16">
              <a:extLst>
                <a:ext uri="{FF2B5EF4-FFF2-40B4-BE49-F238E27FC236}">
                  <a16:creationId xmlns:a16="http://schemas.microsoft.com/office/drawing/2014/main" id="{57808886-D50F-E8E2-613A-2FBF6E51D9B3}"/>
                </a:ext>
              </a:extLst>
            </p:cNvPr>
            <p:cNvSpPr>
              <a:spLocks noChangeAspect="1"/>
            </p:cNvSpPr>
            <p:nvPr/>
          </p:nvSpPr>
          <p:spPr bwMode="auto">
            <a:xfrm>
              <a:off x="7852545" y="5481548"/>
              <a:ext cx="7146" cy="9528"/>
            </a:xfrm>
            <a:custGeom>
              <a:avLst/>
              <a:gdLst>
                <a:gd name="T0" fmla="*/ 0 w 27"/>
                <a:gd name="T1" fmla="*/ 35 h 35"/>
                <a:gd name="T2" fmla="*/ 0 w 27"/>
                <a:gd name="T3" fmla="*/ 0 h 35"/>
                <a:gd name="T4" fmla="*/ 23 w 27"/>
                <a:gd name="T5" fmla="*/ 0 h 35"/>
                <a:gd name="T6" fmla="*/ 27 w 27"/>
                <a:gd name="T7" fmla="*/ 22 h 35"/>
                <a:gd name="T8" fmla="*/ 0 w 27"/>
                <a:gd name="T9" fmla="*/ 35 h 35"/>
              </a:gdLst>
              <a:ahLst/>
              <a:cxnLst>
                <a:cxn ang="0">
                  <a:pos x="T0" y="T1"/>
                </a:cxn>
                <a:cxn ang="0">
                  <a:pos x="T2" y="T3"/>
                </a:cxn>
                <a:cxn ang="0">
                  <a:pos x="T4" y="T5"/>
                </a:cxn>
                <a:cxn ang="0">
                  <a:pos x="T6" y="T7"/>
                </a:cxn>
                <a:cxn ang="0">
                  <a:pos x="T8" y="T9"/>
                </a:cxn>
              </a:cxnLst>
              <a:rect l="0" t="0" r="r" b="b"/>
              <a:pathLst>
                <a:path w="27" h="35">
                  <a:moveTo>
                    <a:pt x="0" y="35"/>
                  </a:moveTo>
                  <a:lnTo>
                    <a:pt x="0" y="0"/>
                  </a:lnTo>
                  <a:lnTo>
                    <a:pt x="23" y="0"/>
                  </a:lnTo>
                  <a:lnTo>
                    <a:pt x="27" y="22"/>
                  </a:lnTo>
                  <a:lnTo>
                    <a:pt x="0" y="35"/>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26" name="Freeform 17">
              <a:extLst>
                <a:ext uri="{FF2B5EF4-FFF2-40B4-BE49-F238E27FC236}">
                  <a16:creationId xmlns:a16="http://schemas.microsoft.com/office/drawing/2014/main" id="{96C9DDE1-0242-0FB0-0C0C-892B4CD7BE02}"/>
                </a:ext>
              </a:extLst>
            </p:cNvPr>
            <p:cNvSpPr>
              <a:spLocks noChangeAspect="1"/>
            </p:cNvSpPr>
            <p:nvPr/>
          </p:nvSpPr>
          <p:spPr bwMode="auto">
            <a:xfrm>
              <a:off x="7870807" y="5444230"/>
              <a:ext cx="7940" cy="17468"/>
            </a:xfrm>
            <a:custGeom>
              <a:avLst/>
              <a:gdLst>
                <a:gd name="T0" fmla="*/ 14 w 29"/>
                <a:gd name="T1" fmla="*/ 66 h 66"/>
                <a:gd name="T2" fmla="*/ 29 w 29"/>
                <a:gd name="T3" fmla="*/ 12 h 66"/>
                <a:gd name="T4" fmla="*/ 21 w 29"/>
                <a:gd name="T5" fmla="*/ 0 h 66"/>
                <a:gd name="T6" fmla="*/ 10 w 29"/>
                <a:gd name="T7" fmla="*/ 18 h 66"/>
                <a:gd name="T8" fmla="*/ 0 w 29"/>
                <a:gd name="T9" fmla="*/ 43 h 66"/>
                <a:gd name="T10" fmla="*/ 14 w 29"/>
                <a:gd name="T11" fmla="*/ 66 h 66"/>
              </a:gdLst>
              <a:ahLst/>
              <a:cxnLst>
                <a:cxn ang="0">
                  <a:pos x="T0" y="T1"/>
                </a:cxn>
                <a:cxn ang="0">
                  <a:pos x="T2" y="T3"/>
                </a:cxn>
                <a:cxn ang="0">
                  <a:pos x="T4" y="T5"/>
                </a:cxn>
                <a:cxn ang="0">
                  <a:pos x="T6" y="T7"/>
                </a:cxn>
                <a:cxn ang="0">
                  <a:pos x="T8" y="T9"/>
                </a:cxn>
                <a:cxn ang="0">
                  <a:pos x="T10" y="T11"/>
                </a:cxn>
              </a:cxnLst>
              <a:rect l="0" t="0" r="r" b="b"/>
              <a:pathLst>
                <a:path w="29" h="66">
                  <a:moveTo>
                    <a:pt x="14" y="66"/>
                  </a:moveTo>
                  <a:lnTo>
                    <a:pt x="29" y="12"/>
                  </a:lnTo>
                  <a:lnTo>
                    <a:pt x="21" y="0"/>
                  </a:lnTo>
                  <a:lnTo>
                    <a:pt x="10" y="18"/>
                  </a:lnTo>
                  <a:lnTo>
                    <a:pt x="0" y="43"/>
                  </a:lnTo>
                  <a:lnTo>
                    <a:pt x="14" y="6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27" name="Freeform 18">
              <a:extLst>
                <a:ext uri="{FF2B5EF4-FFF2-40B4-BE49-F238E27FC236}">
                  <a16:creationId xmlns:a16="http://schemas.microsoft.com/office/drawing/2014/main" id="{EC4A2995-52DA-EAEA-3D53-DF422634CFA3}"/>
                </a:ext>
              </a:extLst>
            </p:cNvPr>
            <p:cNvSpPr>
              <a:spLocks noChangeAspect="1"/>
            </p:cNvSpPr>
            <p:nvPr/>
          </p:nvSpPr>
          <p:spPr bwMode="auto">
            <a:xfrm>
              <a:off x="7885893" y="5383093"/>
              <a:ext cx="14292" cy="19850"/>
            </a:xfrm>
            <a:custGeom>
              <a:avLst/>
              <a:gdLst>
                <a:gd name="T0" fmla="*/ 0 w 54"/>
                <a:gd name="T1" fmla="*/ 57 h 76"/>
                <a:gd name="T2" fmla="*/ 25 w 54"/>
                <a:gd name="T3" fmla="*/ 76 h 76"/>
                <a:gd name="T4" fmla="*/ 54 w 54"/>
                <a:gd name="T5" fmla="*/ 73 h 76"/>
                <a:gd name="T6" fmla="*/ 53 w 54"/>
                <a:gd name="T7" fmla="*/ 43 h 76"/>
                <a:gd name="T8" fmla="*/ 46 w 54"/>
                <a:gd name="T9" fmla="*/ 14 h 76"/>
                <a:gd name="T10" fmla="*/ 17 w 54"/>
                <a:gd name="T11" fmla="*/ 0 h 76"/>
                <a:gd name="T12" fmla="*/ 0 w 54"/>
                <a:gd name="T13" fmla="*/ 7 h 76"/>
                <a:gd name="T14" fmla="*/ 0 w 54"/>
                <a:gd name="T15" fmla="*/ 57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6">
                  <a:moveTo>
                    <a:pt x="0" y="57"/>
                  </a:moveTo>
                  <a:lnTo>
                    <a:pt x="25" y="76"/>
                  </a:lnTo>
                  <a:lnTo>
                    <a:pt x="54" y="73"/>
                  </a:lnTo>
                  <a:lnTo>
                    <a:pt x="53" y="43"/>
                  </a:lnTo>
                  <a:lnTo>
                    <a:pt x="46" y="14"/>
                  </a:lnTo>
                  <a:lnTo>
                    <a:pt x="17" y="0"/>
                  </a:lnTo>
                  <a:lnTo>
                    <a:pt x="0" y="7"/>
                  </a:lnTo>
                  <a:lnTo>
                    <a:pt x="0" y="5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28" name="Freeform 19">
              <a:extLst>
                <a:ext uri="{FF2B5EF4-FFF2-40B4-BE49-F238E27FC236}">
                  <a16:creationId xmlns:a16="http://schemas.microsoft.com/office/drawing/2014/main" id="{EBBD35C3-1C6D-EB7E-2473-04DB7ECAAA7D}"/>
                </a:ext>
              </a:extLst>
            </p:cNvPr>
            <p:cNvSpPr>
              <a:spLocks noChangeAspect="1"/>
            </p:cNvSpPr>
            <p:nvPr/>
          </p:nvSpPr>
          <p:spPr bwMode="auto">
            <a:xfrm>
              <a:off x="6929139" y="5510131"/>
              <a:ext cx="242166" cy="192146"/>
            </a:xfrm>
            <a:custGeom>
              <a:avLst/>
              <a:gdLst>
                <a:gd name="T0" fmla="*/ 843 w 914"/>
                <a:gd name="T1" fmla="*/ 420 h 725"/>
                <a:gd name="T2" fmla="*/ 869 w 914"/>
                <a:gd name="T3" fmla="*/ 334 h 725"/>
                <a:gd name="T4" fmla="*/ 882 w 914"/>
                <a:gd name="T5" fmla="*/ 235 h 725"/>
                <a:gd name="T6" fmla="*/ 853 w 914"/>
                <a:gd name="T7" fmla="*/ 193 h 725"/>
                <a:gd name="T8" fmla="*/ 864 w 914"/>
                <a:gd name="T9" fmla="*/ 152 h 725"/>
                <a:gd name="T10" fmla="*/ 796 w 914"/>
                <a:gd name="T11" fmla="*/ 62 h 725"/>
                <a:gd name="T12" fmla="*/ 745 w 914"/>
                <a:gd name="T13" fmla="*/ 65 h 725"/>
                <a:gd name="T14" fmla="*/ 701 w 914"/>
                <a:gd name="T15" fmla="*/ 44 h 725"/>
                <a:gd name="T16" fmla="*/ 606 w 914"/>
                <a:gd name="T17" fmla="*/ 5 h 725"/>
                <a:gd name="T18" fmla="*/ 539 w 914"/>
                <a:gd name="T19" fmla="*/ 0 h 725"/>
                <a:gd name="T20" fmla="*/ 465 w 914"/>
                <a:gd name="T21" fmla="*/ 23 h 725"/>
                <a:gd name="T22" fmla="*/ 402 w 914"/>
                <a:gd name="T23" fmla="*/ 25 h 725"/>
                <a:gd name="T24" fmla="*/ 348 w 914"/>
                <a:gd name="T25" fmla="*/ 44 h 725"/>
                <a:gd name="T26" fmla="*/ 281 w 914"/>
                <a:gd name="T27" fmla="*/ 126 h 725"/>
                <a:gd name="T28" fmla="*/ 234 w 914"/>
                <a:gd name="T29" fmla="*/ 238 h 725"/>
                <a:gd name="T30" fmla="*/ 138 w 914"/>
                <a:gd name="T31" fmla="*/ 238 h 725"/>
                <a:gd name="T32" fmla="*/ 174 w 914"/>
                <a:gd name="T33" fmla="*/ 319 h 725"/>
                <a:gd name="T34" fmla="*/ 111 w 914"/>
                <a:gd name="T35" fmla="*/ 365 h 725"/>
                <a:gd name="T36" fmla="*/ 72 w 914"/>
                <a:gd name="T37" fmla="*/ 413 h 725"/>
                <a:gd name="T38" fmla="*/ 51 w 914"/>
                <a:gd name="T39" fmla="*/ 439 h 725"/>
                <a:gd name="T40" fmla="*/ 23 w 914"/>
                <a:gd name="T41" fmla="*/ 409 h 725"/>
                <a:gd name="T42" fmla="*/ 16 w 914"/>
                <a:gd name="T43" fmla="*/ 441 h 725"/>
                <a:gd name="T44" fmla="*/ 29 w 914"/>
                <a:gd name="T45" fmla="*/ 493 h 725"/>
                <a:gd name="T46" fmla="*/ 43 w 914"/>
                <a:gd name="T47" fmla="*/ 561 h 725"/>
                <a:gd name="T48" fmla="*/ 51 w 914"/>
                <a:gd name="T49" fmla="*/ 581 h 725"/>
                <a:gd name="T50" fmla="*/ 0 w 914"/>
                <a:gd name="T51" fmla="*/ 666 h 725"/>
                <a:gd name="T52" fmla="*/ 43 w 914"/>
                <a:gd name="T53" fmla="*/ 665 h 725"/>
                <a:gd name="T54" fmla="*/ 125 w 914"/>
                <a:gd name="T55" fmla="*/ 676 h 725"/>
                <a:gd name="T56" fmla="*/ 138 w 914"/>
                <a:gd name="T57" fmla="*/ 676 h 725"/>
                <a:gd name="T58" fmla="*/ 179 w 914"/>
                <a:gd name="T59" fmla="*/ 705 h 725"/>
                <a:gd name="T60" fmla="*/ 204 w 914"/>
                <a:gd name="T61" fmla="*/ 687 h 725"/>
                <a:gd name="T62" fmla="*/ 184 w 914"/>
                <a:gd name="T63" fmla="*/ 633 h 725"/>
                <a:gd name="T64" fmla="*/ 203 w 914"/>
                <a:gd name="T65" fmla="*/ 585 h 725"/>
                <a:gd name="T66" fmla="*/ 220 w 914"/>
                <a:gd name="T67" fmla="*/ 529 h 725"/>
                <a:gd name="T68" fmla="*/ 294 w 914"/>
                <a:gd name="T69" fmla="*/ 487 h 725"/>
                <a:gd name="T70" fmla="*/ 334 w 914"/>
                <a:gd name="T71" fmla="*/ 448 h 725"/>
                <a:gd name="T72" fmla="*/ 349 w 914"/>
                <a:gd name="T73" fmla="*/ 400 h 725"/>
                <a:gd name="T74" fmla="*/ 363 w 914"/>
                <a:gd name="T75" fmla="*/ 334 h 725"/>
                <a:gd name="T76" fmla="*/ 468 w 914"/>
                <a:gd name="T77" fmla="*/ 281 h 725"/>
                <a:gd name="T78" fmla="*/ 421 w 914"/>
                <a:gd name="T79" fmla="*/ 280 h 725"/>
                <a:gd name="T80" fmla="*/ 535 w 914"/>
                <a:gd name="T81" fmla="*/ 208 h 725"/>
                <a:gd name="T82" fmla="*/ 600 w 914"/>
                <a:gd name="T83" fmla="*/ 226 h 725"/>
                <a:gd name="T84" fmla="*/ 738 w 914"/>
                <a:gd name="T85" fmla="*/ 291 h 725"/>
                <a:gd name="T86" fmla="*/ 814 w 914"/>
                <a:gd name="T87" fmla="*/ 39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4" h="725">
                  <a:moveTo>
                    <a:pt x="814" y="395"/>
                  </a:moveTo>
                  <a:lnTo>
                    <a:pt x="843" y="420"/>
                  </a:lnTo>
                  <a:lnTo>
                    <a:pt x="858" y="390"/>
                  </a:lnTo>
                  <a:lnTo>
                    <a:pt x="869" y="334"/>
                  </a:lnTo>
                  <a:lnTo>
                    <a:pt x="914" y="238"/>
                  </a:lnTo>
                  <a:lnTo>
                    <a:pt x="882" y="235"/>
                  </a:lnTo>
                  <a:lnTo>
                    <a:pt x="869" y="225"/>
                  </a:lnTo>
                  <a:lnTo>
                    <a:pt x="853" y="193"/>
                  </a:lnTo>
                  <a:lnTo>
                    <a:pt x="867" y="166"/>
                  </a:lnTo>
                  <a:lnTo>
                    <a:pt x="864" y="152"/>
                  </a:lnTo>
                  <a:lnTo>
                    <a:pt x="807" y="139"/>
                  </a:lnTo>
                  <a:lnTo>
                    <a:pt x="796" y="62"/>
                  </a:lnTo>
                  <a:lnTo>
                    <a:pt x="768" y="44"/>
                  </a:lnTo>
                  <a:lnTo>
                    <a:pt x="745" y="65"/>
                  </a:lnTo>
                  <a:lnTo>
                    <a:pt x="722" y="67"/>
                  </a:lnTo>
                  <a:lnTo>
                    <a:pt x="701" y="44"/>
                  </a:lnTo>
                  <a:lnTo>
                    <a:pt x="665" y="44"/>
                  </a:lnTo>
                  <a:lnTo>
                    <a:pt x="606" y="5"/>
                  </a:lnTo>
                  <a:lnTo>
                    <a:pt x="567" y="13"/>
                  </a:lnTo>
                  <a:lnTo>
                    <a:pt x="539" y="0"/>
                  </a:lnTo>
                  <a:lnTo>
                    <a:pt x="501" y="31"/>
                  </a:lnTo>
                  <a:lnTo>
                    <a:pt x="465" y="23"/>
                  </a:lnTo>
                  <a:lnTo>
                    <a:pt x="415" y="35"/>
                  </a:lnTo>
                  <a:lnTo>
                    <a:pt x="402" y="25"/>
                  </a:lnTo>
                  <a:lnTo>
                    <a:pt x="375" y="48"/>
                  </a:lnTo>
                  <a:lnTo>
                    <a:pt x="348" y="44"/>
                  </a:lnTo>
                  <a:lnTo>
                    <a:pt x="326" y="85"/>
                  </a:lnTo>
                  <a:lnTo>
                    <a:pt x="281" y="126"/>
                  </a:lnTo>
                  <a:lnTo>
                    <a:pt x="270" y="172"/>
                  </a:lnTo>
                  <a:lnTo>
                    <a:pt x="234" y="238"/>
                  </a:lnTo>
                  <a:lnTo>
                    <a:pt x="143" y="228"/>
                  </a:lnTo>
                  <a:lnTo>
                    <a:pt x="138" y="238"/>
                  </a:lnTo>
                  <a:lnTo>
                    <a:pt x="143" y="275"/>
                  </a:lnTo>
                  <a:lnTo>
                    <a:pt x="174" y="319"/>
                  </a:lnTo>
                  <a:lnTo>
                    <a:pt x="171" y="341"/>
                  </a:lnTo>
                  <a:lnTo>
                    <a:pt x="111" y="365"/>
                  </a:lnTo>
                  <a:lnTo>
                    <a:pt x="97" y="390"/>
                  </a:lnTo>
                  <a:lnTo>
                    <a:pt x="72" y="413"/>
                  </a:lnTo>
                  <a:lnTo>
                    <a:pt x="61" y="440"/>
                  </a:lnTo>
                  <a:lnTo>
                    <a:pt x="51" y="439"/>
                  </a:lnTo>
                  <a:lnTo>
                    <a:pt x="40" y="413"/>
                  </a:lnTo>
                  <a:lnTo>
                    <a:pt x="23" y="409"/>
                  </a:lnTo>
                  <a:lnTo>
                    <a:pt x="18" y="416"/>
                  </a:lnTo>
                  <a:lnTo>
                    <a:pt x="16" y="441"/>
                  </a:lnTo>
                  <a:lnTo>
                    <a:pt x="43" y="475"/>
                  </a:lnTo>
                  <a:lnTo>
                    <a:pt x="29" y="493"/>
                  </a:lnTo>
                  <a:lnTo>
                    <a:pt x="47" y="546"/>
                  </a:lnTo>
                  <a:lnTo>
                    <a:pt x="43" y="561"/>
                  </a:lnTo>
                  <a:lnTo>
                    <a:pt x="22" y="574"/>
                  </a:lnTo>
                  <a:lnTo>
                    <a:pt x="51" y="581"/>
                  </a:lnTo>
                  <a:lnTo>
                    <a:pt x="33" y="633"/>
                  </a:lnTo>
                  <a:lnTo>
                    <a:pt x="0" y="666"/>
                  </a:lnTo>
                  <a:lnTo>
                    <a:pt x="5" y="684"/>
                  </a:lnTo>
                  <a:lnTo>
                    <a:pt x="43" y="665"/>
                  </a:lnTo>
                  <a:lnTo>
                    <a:pt x="83" y="697"/>
                  </a:lnTo>
                  <a:lnTo>
                    <a:pt x="125" y="676"/>
                  </a:lnTo>
                  <a:lnTo>
                    <a:pt x="133" y="687"/>
                  </a:lnTo>
                  <a:lnTo>
                    <a:pt x="138" y="676"/>
                  </a:lnTo>
                  <a:lnTo>
                    <a:pt x="182" y="684"/>
                  </a:lnTo>
                  <a:lnTo>
                    <a:pt x="179" y="705"/>
                  </a:lnTo>
                  <a:lnTo>
                    <a:pt x="211" y="725"/>
                  </a:lnTo>
                  <a:lnTo>
                    <a:pt x="204" y="687"/>
                  </a:lnTo>
                  <a:lnTo>
                    <a:pt x="186" y="656"/>
                  </a:lnTo>
                  <a:lnTo>
                    <a:pt x="184" y="633"/>
                  </a:lnTo>
                  <a:lnTo>
                    <a:pt x="203" y="633"/>
                  </a:lnTo>
                  <a:lnTo>
                    <a:pt x="203" y="585"/>
                  </a:lnTo>
                  <a:lnTo>
                    <a:pt x="214" y="570"/>
                  </a:lnTo>
                  <a:lnTo>
                    <a:pt x="220" y="529"/>
                  </a:lnTo>
                  <a:lnTo>
                    <a:pt x="257" y="518"/>
                  </a:lnTo>
                  <a:lnTo>
                    <a:pt x="294" y="487"/>
                  </a:lnTo>
                  <a:lnTo>
                    <a:pt x="319" y="444"/>
                  </a:lnTo>
                  <a:lnTo>
                    <a:pt x="334" y="448"/>
                  </a:lnTo>
                  <a:lnTo>
                    <a:pt x="333" y="432"/>
                  </a:lnTo>
                  <a:lnTo>
                    <a:pt x="349" y="400"/>
                  </a:lnTo>
                  <a:lnTo>
                    <a:pt x="348" y="337"/>
                  </a:lnTo>
                  <a:lnTo>
                    <a:pt x="363" y="334"/>
                  </a:lnTo>
                  <a:lnTo>
                    <a:pt x="361" y="314"/>
                  </a:lnTo>
                  <a:lnTo>
                    <a:pt x="468" y="281"/>
                  </a:lnTo>
                  <a:lnTo>
                    <a:pt x="428" y="291"/>
                  </a:lnTo>
                  <a:lnTo>
                    <a:pt x="421" y="280"/>
                  </a:lnTo>
                  <a:lnTo>
                    <a:pt x="532" y="250"/>
                  </a:lnTo>
                  <a:lnTo>
                    <a:pt x="535" y="208"/>
                  </a:lnTo>
                  <a:lnTo>
                    <a:pt x="535" y="235"/>
                  </a:lnTo>
                  <a:lnTo>
                    <a:pt x="600" y="226"/>
                  </a:lnTo>
                  <a:lnTo>
                    <a:pt x="708" y="250"/>
                  </a:lnTo>
                  <a:lnTo>
                    <a:pt x="738" y="291"/>
                  </a:lnTo>
                  <a:lnTo>
                    <a:pt x="776" y="312"/>
                  </a:lnTo>
                  <a:lnTo>
                    <a:pt x="814" y="395"/>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29" name="Freeform 20">
              <a:extLst>
                <a:ext uri="{FF2B5EF4-FFF2-40B4-BE49-F238E27FC236}">
                  <a16:creationId xmlns:a16="http://schemas.microsoft.com/office/drawing/2014/main" id="{425F9521-5476-DC4D-5457-C1A49E317172}"/>
                </a:ext>
              </a:extLst>
            </p:cNvPr>
            <p:cNvSpPr>
              <a:spLocks noChangeAspect="1"/>
            </p:cNvSpPr>
            <p:nvPr/>
          </p:nvSpPr>
          <p:spPr bwMode="auto">
            <a:xfrm>
              <a:off x="7089524" y="5455346"/>
              <a:ext cx="149270" cy="117511"/>
            </a:xfrm>
            <a:custGeom>
              <a:avLst/>
              <a:gdLst>
                <a:gd name="T0" fmla="*/ 539 w 563"/>
                <a:gd name="T1" fmla="*/ 271 h 444"/>
                <a:gd name="T2" fmla="*/ 548 w 563"/>
                <a:gd name="T3" fmla="*/ 258 h 444"/>
                <a:gd name="T4" fmla="*/ 514 w 563"/>
                <a:gd name="T5" fmla="*/ 259 h 444"/>
                <a:gd name="T6" fmla="*/ 513 w 563"/>
                <a:gd name="T7" fmla="*/ 241 h 444"/>
                <a:gd name="T8" fmla="*/ 539 w 563"/>
                <a:gd name="T9" fmla="*/ 231 h 444"/>
                <a:gd name="T10" fmla="*/ 548 w 563"/>
                <a:gd name="T11" fmla="*/ 213 h 444"/>
                <a:gd name="T12" fmla="*/ 517 w 563"/>
                <a:gd name="T13" fmla="*/ 149 h 444"/>
                <a:gd name="T14" fmla="*/ 509 w 563"/>
                <a:gd name="T15" fmla="*/ 162 h 444"/>
                <a:gd name="T16" fmla="*/ 495 w 563"/>
                <a:gd name="T17" fmla="*/ 149 h 444"/>
                <a:gd name="T18" fmla="*/ 502 w 563"/>
                <a:gd name="T19" fmla="*/ 114 h 444"/>
                <a:gd name="T20" fmla="*/ 489 w 563"/>
                <a:gd name="T21" fmla="*/ 99 h 444"/>
                <a:gd name="T22" fmla="*/ 503 w 563"/>
                <a:gd name="T23" fmla="*/ 99 h 444"/>
                <a:gd name="T24" fmla="*/ 521 w 563"/>
                <a:gd name="T25" fmla="*/ 51 h 444"/>
                <a:gd name="T26" fmla="*/ 502 w 563"/>
                <a:gd name="T27" fmla="*/ 39 h 444"/>
                <a:gd name="T28" fmla="*/ 509 w 563"/>
                <a:gd name="T29" fmla="*/ 0 h 444"/>
                <a:gd name="T30" fmla="*/ 421 w 563"/>
                <a:gd name="T31" fmla="*/ 21 h 444"/>
                <a:gd name="T32" fmla="*/ 411 w 563"/>
                <a:gd name="T33" fmla="*/ 47 h 444"/>
                <a:gd name="T34" fmla="*/ 404 w 563"/>
                <a:gd name="T35" fmla="*/ 50 h 444"/>
                <a:gd name="T36" fmla="*/ 358 w 563"/>
                <a:gd name="T37" fmla="*/ 35 h 444"/>
                <a:gd name="T38" fmla="*/ 270 w 563"/>
                <a:gd name="T39" fmla="*/ 42 h 444"/>
                <a:gd name="T40" fmla="*/ 252 w 563"/>
                <a:gd name="T41" fmla="*/ 64 h 444"/>
                <a:gd name="T42" fmla="*/ 209 w 563"/>
                <a:gd name="T43" fmla="*/ 77 h 444"/>
                <a:gd name="T44" fmla="*/ 184 w 563"/>
                <a:gd name="T45" fmla="*/ 99 h 444"/>
                <a:gd name="T46" fmla="*/ 162 w 563"/>
                <a:gd name="T47" fmla="*/ 99 h 444"/>
                <a:gd name="T48" fmla="*/ 145 w 563"/>
                <a:gd name="T49" fmla="*/ 70 h 444"/>
                <a:gd name="T50" fmla="*/ 127 w 563"/>
                <a:gd name="T51" fmla="*/ 85 h 444"/>
                <a:gd name="T52" fmla="*/ 110 w 563"/>
                <a:gd name="T53" fmla="*/ 75 h 444"/>
                <a:gd name="T54" fmla="*/ 6 w 563"/>
                <a:gd name="T55" fmla="*/ 131 h 444"/>
                <a:gd name="T56" fmla="*/ 13 w 563"/>
                <a:gd name="T57" fmla="*/ 153 h 444"/>
                <a:gd name="T58" fmla="*/ 0 w 563"/>
                <a:gd name="T59" fmla="*/ 211 h 444"/>
                <a:gd name="T60" fmla="*/ 59 w 563"/>
                <a:gd name="T61" fmla="*/ 250 h 444"/>
                <a:gd name="T62" fmla="*/ 95 w 563"/>
                <a:gd name="T63" fmla="*/ 250 h 444"/>
                <a:gd name="T64" fmla="*/ 116 w 563"/>
                <a:gd name="T65" fmla="*/ 273 h 444"/>
                <a:gd name="T66" fmla="*/ 139 w 563"/>
                <a:gd name="T67" fmla="*/ 271 h 444"/>
                <a:gd name="T68" fmla="*/ 162 w 563"/>
                <a:gd name="T69" fmla="*/ 250 h 444"/>
                <a:gd name="T70" fmla="*/ 190 w 563"/>
                <a:gd name="T71" fmla="*/ 268 h 444"/>
                <a:gd name="T72" fmla="*/ 201 w 563"/>
                <a:gd name="T73" fmla="*/ 345 h 444"/>
                <a:gd name="T74" fmla="*/ 258 w 563"/>
                <a:gd name="T75" fmla="*/ 358 h 444"/>
                <a:gd name="T76" fmla="*/ 261 w 563"/>
                <a:gd name="T77" fmla="*/ 372 h 444"/>
                <a:gd name="T78" fmla="*/ 247 w 563"/>
                <a:gd name="T79" fmla="*/ 399 h 444"/>
                <a:gd name="T80" fmla="*/ 263 w 563"/>
                <a:gd name="T81" fmla="*/ 431 h 444"/>
                <a:gd name="T82" fmla="*/ 276 w 563"/>
                <a:gd name="T83" fmla="*/ 441 h 444"/>
                <a:gd name="T84" fmla="*/ 308 w 563"/>
                <a:gd name="T85" fmla="*/ 444 h 444"/>
                <a:gd name="T86" fmla="*/ 323 w 563"/>
                <a:gd name="T87" fmla="*/ 444 h 444"/>
                <a:gd name="T88" fmla="*/ 323 w 563"/>
                <a:gd name="T89" fmla="*/ 428 h 444"/>
                <a:gd name="T90" fmla="*/ 358 w 563"/>
                <a:gd name="T91" fmla="*/ 423 h 444"/>
                <a:gd name="T92" fmla="*/ 372 w 563"/>
                <a:gd name="T93" fmla="*/ 384 h 444"/>
                <a:gd name="T94" fmla="*/ 431 w 563"/>
                <a:gd name="T95" fmla="*/ 365 h 444"/>
                <a:gd name="T96" fmla="*/ 466 w 563"/>
                <a:gd name="T97" fmla="*/ 321 h 444"/>
                <a:gd name="T98" fmla="*/ 563 w 563"/>
                <a:gd name="T99" fmla="*/ 279 h 444"/>
                <a:gd name="T100" fmla="*/ 539 w 563"/>
                <a:gd name="T101" fmla="*/ 27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 h="444">
                  <a:moveTo>
                    <a:pt x="539" y="271"/>
                  </a:moveTo>
                  <a:lnTo>
                    <a:pt x="548" y="258"/>
                  </a:lnTo>
                  <a:lnTo>
                    <a:pt x="514" y="259"/>
                  </a:lnTo>
                  <a:lnTo>
                    <a:pt x="513" y="241"/>
                  </a:lnTo>
                  <a:lnTo>
                    <a:pt x="539" y="231"/>
                  </a:lnTo>
                  <a:lnTo>
                    <a:pt x="548" y="213"/>
                  </a:lnTo>
                  <a:lnTo>
                    <a:pt x="517" y="149"/>
                  </a:lnTo>
                  <a:lnTo>
                    <a:pt x="509" y="162"/>
                  </a:lnTo>
                  <a:lnTo>
                    <a:pt x="495" y="149"/>
                  </a:lnTo>
                  <a:lnTo>
                    <a:pt x="502" y="114"/>
                  </a:lnTo>
                  <a:lnTo>
                    <a:pt x="489" y="99"/>
                  </a:lnTo>
                  <a:lnTo>
                    <a:pt x="503" y="99"/>
                  </a:lnTo>
                  <a:lnTo>
                    <a:pt x="521" y="51"/>
                  </a:lnTo>
                  <a:lnTo>
                    <a:pt x="502" y="39"/>
                  </a:lnTo>
                  <a:lnTo>
                    <a:pt x="509" y="0"/>
                  </a:lnTo>
                  <a:lnTo>
                    <a:pt x="421" y="21"/>
                  </a:lnTo>
                  <a:lnTo>
                    <a:pt x="411" y="47"/>
                  </a:lnTo>
                  <a:lnTo>
                    <a:pt x="404" y="50"/>
                  </a:lnTo>
                  <a:lnTo>
                    <a:pt x="358" y="35"/>
                  </a:lnTo>
                  <a:lnTo>
                    <a:pt x="270" y="42"/>
                  </a:lnTo>
                  <a:lnTo>
                    <a:pt x="252" y="64"/>
                  </a:lnTo>
                  <a:lnTo>
                    <a:pt x="209" y="77"/>
                  </a:lnTo>
                  <a:lnTo>
                    <a:pt x="184" y="99"/>
                  </a:lnTo>
                  <a:lnTo>
                    <a:pt x="162" y="99"/>
                  </a:lnTo>
                  <a:lnTo>
                    <a:pt x="145" y="70"/>
                  </a:lnTo>
                  <a:lnTo>
                    <a:pt x="127" y="85"/>
                  </a:lnTo>
                  <a:lnTo>
                    <a:pt x="110" y="75"/>
                  </a:lnTo>
                  <a:lnTo>
                    <a:pt x="6" y="131"/>
                  </a:lnTo>
                  <a:lnTo>
                    <a:pt x="13" y="153"/>
                  </a:lnTo>
                  <a:lnTo>
                    <a:pt x="0" y="211"/>
                  </a:lnTo>
                  <a:lnTo>
                    <a:pt x="59" y="250"/>
                  </a:lnTo>
                  <a:lnTo>
                    <a:pt x="95" y="250"/>
                  </a:lnTo>
                  <a:lnTo>
                    <a:pt x="116" y="273"/>
                  </a:lnTo>
                  <a:lnTo>
                    <a:pt x="139" y="271"/>
                  </a:lnTo>
                  <a:lnTo>
                    <a:pt x="162" y="250"/>
                  </a:lnTo>
                  <a:lnTo>
                    <a:pt x="190" y="268"/>
                  </a:lnTo>
                  <a:lnTo>
                    <a:pt x="201" y="345"/>
                  </a:lnTo>
                  <a:lnTo>
                    <a:pt x="258" y="358"/>
                  </a:lnTo>
                  <a:lnTo>
                    <a:pt x="261" y="372"/>
                  </a:lnTo>
                  <a:lnTo>
                    <a:pt x="247" y="399"/>
                  </a:lnTo>
                  <a:lnTo>
                    <a:pt x="263" y="431"/>
                  </a:lnTo>
                  <a:lnTo>
                    <a:pt x="276" y="441"/>
                  </a:lnTo>
                  <a:lnTo>
                    <a:pt x="308" y="444"/>
                  </a:lnTo>
                  <a:lnTo>
                    <a:pt x="323" y="444"/>
                  </a:lnTo>
                  <a:lnTo>
                    <a:pt x="323" y="428"/>
                  </a:lnTo>
                  <a:lnTo>
                    <a:pt x="358" y="423"/>
                  </a:lnTo>
                  <a:lnTo>
                    <a:pt x="372" y="384"/>
                  </a:lnTo>
                  <a:lnTo>
                    <a:pt x="431" y="365"/>
                  </a:lnTo>
                  <a:lnTo>
                    <a:pt x="466" y="321"/>
                  </a:lnTo>
                  <a:lnTo>
                    <a:pt x="563" y="279"/>
                  </a:lnTo>
                  <a:lnTo>
                    <a:pt x="539" y="27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30" name="Freeform 21">
              <a:extLst>
                <a:ext uri="{FF2B5EF4-FFF2-40B4-BE49-F238E27FC236}">
                  <a16:creationId xmlns:a16="http://schemas.microsoft.com/office/drawing/2014/main" id="{9619CC3F-D408-595E-2327-3FCEEC67B29F}"/>
                </a:ext>
              </a:extLst>
            </p:cNvPr>
            <p:cNvSpPr>
              <a:spLocks noChangeAspect="1"/>
            </p:cNvSpPr>
            <p:nvPr/>
          </p:nvSpPr>
          <p:spPr bwMode="auto">
            <a:xfrm>
              <a:off x="6853710" y="5458522"/>
              <a:ext cx="239784" cy="206437"/>
            </a:xfrm>
            <a:custGeom>
              <a:avLst/>
              <a:gdLst>
                <a:gd name="T0" fmla="*/ 396 w 904"/>
                <a:gd name="T1" fmla="*/ 561 h 781"/>
                <a:gd name="T2" fmla="*/ 459 w 904"/>
                <a:gd name="T3" fmla="*/ 515 h 781"/>
                <a:gd name="T4" fmla="*/ 423 w 904"/>
                <a:gd name="T5" fmla="*/ 434 h 781"/>
                <a:gd name="T6" fmla="*/ 519 w 904"/>
                <a:gd name="T7" fmla="*/ 434 h 781"/>
                <a:gd name="T8" fmla="*/ 566 w 904"/>
                <a:gd name="T9" fmla="*/ 322 h 781"/>
                <a:gd name="T10" fmla="*/ 633 w 904"/>
                <a:gd name="T11" fmla="*/ 240 h 781"/>
                <a:gd name="T12" fmla="*/ 687 w 904"/>
                <a:gd name="T13" fmla="*/ 221 h 781"/>
                <a:gd name="T14" fmla="*/ 750 w 904"/>
                <a:gd name="T15" fmla="*/ 219 h 781"/>
                <a:gd name="T16" fmla="*/ 824 w 904"/>
                <a:gd name="T17" fmla="*/ 196 h 781"/>
                <a:gd name="T18" fmla="*/ 891 w 904"/>
                <a:gd name="T19" fmla="*/ 201 h 781"/>
                <a:gd name="T20" fmla="*/ 897 w 904"/>
                <a:gd name="T21" fmla="*/ 121 h 781"/>
                <a:gd name="T22" fmla="*/ 820 w 904"/>
                <a:gd name="T23" fmla="*/ 127 h 781"/>
                <a:gd name="T24" fmla="*/ 630 w 904"/>
                <a:gd name="T25" fmla="*/ 139 h 781"/>
                <a:gd name="T26" fmla="*/ 580 w 904"/>
                <a:gd name="T27" fmla="*/ 121 h 781"/>
                <a:gd name="T28" fmla="*/ 531 w 904"/>
                <a:gd name="T29" fmla="*/ 4 h 781"/>
                <a:gd name="T30" fmla="*/ 489 w 904"/>
                <a:gd name="T31" fmla="*/ 12 h 781"/>
                <a:gd name="T32" fmla="*/ 499 w 904"/>
                <a:gd name="T33" fmla="*/ 40 h 781"/>
                <a:gd name="T34" fmla="*/ 403 w 904"/>
                <a:gd name="T35" fmla="*/ 134 h 781"/>
                <a:gd name="T36" fmla="*/ 374 w 904"/>
                <a:gd name="T37" fmla="*/ 170 h 781"/>
                <a:gd name="T38" fmla="*/ 374 w 904"/>
                <a:gd name="T39" fmla="*/ 216 h 781"/>
                <a:gd name="T40" fmla="*/ 303 w 904"/>
                <a:gd name="T41" fmla="*/ 293 h 781"/>
                <a:gd name="T42" fmla="*/ 198 w 904"/>
                <a:gd name="T43" fmla="*/ 374 h 781"/>
                <a:gd name="T44" fmla="*/ 124 w 904"/>
                <a:gd name="T45" fmla="*/ 411 h 781"/>
                <a:gd name="T46" fmla="*/ 70 w 904"/>
                <a:gd name="T47" fmla="*/ 424 h 781"/>
                <a:gd name="T48" fmla="*/ 56 w 904"/>
                <a:gd name="T49" fmla="*/ 428 h 781"/>
                <a:gd name="T50" fmla="*/ 0 w 904"/>
                <a:gd name="T51" fmla="*/ 469 h 781"/>
                <a:gd name="T52" fmla="*/ 60 w 904"/>
                <a:gd name="T53" fmla="*/ 456 h 781"/>
                <a:gd name="T54" fmla="*/ 184 w 904"/>
                <a:gd name="T55" fmla="*/ 399 h 781"/>
                <a:gd name="T56" fmla="*/ 215 w 904"/>
                <a:gd name="T57" fmla="*/ 424 h 781"/>
                <a:gd name="T58" fmla="*/ 198 w 904"/>
                <a:gd name="T59" fmla="*/ 446 h 781"/>
                <a:gd name="T60" fmla="*/ 211 w 904"/>
                <a:gd name="T61" fmla="*/ 466 h 781"/>
                <a:gd name="T62" fmla="*/ 184 w 904"/>
                <a:gd name="T63" fmla="*/ 499 h 781"/>
                <a:gd name="T64" fmla="*/ 215 w 904"/>
                <a:gd name="T65" fmla="*/ 508 h 781"/>
                <a:gd name="T66" fmla="*/ 233 w 904"/>
                <a:gd name="T67" fmla="*/ 540 h 781"/>
                <a:gd name="T68" fmla="*/ 257 w 904"/>
                <a:gd name="T69" fmla="*/ 555 h 781"/>
                <a:gd name="T70" fmla="*/ 229 w 904"/>
                <a:gd name="T71" fmla="*/ 596 h 781"/>
                <a:gd name="T72" fmla="*/ 190 w 904"/>
                <a:gd name="T73" fmla="*/ 591 h 781"/>
                <a:gd name="T74" fmla="*/ 215 w 904"/>
                <a:gd name="T75" fmla="*/ 603 h 781"/>
                <a:gd name="T76" fmla="*/ 211 w 904"/>
                <a:gd name="T77" fmla="*/ 630 h 781"/>
                <a:gd name="T78" fmla="*/ 215 w 904"/>
                <a:gd name="T79" fmla="*/ 637 h 781"/>
                <a:gd name="T80" fmla="*/ 184 w 904"/>
                <a:gd name="T81" fmla="*/ 671 h 781"/>
                <a:gd name="T82" fmla="*/ 184 w 904"/>
                <a:gd name="T83" fmla="*/ 697 h 781"/>
                <a:gd name="T84" fmla="*/ 215 w 904"/>
                <a:gd name="T85" fmla="*/ 689 h 781"/>
                <a:gd name="T86" fmla="*/ 251 w 904"/>
                <a:gd name="T87" fmla="*/ 742 h 781"/>
                <a:gd name="T88" fmla="*/ 223 w 904"/>
                <a:gd name="T89" fmla="*/ 730 h 781"/>
                <a:gd name="T90" fmla="*/ 223 w 904"/>
                <a:gd name="T91" fmla="*/ 749 h 781"/>
                <a:gd name="T92" fmla="*/ 223 w 904"/>
                <a:gd name="T93" fmla="*/ 781 h 781"/>
                <a:gd name="T94" fmla="*/ 241 w 904"/>
                <a:gd name="T95" fmla="*/ 757 h 781"/>
                <a:gd name="T96" fmla="*/ 290 w 904"/>
                <a:gd name="T97" fmla="*/ 749 h 781"/>
                <a:gd name="T98" fmla="*/ 280 w 904"/>
                <a:gd name="T99" fmla="*/ 771 h 781"/>
                <a:gd name="T100" fmla="*/ 328 w 904"/>
                <a:gd name="T101" fmla="*/ 757 h 781"/>
                <a:gd name="T102" fmla="*/ 314 w 904"/>
                <a:gd name="T103" fmla="*/ 689 h 781"/>
                <a:gd name="T104" fmla="*/ 301 w 904"/>
                <a:gd name="T105" fmla="*/ 637 h 781"/>
                <a:gd name="T106" fmla="*/ 308 w 904"/>
                <a:gd name="T107" fmla="*/ 605 h 781"/>
                <a:gd name="T108" fmla="*/ 336 w 904"/>
                <a:gd name="T109" fmla="*/ 635 h 781"/>
                <a:gd name="T110" fmla="*/ 357 w 904"/>
                <a:gd name="T111" fmla="*/ 609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4" h="781">
                  <a:moveTo>
                    <a:pt x="382" y="586"/>
                  </a:moveTo>
                  <a:lnTo>
                    <a:pt x="396" y="561"/>
                  </a:lnTo>
                  <a:lnTo>
                    <a:pt x="456" y="537"/>
                  </a:lnTo>
                  <a:lnTo>
                    <a:pt x="459" y="515"/>
                  </a:lnTo>
                  <a:lnTo>
                    <a:pt x="428" y="471"/>
                  </a:lnTo>
                  <a:lnTo>
                    <a:pt x="423" y="434"/>
                  </a:lnTo>
                  <a:lnTo>
                    <a:pt x="428" y="424"/>
                  </a:lnTo>
                  <a:lnTo>
                    <a:pt x="519" y="434"/>
                  </a:lnTo>
                  <a:lnTo>
                    <a:pt x="555" y="368"/>
                  </a:lnTo>
                  <a:lnTo>
                    <a:pt x="566" y="322"/>
                  </a:lnTo>
                  <a:lnTo>
                    <a:pt x="611" y="281"/>
                  </a:lnTo>
                  <a:lnTo>
                    <a:pt x="633" y="240"/>
                  </a:lnTo>
                  <a:lnTo>
                    <a:pt x="660" y="244"/>
                  </a:lnTo>
                  <a:lnTo>
                    <a:pt x="687" y="221"/>
                  </a:lnTo>
                  <a:lnTo>
                    <a:pt x="700" y="231"/>
                  </a:lnTo>
                  <a:lnTo>
                    <a:pt x="750" y="219"/>
                  </a:lnTo>
                  <a:lnTo>
                    <a:pt x="786" y="227"/>
                  </a:lnTo>
                  <a:lnTo>
                    <a:pt x="824" y="196"/>
                  </a:lnTo>
                  <a:lnTo>
                    <a:pt x="852" y="209"/>
                  </a:lnTo>
                  <a:lnTo>
                    <a:pt x="891" y="201"/>
                  </a:lnTo>
                  <a:lnTo>
                    <a:pt x="904" y="143"/>
                  </a:lnTo>
                  <a:lnTo>
                    <a:pt x="897" y="121"/>
                  </a:lnTo>
                  <a:lnTo>
                    <a:pt x="858" y="89"/>
                  </a:lnTo>
                  <a:lnTo>
                    <a:pt x="820" y="127"/>
                  </a:lnTo>
                  <a:lnTo>
                    <a:pt x="721" y="111"/>
                  </a:lnTo>
                  <a:lnTo>
                    <a:pt x="630" y="139"/>
                  </a:lnTo>
                  <a:lnTo>
                    <a:pt x="601" y="139"/>
                  </a:lnTo>
                  <a:lnTo>
                    <a:pt x="580" y="121"/>
                  </a:lnTo>
                  <a:lnTo>
                    <a:pt x="566" y="69"/>
                  </a:lnTo>
                  <a:lnTo>
                    <a:pt x="531" y="4"/>
                  </a:lnTo>
                  <a:lnTo>
                    <a:pt x="519" y="0"/>
                  </a:lnTo>
                  <a:lnTo>
                    <a:pt x="489" y="12"/>
                  </a:lnTo>
                  <a:lnTo>
                    <a:pt x="501" y="25"/>
                  </a:lnTo>
                  <a:lnTo>
                    <a:pt x="499" y="40"/>
                  </a:lnTo>
                  <a:lnTo>
                    <a:pt x="428" y="79"/>
                  </a:lnTo>
                  <a:lnTo>
                    <a:pt x="403" y="134"/>
                  </a:lnTo>
                  <a:lnTo>
                    <a:pt x="374" y="143"/>
                  </a:lnTo>
                  <a:lnTo>
                    <a:pt x="374" y="170"/>
                  </a:lnTo>
                  <a:lnTo>
                    <a:pt x="368" y="189"/>
                  </a:lnTo>
                  <a:lnTo>
                    <a:pt x="374" y="216"/>
                  </a:lnTo>
                  <a:lnTo>
                    <a:pt x="363" y="259"/>
                  </a:lnTo>
                  <a:lnTo>
                    <a:pt x="303" y="293"/>
                  </a:lnTo>
                  <a:lnTo>
                    <a:pt x="264" y="309"/>
                  </a:lnTo>
                  <a:lnTo>
                    <a:pt x="198" y="374"/>
                  </a:lnTo>
                  <a:lnTo>
                    <a:pt x="131" y="395"/>
                  </a:lnTo>
                  <a:lnTo>
                    <a:pt x="124" y="411"/>
                  </a:lnTo>
                  <a:lnTo>
                    <a:pt x="75" y="418"/>
                  </a:lnTo>
                  <a:lnTo>
                    <a:pt x="70" y="424"/>
                  </a:lnTo>
                  <a:lnTo>
                    <a:pt x="73" y="431"/>
                  </a:lnTo>
                  <a:lnTo>
                    <a:pt x="56" y="428"/>
                  </a:lnTo>
                  <a:lnTo>
                    <a:pt x="3" y="456"/>
                  </a:lnTo>
                  <a:lnTo>
                    <a:pt x="0" y="469"/>
                  </a:lnTo>
                  <a:lnTo>
                    <a:pt x="36" y="452"/>
                  </a:lnTo>
                  <a:lnTo>
                    <a:pt x="60" y="456"/>
                  </a:lnTo>
                  <a:lnTo>
                    <a:pt x="142" y="409"/>
                  </a:lnTo>
                  <a:lnTo>
                    <a:pt x="184" y="399"/>
                  </a:lnTo>
                  <a:lnTo>
                    <a:pt x="211" y="415"/>
                  </a:lnTo>
                  <a:lnTo>
                    <a:pt x="215" y="424"/>
                  </a:lnTo>
                  <a:lnTo>
                    <a:pt x="191" y="434"/>
                  </a:lnTo>
                  <a:lnTo>
                    <a:pt x="198" y="446"/>
                  </a:lnTo>
                  <a:lnTo>
                    <a:pt x="190" y="471"/>
                  </a:lnTo>
                  <a:lnTo>
                    <a:pt x="211" y="466"/>
                  </a:lnTo>
                  <a:lnTo>
                    <a:pt x="204" y="485"/>
                  </a:lnTo>
                  <a:lnTo>
                    <a:pt x="184" y="499"/>
                  </a:lnTo>
                  <a:lnTo>
                    <a:pt x="204" y="512"/>
                  </a:lnTo>
                  <a:lnTo>
                    <a:pt x="215" y="508"/>
                  </a:lnTo>
                  <a:lnTo>
                    <a:pt x="257" y="517"/>
                  </a:lnTo>
                  <a:lnTo>
                    <a:pt x="233" y="540"/>
                  </a:lnTo>
                  <a:lnTo>
                    <a:pt x="257" y="545"/>
                  </a:lnTo>
                  <a:lnTo>
                    <a:pt x="257" y="555"/>
                  </a:lnTo>
                  <a:lnTo>
                    <a:pt x="268" y="569"/>
                  </a:lnTo>
                  <a:lnTo>
                    <a:pt x="229" y="596"/>
                  </a:lnTo>
                  <a:lnTo>
                    <a:pt x="187" y="576"/>
                  </a:lnTo>
                  <a:lnTo>
                    <a:pt x="190" y="591"/>
                  </a:lnTo>
                  <a:lnTo>
                    <a:pt x="191" y="584"/>
                  </a:lnTo>
                  <a:lnTo>
                    <a:pt x="215" y="603"/>
                  </a:lnTo>
                  <a:lnTo>
                    <a:pt x="198" y="616"/>
                  </a:lnTo>
                  <a:lnTo>
                    <a:pt x="211" y="630"/>
                  </a:lnTo>
                  <a:lnTo>
                    <a:pt x="244" y="636"/>
                  </a:lnTo>
                  <a:lnTo>
                    <a:pt x="215" y="637"/>
                  </a:lnTo>
                  <a:lnTo>
                    <a:pt x="220" y="678"/>
                  </a:lnTo>
                  <a:lnTo>
                    <a:pt x="184" y="671"/>
                  </a:lnTo>
                  <a:lnTo>
                    <a:pt x="167" y="697"/>
                  </a:lnTo>
                  <a:lnTo>
                    <a:pt x="184" y="697"/>
                  </a:lnTo>
                  <a:lnTo>
                    <a:pt x="190" y="688"/>
                  </a:lnTo>
                  <a:lnTo>
                    <a:pt x="215" y="689"/>
                  </a:lnTo>
                  <a:lnTo>
                    <a:pt x="233" y="718"/>
                  </a:lnTo>
                  <a:lnTo>
                    <a:pt x="251" y="742"/>
                  </a:lnTo>
                  <a:lnTo>
                    <a:pt x="234" y="742"/>
                  </a:lnTo>
                  <a:lnTo>
                    <a:pt x="223" y="730"/>
                  </a:lnTo>
                  <a:lnTo>
                    <a:pt x="215" y="732"/>
                  </a:lnTo>
                  <a:lnTo>
                    <a:pt x="223" y="749"/>
                  </a:lnTo>
                  <a:lnTo>
                    <a:pt x="215" y="755"/>
                  </a:lnTo>
                  <a:lnTo>
                    <a:pt x="223" y="781"/>
                  </a:lnTo>
                  <a:lnTo>
                    <a:pt x="240" y="777"/>
                  </a:lnTo>
                  <a:lnTo>
                    <a:pt x="241" y="757"/>
                  </a:lnTo>
                  <a:lnTo>
                    <a:pt x="280" y="749"/>
                  </a:lnTo>
                  <a:lnTo>
                    <a:pt x="290" y="749"/>
                  </a:lnTo>
                  <a:lnTo>
                    <a:pt x="275" y="762"/>
                  </a:lnTo>
                  <a:lnTo>
                    <a:pt x="280" y="771"/>
                  </a:lnTo>
                  <a:lnTo>
                    <a:pt x="307" y="770"/>
                  </a:lnTo>
                  <a:lnTo>
                    <a:pt x="328" y="757"/>
                  </a:lnTo>
                  <a:lnTo>
                    <a:pt x="332" y="742"/>
                  </a:lnTo>
                  <a:lnTo>
                    <a:pt x="314" y="689"/>
                  </a:lnTo>
                  <a:lnTo>
                    <a:pt x="328" y="671"/>
                  </a:lnTo>
                  <a:lnTo>
                    <a:pt x="301" y="637"/>
                  </a:lnTo>
                  <a:lnTo>
                    <a:pt x="303" y="612"/>
                  </a:lnTo>
                  <a:lnTo>
                    <a:pt x="308" y="605"/>
                  </a:lnTo>
                  <a:lnTo>
                    <a:pt x="325" y="609"/>
                  </a:lnTo>
                  <a:lnTo>
                    <a:pt x="336" y="635"/>
                  </a:lnTo>
                  <a:lnTo>
                    <a:pt x="346" y="636"/>
                  </a:lnTo>
                  <a:lnTo>
                    <a:pt x="357" y="609"/>
                  </a:lnTo>
                  <a:lnTo>
                    <a:pt x="382" y="58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31" name="Freeform 22">
              <a:extLst>
                <a:ext uri="{FF2B5EF4-FFF2-40B4-BE49-F238E27FC236}">
                  <a16:creationId xmlns:a16="http://schemas.microsoft.com/office/drawing/2014/main" id="{21A4EF37-B015-0D2F-AA24-6C4A343DE730}"/>
                </a:ext>
              </a:extLst>
            </p:cNvPr>
            <p:cNvSpPr>
              <a:spLocks noChangeAspect="1"/>
            </p:cNvSpPr>
            <p:nvPr/>
          </p:nvSpPr>
          <p:spPr bwMode="auto">
            <a:xfrm>
              <a:off x="6992658" y="5432320"/>
              <a:ext cx="15880" cy="17468"/>
            </a:xfrm>
            <a:custGeom>
              <a:avLst/>
              <a:gdLst>
                <a:gd name="T0" fmla="*/ 22 w 61"/>
                <a:gd name="T1" fmla="*/ 0 h 65"/>
                <a:gd name="T2" fmla="*/ 50 w 61"/>
                <a:gd name="T3" fmla="*/ 0 h 65"/>
                <a:gd name="T4" fmla="*/ 61 w 61"/>
                <a:gd name="T5" fmla="*/ 46 h 65"/>
                <a:gd name="T6" fmla="*/ 50 w 61"/>
                <a:gd name="T7" fmla="*/ 58 h 65"/>
                <a:gd name="T8" fmla="*/ 11 w 61"/>
                <a:gd name="T9" fmla="*/ 65 h 65"/>
                <a:gd name="T10" fmla="*/ 0 w 61"/>
                <a:gd name="T11" fmla="*/ 51 h 65"/>
                <a:gd name="T12" fmla="*/ 24 w 61"/>
                <a:gd name="T13" fmla="*/ 36 h 65"/>
                <a:gd name="T14" fmla="*/ 14 w 61"/>
                <a:gd name="T15" fmla="*/ 19 h 65"/>
                <a:gd name="T16" fmla="*/ 22 w 61"/>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5">
                  <a:moveTo>
                    <a:pt x="22" y="0"/>
                  </a:moveTo>
                  <a:lnTo>
                    <a:pt x="50" y="0"/>
                  </a:lnTo>
                  <a:lnTo>
                    <a:pt x="61" y="46"/>
                  </a:lnTo>
                  <a:lnTo>
                    <a:pt x="50" y="58"/>
                  </a:lnTo>
                  <a:lnTo>
                    <a:pt x="11" y="65"/>
                  </a:lnTo>
                  <a:lnTo>
                    <a:pt x="0" y="51"/>
                  </a:lnTo>
                  <a:lnTo>
                    <a:pt x="24" y="36"/>
                  </a:lnTo>
                  <a:lnTo>
                    <a:pt x="14" y="19"/>
                  </a:lnTo>
                  <a:lnTo>
                    <a:pt x="22"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32" name="Freeform 23">
              <a:extLst>
                <a:ext uri="{FF2B5EF4-FFF2-40B4-BE49-F238E27FC236}">
                  <a16:creationId xmlns:a16="http://schemas.microsoft.com/office/drawing/2014/main" id="{F118951B-5E54-863A-3AA3-989833264412}"/>
                </a:ext>
              </a:extLst>
            </p:cNvPr>
            <p:cNvSpPr>
              <a:spLocks noChangeAspect="1"/>
            </p:cNvSpPr>
            <p:nvPr/>
          </p:nvSpPr>
          <p:spPr bwMode="auto">
            <a:xfrm>
              <a:off x="7001391" y="5449788"/>
              <a:ext cx="14292" cy="14292"/>
            </a:xfrm>
            <a:custGeom>
              <a:avLst/>
              <a:gdLst>
                <a:gd name="T0" fmla="*/ 24 w 55"/>
                <a:gd name="T1" fmla="*/ 0 h 55"/>
                <a:gd name="T2" fmla="*/ 55 w 55"/>
                <a:gd name="T3" fmla="*/ 19 h 55"/>
                <a:gd name="T4" fmla="*/ 6 w 55"/>
                <a:gd name="T5" fmla="*/ 55 h 55"/>
                <a:gd name="T6" fmla="*/ 0 w 55"/>
                <a:gd name="T7" fmla="*/ 31 h 55"/>
                <a:gd name="T8" fmla="*/ 6 w 55"/>
                <a:gd name="T9" fmla="*/ 23 h 55"/>
                <a:gd name="T10" fmla="*/ 10 w 55"/>
                <a:gd name="T11" fmla="*/ 27 h 55"/>
                <a:gd name="T12" fmla="*/ 9 w 55"/>
                <a:gd name="T13" fmla="*/ 9 h 55"/>
                <a:gd name="T14" fmla="*/ 24 w 55"/>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5">
                  <a:moveTo>
                    <a:pt x="24" y="0"/>
                  </a:moveTo>
                  <a:lnTo>
                    <a:pt x="55" y="19"/>
                  </a:lnTo>
                  <a:lnTo>
                    <a:pt x="6" y="55"/>
                  </a:lnTo>
                  <a:lnTo>
                    <a:pt x="0" y="31"/>
                  </a:lnTo>
                  <a:lnTo>
                    <a:pt x="6" y="23"/>
                  </a:lnTo>
                  <a:lnTo>
                    <a:pt x="10" y="27"/>
                  </a:lnTo>
                  <a:lnTo>
                    <a:pt x="9" y="9"/>
                  </a:lnTo>
                  <a:lnTo>
                    <a:pt x="24"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33" name="Freeform 24">
              <a:extLst>
                <a:ext uri="{FF2B5EF4-FFF2-40B4-BE49-F238E27FC236}">
                  <a16:creationId xmlns:a16="http://schemas.microsoft.com/office/drawing/2014/main" id="{A7837D07-8C3F-DDAD-C95B-CF81D3199220}"/>
                </a:ext>
              </a:extLst>
            </p:cNvPr>
            <p:cNvSpPr>
              <a:spLocks noChangeAspect="1"/>
            </p:cNvSpPr>
            <p:nvPr/>
          </p:nvSpPr>
          <p:spPr bwMode="auto">
            <a:xfrm>
              <a:off x="7010125" y="5442642"/>
              <a:ext cx="8734" cy="7940"/>
            </a:xfrm>
            <a:custGeom>
              <a:avLst/>
              <a:gdLst>
                <a:gd name="T0" fmla="*/ 9 w 32"/>
                <a:gd name="T1" fmla="*/ 26 h 31"/>
                <a:gd name="T2" fmla="*/ 28 w 32"/>
                <a:gd name="T3" fmla="*/ 31 h 31"/>
                <a:gd name="T4" fmla="*/ 27 w 32"/>
                <a:gd name="T5" fmla="*/ 25 h 31"/>
                <a:gd name="T6" fmla="*/ 32 w 32"/>
                <a:gd name="T7" fmla="*/ 24 h 31"/>
                <a:gd name="T8" fmla="*/ 14 w 32"/>
                <a:gd name="T9" fmla="*/ 0 h 31"/>
                <a:gd name="T10" fmla="*/ 0 w 32"/>
                <a:gd name="T11" fmla="*/ 6 h 31"/>
                <a:gd name="T12" fmla="*/ 9 w 32"/>
                <a:gd name="T13" fmla="*/ 26 h 31"/>
              </a:gdLst>
              <a:ahLst/>
              <a:cxnLst>
                <a:cxn ang="0">
                  <a:pos x="T0" y="T1"/>
                </a:cxn>
                <a:cxn ang="0">
                  <a:pos x="T2" y="T3"/>
                </a:cxn>
                <a:cxn ang="0">
                  <a:pos x="T4" y="T5"/>
                </a:cxn>
                <a:cxn ang="0">
                  <a:pos x="T6" y="T7"/>
                </a:cxn>
                <a:cxn ang="0">
                  <a:pos x="T8" y="T9"/>
                </a:cxn>
                <a:cxn ang="0">
                  <a:pos x="T10" y="T11"/>
                </a:cxn>
                <a:cxn ang="0">
                  <a:pos x="T12" y="T13"/>
                </a:cxn>
              </a:cxnLst>
              <a:rect l="0" t="0" r="r" b="b"/>
              <a:pathLst>
                <a:path w="32" h="31">
                  <a:moveTo>
                    <a:pt x="9" y="26"/>
                  </a:moveTo>
                  <a:lnTo>
                    <a:pt x="28" y="31"/>
                  </a:lnTo>
                  <a:lnTo>
                    <a:pt x="27" y="25"/>
                  </a:lnTo>
                  <a:lnTo>
                    <a:pt x="32" y="24"/>
                  </a:lnTo>
                  <a:lnTo>
                    <a:pt x="14" y="0"/>
                  </a:lnTo>
                  <a:lnTo>
                    <a:pt x="0" y="6"/>
                  </a:lnTo>
                  <a:lnTo>
                    <a:pt x="9" y="2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34" name="Freeform 25">
              <a:extLst>
                <a:ext uri="{FF2B5EF4-FFF2-40B4-BE49-F238E27FC236}">
                  <a16:creationId xmlns:a16="http://schemas.microsoft.com/office/drawing/2014/main" id="{30D0BE34-F46B-2770-B697-0A482B691B26}"/>
                </a:ext>
              </a:extLst>
            </p:cNvPr>
            <p:cNvSpPr>
              <a:spLocks noChangeAspect="1"/>
            </p:cNvSpPr>
            <p:nvPr/>
          </p:nvSpPr>
          <p:spPr bwMode="auto">
            <a:xfrm>
              <a:off x="7077614" y="5424381"/>
              <a:ext cx="123862" cy="65901"/>
            </a:xfrm>
            <a:custGeom>
              <a:avLst/>
              <a:gdLst>
                <a:gd name="T0" fmla="*/ 190 w 466"/>
                <a:gd name="T1" fmla="*/ 187 h 248"/>
                <a:gd name="T2" fmla="*/ 207 w 466"/>
                <a:gd name="T3" fmla="*/ 216 h 248"/>
                <a:gd name="T4" fmla="*/ 229 w 466"/>
                <a:gd name="T5" fmla="*/ 216 h 248"/>
                <a:gd name="T6" fmla="*/ 254 w 466"/>
                <a:gd name="T7" fmla="*/ 194 h 248"/>
                <a:gd name="T8" fmla="*/ 297 w 466"/>
                <a:gd name="T9" fmla="*/ 181 h 248"/>
                <a:gd name="T10" fmla="*/ 315 w 466"/>
                <a:gd name="T11" fmla="*/ 159 h 248"/>
                <a:gd name="T12" fmla="*/ 403 w 466"/>
                <a:gd name="T13" fmla="*/ 152 h 248"/>
                <a:gd name="T14" fmla="*/ 449 w 466"/>
                <a:gd name="T15" fmla="*/ 167 h 248"/>
                <a:gd name="T16" fmla="*/ 456 w 466"/>
                <a:gd name="T17" fmla="*/ 164 h 248"/>
                <a:gd name="T18" fmla="*/ 466 w 466"/>
                <a:gd name="T19" fmla="*/ 138 h 248"/>
                <a:gd name="T20" fmla="*/ 441 w 466"/>
                <a:gd name="T21" fmla="*/ 103 h 248"/>
                <a:gd name="T22" fmla="*/ 417 w 466"/>
                <a:gd name="T23" fmla="*/ 100 h 248"/>
                <a:gd name="T24" fmla="*/ 373 w 466"/>
                <a:gd name="T25" fmla="*/ 75 h 248"/>
                <a:gd name="T26" fmla="*/ 374 w 466"/>
                <a:gd name="T27" fmla="*/ 50 h 248"/>
                <a:gd name="T28" fmla="*/ 359 w 466"/>
                <a:gd name="T29" fmla="*/ 36 h 248"/>
                <a:gd name="T30" fmla="*/ 353 w 466"/>
                <a:gd name="T31" fmla="*/ 18 h 248"/>
                <a:gd name="T32" fmla="*/ 347 w 466"/>
                <a:gd name="T33" fmla="*/ 33 h 248"/>
                <a:gd name="T34" fmla="*/ 322 w 466"/>
                <a:gd name="T35" fmla="*/ 36 h 248"/>
                <a:gd name="T36" fmla="*/ 321 w 466"/>
                <a:gd name="T37" fmla="*/ 16 h 248"/>
                <a:gd name="T38" fmla="*/ 306 w 466"/>
                <a:gd name="T39" fmla="*/ 8 h 248"/>
                <a:gd name="T40" fmla="*/ 297 w 466"/>
                <a:gd name="T41" fmla="*/ 16 h 248"/>
                <a:gd name="T42" fmla="*/ 292 w 466"/>
                <a:gd name="T43" fmla="*/ 15 h 248"/>
                <a:gd name="T44" fmla="*/ 282 w 466"/>
                <a:gd name="T45" fmla="*/ 32 h 248"/>
                <a:gd name="T46" fmla="*/ 265 w 466"/>
                <a:gd name="T47" fmla="*/ 39 h 248"/>
                <a:gd name="T48" fmla="*/ 233 w 466"/>
                <a:gd name="T49" fmla="*/ 23 h 248"/>
                <a:gd name="T50" fmla="*/ 207 w 466"/>
                <a:gd name="T51" fmla="*/ 0 h 248"/>
                <a:gd name="T52" fmla="*/ 186 w 466"/>
                <a:gd name="T53" fmla="*/ 4 h 248"/>
                <a:gd name="T54" fmla="*/ 182 w 466"/>
                <a:gd name="T55" fmla="*/ 29 h 248"/>
                <a:gd name="T56" fmla="*/ 70 w 466"/>
                <a:gd name="T57" fmla="*/ 94 h 248"/>
                <a:gd name="T58" fmla="*/ 0 w 466"/>
                <a:gd name="T59" fmla="*/ 74 h 248"/>
                <a:gd name="T60" fmla="*/ 30 w 466"/>
                <a:gd name="T61" fmla="*/ 106 h 248"/>
                <a:gd name="T62" fmla="*/ 42 w 466"/>
                <a:gd name="T63" fmla="*/ 139 h 248"/>
                <a:gd name="T64" fmla="*/ 38 w 466"/>
                <a:gd name="T65" fmla="*/ 187 h 248"/>
                <a:gd name="T66" fmla="*/ 12 w 466"/>
                <a:gd name="T67" fmla="*/ 216 h 248"/>
                <a:gd name="T68" fmla="*/ 51 w 466"/>
                <a:gd name="T69" fmla="*/ 248 h 248"/>
                <a:gd name="T70" fmla="*/ 155 w 466"/>
                <a:gd name="T71" fmla="*/ 192 h 248"/>
                <a:gd name="T72" fmla="*/ 172 w 466"/>
                <a:gd name="T73" fmla="*/ 202 h 248"/>
                <a:gd name="T74" fmla="*/ 190 w 466"/>
                <a:gd name="T75" fmla="*/ 18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248">
                  <a:moveTo>
                    <a:pt x="190" y="187"/>
                  </a:moveTo>
                  <a:lnTo>
                    <a:pt x="207" y="216"/>
                  </a:lnTo>
                  <a:lnTo>
                    <a:pt x="229" y="216"/>
                  </a:lnTo>
                  <a:lnTo>
                    <a:pt x="254" y="194"/>
                  </a:lnTo>
                  <a:lnTo>
                    <a:pt x="297" y="181"/>
                  </a:lnTo>
                  <a:lnTo>
                    <a:pt x="315" y="159"/>
                  </a:lnTo>
                  <a:lnTo>
                    <a:pt x="403" y="152"/>
                  </a:lnTo>
                  <a:lnTo>
                    <a:pt x="449" y="167"/>
                  </a:lnTo>
                  <a:lnTo>
                    <a:pt x="456" y="164"/>
                  </a:lnTo>
                  <a:lnTo>
                    <a:pt x="466" y="138"/>
                  </a:lnTo>
                  <a:lnTo>
                    <a:pt x="441" y="103"/>
                  </a:lnTo>
                  <a:lnTo>
                    <a:pt x="417" y="100"/>
                  </a:lnTo>
                  <a:lnTo>
                    <a:pt x="373" y="75"/>
                  </a:lnTo>
                  <a:lnTo>
                    <a:pt x="374" y="50"/>
                  </a:lnTo>
                  <a:lnTo>
                    <a:pt x="359" y="36"/>
                  </a:lnTo>
                  <a:lnTo>
                    <a:pt x="353" y="18"/>
                  </a:lnTo>
                  <a:lnTo>
                    <a:pt x="347" y="33"/>
                  </a:lnTo>
                  <a:lnTo>
                    <a:pt x="322" y="36"/>
                  </a:lnTo>
                  <a:lnTo>
                    <a:pt x="321" y="16"/>
                  </a:lnTo>
                  <a:lnTo>
                    <a:pt x="306" y="8"/>
                  </a:lnTo>
                  <a:lnTo>
                    <a:pt x="297" y="16"/>
                  </a:lnTo>
                  <a:lnTo>
                    <a:pt x="292" y="15"/>
                  </a:lnTo>
                  <a:lnTo>
                    <a:pt x="282" y="32"/>
                  </a:lnTo>
                  <a:lnTo>
                    <a:pt x="265" y="39"/>
                  </a:lnTo>
                  <a:lnTo>
                    <a:pt x="233" y="23"/>
                  </a:lnTo>
                  <a:lnTo>
                    <a:pt x="207" y="0"/>
                  </a:lnTo>
                  <a:lnTo>
                    <a:pt x="186" y="4"/>
                  </a:lnTo>
                  <a:lnTo>
                    <a:pt x="182" y="29"/>
                  </a:lnTo>
                  <a:lnTo>
                    <a:pt x="70" y="94"/>
                  </a:lnTo>
                  <a:lnTo>
                    <a:pt x="0" y="74"/>
                  </a:lnTo>
                  <a:lnTo>
                    <a:pt x="30" y="106"/>
                  </a:lnTo>
                  <a:lnTo>
                    <a:pt x="42" y="139"/>
                  </a:lnTo>
                  <a:lnTo>
                    <a:pt x="38" y="187"/>
                  </a:lnTo>
                  <a:lnTo>
                    <a:pt x="12" y="216"/>
                  </a:lnTo>
                  <a:lnTo>
                    <a:pt x="51" y="248"/>
                  </a:lnTo>
                  <a:lnTo>
                    <a:pt x="155" y="192"/>
                  </a:lnTo>
                  <a:lnTo>
                    <a:pt x="172" y="202"/>
                  </a:lnTo>
                  <a:lnTo>
                    <a:pt x="190" y="18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35" name="Freeform 26">
              <a:extLst>
                <a:ext uri="{FF2B5EF4-FFF2-40B4-BE49-F238E27FC236}">
                  <a16:creationId xmlns:a16="http://schemas.microsoft.com/office/drawing/2014/main" id="{7411B882-76E6-9EE2-F71D-18E8263A5543}"/>
                </a:ext>
              </a:extLst>
            </p:cNvPr>
            <p:cNvSpPr>
              <a:spLocks noChangeAspect="1"/>
            </p:cNvSpPr>
            <p:nvPr/>
          </p:nvSpPr>
          <p:spPr bwMode="auto">
            <a:xfrm>
              <a:off x="7162571" y="5398973"/>
              <a:ext cx="30965" cy="25408"/>
            </a:xfrm>
            <a:custGeom>
              <a:avLst/>
              <a:gdLst>
                <a:gd name="T0" fmla="*/ 82 w 116"/>
                <a:gd name="T1" fmla="*/ 79 h 98"/>
                <a:gd name="T2" fmla="*/ 96 w 116"/>
                <a:gd name="T3" fmla="*/ 74 h 98"/>
                <a:gd name="T4" fmla="*/ 99 w 116"/>
                <a:gd name="T5" fmla="*/ 85 h 98"/>
                <a:gd name="T6" fmla="*/ 110 w 116"/>
                <a:gd name="T7" fmla="*/ 32 h 98"/>
                <a:gd name="T8" fmla="*/ 116 w 116"/>
                <a:gd name="T9" fmla="*/ 26 h 98"/>
                <a:gd name="T10" fmla="*/ 109 w 116"/>
                <a:gd name="T11" fmla="*/ 15 h 98"/>
                <a:gd name="T12" fmla="*/ 113 w 116"/>
                <a:gd name="T13" fmla="*/ 0 h 98"/>
                <a:gd name="T14" fmla="*/ 68 w 116"/>
                <a:gd name="T15" fmla="*/ 10 h 98"/>
                <a:gd name="T16" fmla="*/ 26 w 116"/>
                <a:gd name="T17" fmla="*/ 19 h 98"/>
                <a:gd name="T18" fmla="*/ 7 w 116"/>
                <a:gd name="T19" fmla="*/ 15 h 98"/>
                <a:gd name="T20" fmla="*/ 13 w 116"/>
                <a:gd name="T21" fmla="*/ 40 h 98"/>
                <a:gd name="T22" fmla="*/ 0 w 116"/>
                <a:gd name="T23" fmla="*/ 53 h 98"/>
                <a:gd name="T24" fmla="*/ 1 w 116"/>
                <a:gd name="T25" fmla="*/ 61 h 98"/>
                <a:gd name="T26" fmla="*/ 22 w 116"/>
                <a:gd name="T27" fmla="*/ 53 h 98"/>
                <a:gd name="T28" fmla="*/ 38 w 116"/>
                <a:gd name="T29" fmla="*/ 60 h 98"/>
                <a:gd name="T30" fmla="*/ 45 w 116"/>
                <a:gd name="T31" fmla="*/ 98 h 98"/>
                <a:gd name="T32" fmla="*/ 64 w 116"/>
                <a:gd name="T33" fmla="*/ 65 h 98"/>
                <a:gd name="T34" fmla="*/ 82 w 116"/>
                <a:gd name="T35" fmla="*/ 60 h 98"/>
                <a:gd name="T36" fmla="*/ 96 w 116"/>
                <a:gd name="T37" fmla="*/ 64 h 98"/>
                <a:gd name="T38" fmla="*/ 78 w 116"/>
                <a:gd name="T39" fmla="*/ 65 h 98"/>
                <a:gd name="T40" fmla="*/ 82 w 116"/>
                <a:gd name="T41" fmla="*/ 7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98">
                  <a:moveTo>
                    <a:pt x="82" y="79"/>
                  </a:moveTo>
                  <a:lnTo>
                    <a:pt x="96" y="74"/>
                  </a:lnTo>
                  <a:lnTo>
                    <a:pt x="99" y="85"/>
                  </a:lnTo>
                  <a:lnTo>
                    <a:pt x="110" y="32"/>
                  </a:lnTo>
                  <a:lnTo>
                    <a:pt x="116" y="26"/>
                  </a:lnTo>
                  <a:lnTo>
                    <a:pt x="109" y="15"/>
                  </a:lnTo>
                  <a:lnTo>
                    <a:pt x="113" y="0"/>
                  </a:lnTo>
                  <a:lnTo>
                    <a:pt x="68" y="10"/>
                  </a:lnTo>
                  <a:lnTo>
                    <a:pt x="26" y="19"/>
                  </a:lnTo>
                  <a:lnTo>
                    <a:pt x="7" y="15"/>
                  </a:lnTo>
                  <a:lnTo>
                    <a:pt x="13" y="40"/>
                  </a:lnTo>
                  <a:lnTo>
                    <a:pt x="0" y="53"/>
                  </a:lnTo>
                  <a:lnTo>
                    <a:pt x="1" y="61"/>
                  </a:lnTo>
                  <a:lnTo>
                    <a:pt x="22" y="53"/>
                  </a:lnTo>
                  <a:lnTo>
                    <a:pt x="38" y="60"/>
                  </a:lnTo>
                  <a:lnTo>
                    <a:pt x="45" y="98"/>
                  </a:lnTo>
                  <a:lnTo>
                    <a:pt x="64" y="65"/>
                  </a:lnTo>
                  <a:lnTo>
                    <a:pt x="82" y="60"/>
                  </a:lnTo>
                  <a:lnTo>
                    <a:pt x="96" y="64"/>
                  </a:lnTo>
                  <a:lnTo>
                    <a:pt x="78" y="65"/>
                  </a:lnTo>
                  <a:lnTo>
                    <a:pt x="82" y="79"/>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36" name="Freeform 27">
              <a:extLst>
                <a:ext uri="{FF2B5EF4-FFF2-40B4-BE49-F238E27FC236}">
                  <a16:creationId xmlns:a16="http://schemas.microsoft.com/office/drawing/2014/main" id="{8239ACE0-3228-0186-CE39-ECEC094BF163}"/>
                </a:ext>
              </a:extLst>
            </p:cNvPr>
            <p:cNvSpPr>
              <a:spLocks noChangeAspect="1"/>
            </p:cNvSpPr>
            <p:nvPr/>
          </p:nvSpPr>
          <p:spPr bwMode="auto">
            <a:xfrm>
              <a:off x="7353922" y="5115518"/>
              <a:ext cx="189763" cy="157210"/>
            </a:xfrm>
            <a:custGeom>
              <a:avLst/>
              <a:gdLst>
                <a:gd name="T0" fmla="*/ 581 w 718"/>
                <a:gd name="T1" fmla="*/ 333 h 592"/>
                <a:gd name="T2" fmla="*/ 599 w 718"/>
                <a:gd name="T3" fmla="*/ 329 h 592"/>
                <a:gd name="T4" fmla="*/ 633 w 718"/>
                <a:gd name="T5" fmla="*/ 329 h 592"/>
                <a:gd name="T6" fmla="*/ 718 w 718"/>
                <a:gd name="T7" fmla="*/ 297 h 592"/>
                <a:gd name="T8" fmla="*/ 708 w 718"/>
                <a:gd name="T9" fmla="*/ 212 h 592"/>
                <a:gd name="T10" fmla="*/ 679 w 718"/>
                <a:gd name="T11" fmla="*/ 143 h 592"/>
                <a:gd name="T12" fmla="*/ 581 w 718"/>
                <a:gd name="T13" fmla="*/ 103 h 592"/>
                <a:gd name="T14" fmla="*/ 528 w 718"/>
                <a:gd name="T15" fmla="*/ 104 h 592"/>
                <a:gd name="T16" fmla="*/ 477 w 718"/>
                <a:gd name="T17" fmla="*/ 79 h 592"/>
                <a:gd name="T18" fmla="*/ 466 w 718"/>
                <a:gd name="T19" fmla="*/ 30 h 592"/>
                <a:gd name="T20" fmla="*/ 399 w 718"/>
                <a:gd name="T21" fmla="*/ 21 h 592"/>
                <a:gd name="T22" fmla="*/ 318 w 718"/>
                <a:gd name="T23" fmla="*/ 113 h 592"/>
                <a:gd name="T24" fmla="*/ 266 w 718"/>
                <a:gd name="T25" fmla="*/ 206 h 592"/>
                <a:gd name="T26" fmla="*/ 325 w 718"/>
                <a:gd name="T27" fmla="*/ 303 h 592"/>
                <a:gd name="T28" fmla="*/ 321 w 718"/>
                <a:gd name="T29" fmla="*/ 353 h 592"/>
                <a:gd name="T30" fmla="*/ 312 w 718"/>
                <a:gd name="T31" fmla="*/ 409 h 592"/>
                <a:gd name="T32" fmla="*/ 298 w 718"/>
                <a:gd name="T33" fmla="*/ 336 h 592"/>
                <a:gd name="T34" fmla="*/ 261 w 718"/>
                <a:gd name="T35" fmla="*/ 361 h 592"/>
                <a:gd name="T36" fmla="*/ 261 w 718"/>
                <a:gd name="T37" fmla="*/ 420 h 592"/>
                <a:gd name="T38" fmla="*/ 243 w 718"/>
                <a:gd name="T39" fmla="*/ 434 h 592"/>
                <a:gd name="T40" fmla="*/ 213 w 718"/>
                <a:gd name="T41" fmla="*/ 434 h 592"/>
                <a:gd name="T42" fmla="*/ 180 w 718"/>
                <a:gd name="T43" fmla="*/ 409 h 592"/>
                <a:gd name="T44" fmla="*/ 177 w 718"/>
                <a:gd name="T45" fmla="*/ 456 h 592"/>
                <a:gd name="T46" fmla="*/ 151 w 718"/>
                <a:gd name="T47" fmla="*/ 456 h 592"/>
                <a:gd name="T48" fmla="*/ 131 w 718"/>
                <a:gd name="T49" fmla="*/ 484 h 592"/>
                <a:gd name="T50" fmla="*/ 145 w 718"/>
                <a:gd name="T51" fmla="*/ 492 h 592"/>
                <a:gd name="T52" fmla="*/ 88 w 718"/>
                <a:gd name="T53" fmla="*/ 499 h 592"/>
                <a:gd name="T54" fmla="*/ 98 w 718"/>
                <a:gd name="T55" fmla="*/ 470 h 592"/>
                <a:gd name="T56" fmla="*/ 31 w 718"/>
                <a:gd name="T57" fmla="*/ 495 h 592"/>
                <a:gd name="T58" fmla="*/ 11 w 718"/>
                <a:gd name="T59" fmla="*/ 446 h 592"/>
                <a:gd name="T60" fmla="*/ 13 w 718"/>
                <a:gd name="T61" fmla="*/ 488 h 592"/>
                <a:gd name="T62" fmla="*/ 31 w 718"/>
                <a:gd name="T63" fmla="*/ 538 h 592"/>
                <a:gd name="T64" fmla="*/ 114 w 718"/>
                <a:gd name="T65" fmla="*/ 592 h 592"/>
                <a:gd name="T66" fmla="*/ 191 w 718"/>
                <a:gd name="T67" fmla="*/ 554 h 592"/>
                <a:gd name="T68" fmla="*/ 220 w 718"/>
                <a:gd name="T69" fmla="*/ 559 h 592"/>
                <a:gd name="T70" fmla="*/ 272 w 718"/>
                <a:gd name="T71" fmla="*/ 512 h 592"/>
                <a:gd name="T72" fmla="*/ 328 w 718"/>
                <a:gd name="T73" fmla="*/ 480 h 592"/>
                <a:gd name="T74" fmla="*/ 343 w 718"/>
                <a:gd name="T75" fmla="*/ 449 h 592"/>
                <a:gd name="T76" fmla="*/ 365 w 718"/>
                <a:gd name="T77" fmla="*/ 379 h 592"/>
                <a:gd name="T78" fmla="*/ 434 w 718"/>
                <a:gd name="T79" fmla="*/ 409 h 592"/>
                <a:gd name="T80" fmla="*/ 460 w 718"/>
                <a:gd name="T81" fmla="*/ 319 h 592"/>
                <a:gd name="T82" fmla="*/ 547 w 718"/>
                <a:gd name="T83" fmla="*/ 35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8" h="592">
                  <a:moveTo>
                    <a:pt x="560" y="332"/>
                  </a:moveTo>
                  <a:lnTo>
                    <a:pt x="581" y="333"/>
                  </a:lnTo>
                  <a:lnTo>
                    <a:pt x="594" y="318"/>
                  </a:lnTo>
                  <a:lnTo>
                    <a:pt x="599" y="329"/>
                  </a:lnTo>
                  <a:lnTo>
                    <a:pt x="616" y="318"/>
                  </a:lnTo>
                  <a:lnTo>
                    <a:pt x="633" y="329"/>
                  </a:lnTo>
                  <a:lnTo>
                    <a:pt x="697" y="315"/>
                  </a:lnTo>
                  <a:lnTo>
                    <a:pt x="718" y="297"/>
                  </a:lnTo>
                  <a:lnTo>
                    <a:pt x="694" y="237"/>
                  </a:lnTo>
                  <a:lnTo>
                    <a:pt x="708" y="212"/>
                  </a:lnTo>
                  <a:lnTo>
                    <a:pt x="707" y="177"/>
                  </a:lnTo>
                  <a:lnTo>
                    <a:pt x="679" y="143"/>
                  </a:lnTo>
                  <a:lnTo>
                    <a:pt x="639" y="156"/>
                  </a:lnTo>
                  <a:lnTo>
                    <a:pt x="581" y="103"/>
                  </a:lnTo>
                  <a:lnTo>
                    <a:pt x="549" y="93"/>
                  </a:lnTo>
                  <a:lnTo>
                    <a:pt x="528" y="104"/>
                  </a:lnTo>
                  <a:lnTo>
                    <a:pt x="513" y="74"/>
                  </a:lnTo>
                  <a:lnTo>
                    <a:pt x="477" y="79"/>
                  </a:lnTo>
                  <a:lnTo>
                    <a:pt x="471" y="74"/>
                  </a:lnTo>
                  <a:lnTo>
                    <a:pt x="466" y="30"/>
                  </a:lnTo>
                  <a:lnTo>
                    <a:pt x="436" y="0"/>
                  </a:lnTo>
                  <a:lnTo>
                    <a:pt x="399" y="21"/>
                  </a:lnTo>
                  <a:lnTo>
                    <a:pt x="353" y="85"/>
                  </a:lnTo>
                  <a:lnTo>
                    <a:pt x="318" y="113"/>
                  </a:lnTo>
                  <a:lnTo>
                    <a:pt x="273" y="181"/>
                  </a:lnTo>
                  <a:lnTo>
                    <a:pt x="266" y="206"/>
                  </a:lnTo>
                  <a:lnTo>
                    <a:pt x="282" y="255"/>
                  </a:lnTo>
                  <a:lnTo>
                    <a:pt x="325" y="303"/>
                  </a:lnTo>
                  <a:lnTo>
                    <a:pt x="328" y="336"/>
                  </a:lnTo>
                  <a:lnTo>
                    <a:pt x="321" y="353"/>
                  </a:lnTo>
                  <a:lnTo>
                    <a:pt x="318" y="400"/>
                  </a:lnTo>
                  <a:lnTo>
                    <a:pt x="312" y="409"/>
                  </a:lnTo>
                  <a:lnTo>
                    <a:pt x="298" y="389"/>
                  </a:lnTo>
                  <a:lnTo>
                    <a:pt x="298" y="336"/>
                  </a:lnTo>
                  <a:lnTo>
                    <a:pt x="296" y="337"/>
                  </a:lnTo>
                  <a:lnTo>
                    <a:pt x="261" y="361"/>
                  </a:lnTo>
                  <a:lnTo>
                    <a:pt x="266" y="377"/>
                  </a:lnTo>
                  <a:lnTo>
                    <a:pt x="261" y="420"/>
                  </a:lnTo>
                  <a:lnTo>
                    <a:pt x="248" y="420"/>
                  </a:lnTo>
                  <a:lnTo>
                    <a:pt x="243" y="434"/>
                  </a:lnTo>
                  <a:lnTo>
                    <a:pt x="229" y="420"/>
                  </a:lnTo>
                  <a:lnTo>
                    <a:pt x="213" y="434"/>
                  </a:lnTo>
                  <a:lnTo>
                    <a:pt x="188" y="409"/>
                  </a:lnTo>
                  <a:lnTo>
                    <a:pt x="180" y="409"/>
                  </a:lnTo>
                  <a:lnTo>
                    <a:pt x="194" y="453"/>
                  </a:lnTo>
                  <a:lnTo>
                    <a:pt x="177" y="456"/>
                  </a:lnTo>
                  <a:lnTo>
                    <a:pt x="181" y="470"/>
                  </a:lnTo>
                  <a:lnTo>
                    <a:pt x="151" y="456"/>
                  </a:lnTo>
                  <a:lnTo>
                    <a:pt x="119" y="462"/>
                  </a:lnTo>
                  <a:lnTo>
                    <a:pt x="131" y="484"/>
                  </a:lnTo>
                  <a:lnTo>
                    <a:pt x="153" y="476"/>
                  </a:lnTo>
                  <a:lnTo>
                    <a:pt x="145" y="492"/>
                  </a:lnTo>
                  <a:lnTo>
                    <a:pt x="110" y="501"/>
                  </a:lnTo>
                  <a:lnTo>
                    <a:pt x="88" y="499"/>
                  </a:lnTo>
                  <a:lnTo>
                    <a:pt x="109" y="480"/>
                  </a:lnTo>
                  <a:lnTo>
                    <a:pt x="98" y="470"/>
                  </a:lnTo>
                  <a:lnTo>
                    <a:pt x="61" y="495"/>
                  </a:lnTo>
                  <a:lnTo>
                    <a:pt x="31" y="495"/>
                  </a:lnTo>
                  <a:lnTo>
                    <a:pt x="25" y="456"/>
                  </a:lnTo>
                  <a:lnTo>
                    <a:pt x="11" y="446"/>
                  </a:lnTo>
                  <a:lnTo>
                    <a:pt x="0" y="470"/>
                  </a:lnTo>
                  <a:lnTo>
                    <a:pt x="13" y="488"/>
                  </a:lnTo>
                  <a:lnTo>
                    <a:pt x="3" y="502"/>
                  </a:lnTo>
                  <a:lnTo>
                    <a:pt x="31" y="538"/>
                  </a:lnTo>
                  <a:lnTo>
                    <a:pt x="34" y="561"/>
                  </a:lnTo>
                  <a:lnTo>
                    <a:pt x="114" y="592"/>
                  </a:lnTo>
                  <a:lnTo>
                    <a:pt x="151" y="590"/>
                  </a:lnTo>
                  <a:lnTo>
                    <a:pt x="191" y="554"/>
                  </a:lnTo>
                  <a:lnTo>
                    <a:pt x="209" y="564"/>
                  </a:lnTo>
                  <a:lnTo>
                    <a:pt x="220" y="559"/>
                  </a:lnTo>
                  <a:lnTo>
                    <a:pt x="252" y="491"/>
                  </a:lnTo>
                  <a:lnTo>
                    <a:pt x="272" y="512"/>
                  </a:lnTo>
                  <a:lnTo>
                    <a:pt x="304" y="488"/>
                  </a:lnTo>
                  <a:lnTo>
                    <a:pt x="328" y="480"/>
                  </a:lnTo>
                  <a:lnTo>
                    <a:pt x="335" y="488"/>
                  </a:lnTo>
                  <a:lnTo>
                    <a:pt x="343" y="449"/>
                  </a:lnTo>
                  <a:lnTo>
                    <a:pt x="371" y="464"/>
                  </a:lnTo>
                  <a:lnTo>
                    <a:pt x="365" y="379"/>
                  </a:lnTo>
                  <a:lnTo>
                    <a:pt x="378" y="379"/>
                  </a:lnTo>
                  <a:lnTo>
                    <a:pt x="434" y="409"/>
                  </a:lnTo>
                  <a:lnTo>
                    <a:pt x="446" y="384"/>
                  </a:lnTo>
                  <a:lnTo>
                    <a:pt x="460" y="319"/>
                  </a:lnTo>
                  <a:lnTo>
                    <a:pt x="485" y="317"/>
                  </a:lnTo>
                  <a:lnTo>
                    <a:pt x="547" y="350"/>
                  </a:lnTo>
                  <a:lnTo>
                    <a:pt x="560" y="33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37" name="Freeform 28">
              <a:extLst>
                <a:ext uri="{FF2B5EF4-FFF2-40B4-BE49-F238E27FC236}">
                  <a16:creationId xmlns:a16="http://schemas.microsoft.com/office/drawing/2014/main" id="{93355BA5-8F20-A877-B75C-DFAE33036071}"/>
                </a:ext>
              </a:extLst>
            </p:cNvPr>
            <p:cNvSpPr>
              <a:spLocks noChangeAspect="1"/>
            </p:cNvSpPr>
            <p:nvPr/>
          </p:nvSpPr>
          <p:spPr bwMode="auto">
            <a:xfrm>
              <a:off x="7607203" y="4994832"/>
              <a:ext cx="196115" cy="314420"/>
            </a:xfrm>
            <a:custGeom>
              <a:avLst/>
              <a:gdLst>
                <a:gd name="T0" fmla="*/ 145 w 739"/>
                <a:gd name="T1" fmla="*/ 525 h 1189"/>
                <a:gd name="T2" fmla="*/ 187 w 739"/>
                <a:gd name="T3" fmla="*/ 444 h 1189"/>
                <a:gd name="T4" fmla="*/ 188 w 739"/>
                <a:gd name="T5" fmla="*/ 368 h 1189"/>
                <a:gd name="T6" fmla="*/ 220 w 739"/>
                <a:gd name="T7" fmla="*/ 324 h 1189"/>
                <a:gd name="T8" fmla="*/ 238 w 739"/>
                <a:gd name="T9" fmla="*/ 280 h 1189"/>
                <a:gd name="T10" fmla="*/ 281 w 739"/>
                <a:gd name="T11" fmla="*/ 152 h 1189"/>
                <a:gd name="T12" fmla="*/ 376 w 739"/>
                <a:gd name="T13" fmla="*/ 85 h 1189"/>
                <a:gd name="T14" fmla="*/ 391 w 739"/>
                <a:gd name="T15" fmla="*/ 135 h 1189"/>
                <a:gd name="T16" fmla="*/ 429 w 739"/>
                <a:gd name="T17" fmla="*/ 119 h 1189"/>
                <a:gd name="T18" fmla="*/ 489 w 739"/>
                <a:gd name="T19" fmla="*/ 103 h 1189"/>
                <a:gd name="T20" fmla="*/ 517 w 739"/>
                <a:gd name="T21" fmla="*/ 79 h 1189"/>
                <a:gd name="T22" fmla="*/ 555 w 739"/>
                <a:gd name="T23" fmla="*/ 40 h 1189"/>
                <a:gd name="T24" fmla="*/ 621 w 739"/>
                <a:gd name="T25" fmla="*/ 0 h 1189"/>
                <a:gd name="T26" fmla="*/ 659 w 739"/>
                <a:gd name="T27" fmla="*/ 75 h 1189"/>
                <a:gd name="T28" fmla="*/ 715 w 739"/>
                <a:gd name="T29" fmla="*/ 116 h 1189"/>
                <a:gd name="T30" fmla="*/ 707 w 739"/>
                <a:gd name="T31" fmla="*/ 169 h 1189"/>
                <a:gd name="T32" fmla="*/ 624 w 739"/>
                <a:gd name="T33" fmla="*/ 229 h 1189"/>
                <a:gd name="T34" fmla="*/ 598 w 739"/>
                <a:gd name="T35" fmla="*/ 258 h 1189"/>
                <a:gd name="T36" fmla="*/ 570 w 739"/>
                <a:gd name="T37" fmla="*/ 349 h 1189"/>
                <a:gd name="T38" fmla="*/ 601 w 739"/>
                <a:gd name="T39" fmla="*/ 414 h 1189"/>
                <a:gd name="T40" fmla="*/ 676 w 739"/>
                <a:gd name="T41" fmla="*/ 399 h 1189"/>
                <a:gd name="T42" fmla="*/ 695 w 739"/>
                <a:gd name="T43" fmla="*/ 484 h 1189"/>
                <a:gd name="T44" fmla="*/ 679 w 739"/>
                <a:gd name="T45" fmla="*/ 523 h 1189"/>
                <a:gd name="T46" fmla="*/ 688 w 739"/>
                <a:gd name="T47" fmla="*/ 558 h 1189"/>
                <a:gd name="T48" fmla="*/ 654 w 739"/>
                <a:gd name="T49" fmla="*/ 571 h 1189"/>
                <a:gd name="T50" fmla="*/ 670 w 739"/>
                <a:gd name="T51" fmla="*/ 590 h 1189"/>
                <a:gd name="T52" fmla="*/ 695 w 739"/>
                <a:gd name="T53" fmla="*/ 664 h 1189"/>
                <a:gd name="T54" fmla="*/ 739 w 739"/>
                <a:gd name="T55" fmla="*/ 731 h 1189"/>
                <a:gd name="T56" fmla="*/ 663 w 739"/>
                <a:gd name="T57" fmla="*/ 731 h 1189"/>
                <a:gd name="T58" fmla="*/ 577 w 739"/>
                <a:gd name="T59" fmla="*/ 701 h 1189"/>
                <a:gd name="T60" fmla="*/ 507 w 739"/>
                <a:gd name="T61" fmla="*/ 773 h 1189"/>
                <a:gd name="T62" fmla="*/ 468 w 739"/>
                <a:gd name="T63" fmla="*/ 763 h 1189"/>
                <a:gd name="T64" fmla="*/ 474 w 739"/>
                <a:gd name="T65" fmla="*/ 837 h 1189"/>
                <a:gd name="T66" fmla="*/ 468 w 739"/>
                <a:gd name="T67" fmla="*/ 900 h 1189"/>
                <a:gd name="T68" fmla="*/ 437 w 739"/>
                <a:gd name="T69" fmla="*/ 949 h 1189"/>
                <a:gd name="T70" fmla="*/ 443 w 739"/>
                <a:gd name="T71" fmla="*/ 1022 h 1189"/>
                <a:gd name="T72" fmla="*/ 433 w 739"/>
                <a:gd name="T73" fmla="*/ 1073 h 1189"/>
                <a:gd name="T74" fmla="*/ 376 w 739"/>
                <a:gd name="T75" fmla="*/ 1123 h 1189"/>
                <a:gd name="T76" fmla="*/ 316 w 739"/>
                <a:gd name="T77" fmla="*/ 1156 h 1189"/>
                <a:gd name="T78" fmla="*/ 288 w 739"/>
                <a:gd name="T79" fmla="*/ 1175 h 1189"/>
                <a:gd name="T80" fmla="*/ 234 w 739"/>
                <a:gd name="T81" fmla="*/ 1189 h 1189"/>
                <a:gd name="T82" fmla="*/ 134 w 739"/>
                <a:gd name="T83" fmla="*/ 1189 h 1189"/>
                <a:gd name="T84" fmla="*/ 128 w 739"/>
                <a:gd name="T85" fmla="*/ 1122 h 1189"/>
                <a:gd name="T86" fmla="*/ 127 w 739"/>
                <a:gd name="T87" fmla="*/ 987 h 1189"/>
                <a:gd name="T88" fmla="*/ 100 w 739"/>
                <a:gd name="T89" fmla="*/ 895 h 1189"/>
                <a:gd name="T90" fmla="*/ 16 w 739"/>
                <a:gd name="T91" fmla="*/ 802 h 1189"/>
                <a:gd name="T92" fmla="*/ 7 w 739"/>
                <a:gd name="T93" fmla="*/ 777 h 1189"/>
                <a:gd name="T94" fmla="*/ 36 w 739"/>
                <a:gd name="T95" fmla="*/ 731 h 1189"/>
                <a:gd name="T96" fmla="*/ 117 w 739"/>
                <a:gd name="T97" fmla="*/ 675 h 1189"/>
                <a:gd name="T98" fmla="*/ 128 w 739"/>
                <a:gd name="T99" fmla="*/ 622 h 1189"/>
                <a:gd name="T100" fmla="*/ 156 w 739"/>
                <a:gd name="T101" fmla="*/ 561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9" h="1189">
                  <a:moveTo>
                    <a:pt x="156" y="561"/>
                  </a:moveTo>
                  <a:lnTo>
                    <a:pt x="145" y="525"/>
                  </a:lnTo>
                  <a:lnTo>
                    <a:pt x="180" y="472"/>
                  </a:lnTo>
                  <a:lnTo>
                    <a:pt x="187" y="444"/>
                  </a:lnTo>
                  <a:lnTo>
                    <a:pt x="150" y="409"/>
                  </a:lnTo>
                  <a:lnTo>
                    <a:pt x="188" y="368"/>
                  </a:lnTo>
                  <a:lnTo>
                    <a:pt x="194" y="335"/>
                  </a:lnTo>
                  <a:lnTo>
                    <a:pt x="220" y="324"/>
                  </a:lnTo>
                  <a:lnTo>
                    <a:pt x="200" y="296"/>
                  </a:lnTo>
                  <a:lnTo>
                    <a:pt x="238" y="280"/>
                  </a:lnTo>
                  <a:lnTo>
                    <a:pt x="244" y="176"/>
                  </a:lnTo>
                  <a:lnTo>
                    <a:pt x="281" y="152"/>
                  </a:lnTo>
                  <a:lnTo>
                    <a:pt x="316" y="79"/>
                  </a:lnTo>
                  <a:lnTo>
                    <a:pt x="376" y="85"/>
                  </a:lnTo>
                  <a:lnTo>
                    <a:pt x="378" y="133"/>
                  </a:lnTo>
                  <a:lnTo>
                    <a:pt x="391" y="135"/>
                  </a:lnTo>
                  <a:lnTo>
                    <a:pt x="394" y="149"/>
                  </a:lnTo>
                  <a:lnTo>
                    <a:pt x="429" y="119"/>
                  </a:lnTo>
                  <a:lnTo>
                    <a:pt x="443" y="124"/>
                  </a:lnTo>
                  <a:lnTo>
                    <a:pt x="489" y="103"/>
                  </a:lnTo>
                  <a:lnTo>
                    <a:pt x="509" y="127"/>
                  </a:lnTo>
                  <a:lnTo>
                    <a:pt x="517" y="79"/>
                  </a:lnTo>
                  <a:lnTo>
                    <a:pt x="553" y="72"/>
                  </a:lnTo>
                  <a:lnTo>
                    <a:pt x="555" y="40"/>
                  </a:lnTo>
                  <a:lnTo>
                    <a:pt x="571" y="25"/>
                  </a:lnTo>
                  <a:lnTo>
                    <a:pt x="621" y="0"/>
                  </a:lnTo>
                  <a:lnTo>
                    <a:pt x="651" y="12"/>
                  </a:lnTo>
                  <a:lnTo>
                    <a:pt x="659" y="75"/>
                  </a:lnTo>
                  <a:lnTo>
                    <a:pt x="686" y="103"/>
                  </a:lnTo>
                  <a:lnTo>
                    <a:pt x="715" y="116"/>
                  </a:lnTo>
                  <a:lnTo>
                    <a:pt x="725" y="148"/>
                  </a:lnTo>
                  <a:lnTo>
                    <a:pt x="707" y="169"/>
                  </a:lnTo>
                  <a:lnTo>
                    <a:pt x="709" y="194"/>
                  </a:lnTo>
                  <a:lnTo>
                    <a:pt x="624" y="229"/>
                  </a:lnTo>
                  <a:lnTo>
                    <a:pt x="621" y="250"/>
                  </a:lnTo>
                  <a:lnTo>
                    <a:pt x="598" y="258"/>
                  </a:lnTo>
                  <a:lnTo>
                    <a:pt x="575" y="306"/>
                  </a:lnTo>
                  <a:lnTo>
                    <a:pt x="570" y="349"/>
                  </a:lnTo>
                  <a:lnTo>
                    <a:pt x="578" y="399"/>
                  </a:lnTo>
                  <a:lnTo>
                    <a:pt x="601" y="414"/>
                  </a:lnTo>
                  <a:lnTo>
                    <a:pt x="616" y="409"/>
                  </a:lnTo>
                  <a:lnTo>
                    <a:pt x="676" y="399"/>
                  </a:lnTo>
                  <a:lnTo>
                    <a:pt x="695" y="420"/>
                  </a:lnTo>
                  <a:lnTo>
                    <a:pt x="695" y="484"/>
                  </a:lnTo>
                  <a:lnTo>
                    <a:pt x="679" y="497"/>
                  </a:lnTo>
                  <a:lnTo>
                    <a:pt x="679" y="523"/>
                  </a:lnTo>
                  <a:lnTo>
                    <a:pt x="695" y="539"/>
                  </a:lnTo>
                  <a:lnTo>
                    <a:pt x="688" y="558"/>
                  </a:lnTo>
                  <a:lnTo>
                    <a:pt x="680" y="571"/>
                  </a:lnTo>
                  <a:lnTo>
                    <a:pt x="654" y="571"/>
                  </a:lnTo>
                  <a:lnTo>
                    <a:pt x="652" y="575"/>
                  </a:lnTo>
                  <a:lnTo>
                    <a:pt x="670" y="590"/>
                  </a:lnTo>
                  <a:lnTo>
                    <a:pt x="693" y="596"/>
                  </a:lnTo>
                  <a:lnTo>
                    <a:pt x="695" y="664"/>
                  </a:lnTo>
                  <a:lnTo>
                    <a:pt x="723" y="684"/>
                  </a:lnTo>
                  <a:lnTo>
                    <a:pt x="739" y="731"/>
                  </a:lnTo>
                  <a:lnTo>
                    <a:pt x="670" y="756"/>
                  </a:lnTo>
                  <a:lnTo>
                    <a:pt x="663" y="731"/>
                  </a:lnTo>
                  <a:lnTo>
                    <a:pt x="589" y="738"/>
                  </a:lnTo>
                  <a:lnTo>
                    <a:pt x="577" y="701"/>
                  </a:lnTo>
                  <a:lnTo>
                    <a:pt x="543" y="698"/>
                  </a:lnTo>
                  <a:lnTo>
                    <a:pt x="507" y="773"/>
                  </a:lnTo>
                  <a:lnTo>
                    <a:pt x="488" y="756"/>
                  </a:lnTo>
                  <a:lnTo>
                    <a:pt x="468" y="763"/>
                  </a:lnTo>
                  <a:lnTo>
                    <a:pt x="457" y="808"/>
                  </a:lnTo>
                  <a:lnTo>
                    <a:pt x="474" y="837"/>
                  </a:lnTo>
                  <a:lnTo>
                    <a:pt x="453" y="857"/>
                  </a:lnTo>
                  <a:lnTo>
                    <a:pt x="468" y="900"/>
                  </a:lnTo>
                  <a:lnTo>
                    <a:pt x="460" y="938"/>
                  </a:lnTo>
                  <a:lnTo>
                    <a:pt x="437" y="949"/>
                  </a:lnTo>
                  <a:lnTo>
                    <a:pt x="435" y="981"/>
                  </a:lnTo>
                  <a:lnTo>
                    <a:pt x="443" y="1022"/>
                  </a:lnTo>
                  <a:lnTo>
                    <a:pt x="422" y="1033"/>
                  </a:lnTo>
                  <a:lnTo>
                    <a:pt x="433" y="1073"/>
                  </a:lnTo>
                  <a:lnTo>
                    <a:pt x="387" y="1098"/>
                  </a:lnTo>
                  <a:lnTo>
                    <a:pt x="376" y="1123"/>
                  </a:lnTo>
                  <a:lnTo>
                    <a:pt x="323" y="1142"/>
                  </a:lnTo>
                  <a:lnTo>
                    <a:pt x="316" y="1156"/>
                  </a:lnTo>
                  <a:lnTo>
                    <a:pt x="294" y="1157"/>
                  </a:lnTo>
                  <a:lnTo>
                    <a:pt x="288" y="1175"/>
                  </a:lnTo>
                  <a:lnTo>
                    <a:pt x="265" y="1181"/>
                  </a:lnTo>
                  <a:lnTo>
                    <a:pt x="234" y="1189"/>
                  </a:lnTo>
                  <a:lnTo>
                    <a:pt x="187" y="1165"/>
                  </a:lnTo>
                  <a:lnTo>
                    <a:pt x="134" y="1189"/>
                  </a:lnTo>
                  <a:lnTo>
                    <a:pt x="107" y="1156"/>
                  </a:lnTo>
                  <a:lnTo>
                    <a:pt x="128" y="1122"/>
                  </a:lnTo>
                  <a:lnTo>
                    <a:pt x="145" y="1070"/>
                  </a:lnTo>
                  <a:lnTo>
                    <a:pt x="127" y="987"/>
                  </a:lnTo>
                  <a:lnTo>
                    <a:pt x="106" y="942"/>
                  </a:lnTo>
                  <a:lnTo>
                    <a:pt x="100" y="895"/>
                  </a:lnTo>
                  <a:lnTo>
                    <a:pt x="78" y="837"/>
                  </a:lnTo>
                  <a:lnTo>
                    <a:pt x="16" y="802"/>
                  </a:lnTo>
                  <a:lnTo>
                    <a:pt x="0" y="791"/>
                  </a:lnTo>
                  <a:lnTo>
                    <a:pt x="7" y="777"/>
                  </a:lnTo>
                  <a:lnTo>
                    <a:pt x="26" y="756"/>
                  </a:lnTo>
                  <a:lnTo>
                    <a:pt x="36" y="731"/>
                  </a:lnTo>
                  <a:lnTo>
                    <a:pt x="78" y="741"/>
                  </a:lnTo>
                  <a:lnTo>
                    <a:pt x="117" y="675"/>
                  </a:lnTo>
                  <a:lnTo>
                    <a:pt x="139" y="670"/>
                  </a:lnTo>
                  <a:lnTo>
                    <a:pt x="128" y="622"/>
                  </a:lnTo>
                  <a:lnTo>
                    <a:pt x="134" y="585"/>
                  </a:lnTo>
                  <a:lnTo>
                    <a:pt x="156" y="56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38" name="Freeform 29">
              <a:extLst>
                <a:ext uri="{FF2B5EF4-FFF2-40B4-BE49-F238E27FC236}">
                  <a16:creationId xmlns:a16="http://schemas.microsoft.com/office/drawing/2014/main" id="{74206316-77EB-02D1-82D2-C9D0247210AA}"/>
                </a:ext>
              </a:extLst>
            </p:cNvPr>
            <p:cNvSpPr>
              <a:spLocks noChangeAspect="1"/>
            </p:cNvSpPr>
            <p:nvPr/>
          </p:nvSpPr>
          <p:spPr bwMode="auto">
            <a:xfrm>
              <a:off x="7469050" y="4905905"/>
              <a:ext cx="152445" cy="250901"/>
            </a:xfrm>
            <a:custGeom>
              <a:avLst/>
              <a:gdLst>
                <a:gd name="T0" fmla="*/ 416 w 576"/>
                <a:gd name="T1" fmla="*/ 275 h 950"/>
                <a:gd name="T2" fmla="*/ 389 w 576"/>
                <a:gd name="T3" fmla="*/ 302 h 950"/>
                <a:gd name="T4" fmla="*/ 350 w 576"/>
                <a:gd name="T5" fmla="*/ 287 h 950"/>
                <a:gd name="T6" fmla="*/ 321 w 576"/>
                <a:gd name="T7" fmla="*/ 275 h 950"/>
                <a:gd name="T8" fmla="*/ 327 w 576"/>
                <a:gd name="T9" fmla="*/ 251 h 950"/>
                <a:gd name="T10" fmla="*/ 353 w 576"/>
                <a:gd name="T11" fmla="*/ 195 h 950"/>
                <a:gd name="T12" fmla="*/ 370 w 576"/>
                <a:gd name="T13" fmla="*/ 205 h 950"/>
                <a:gd name="T14" fmla="*/ 399 w 576"/>
                <a:gd name="T15" fmla="*/ 226 h 950"/>
                <a:gd name="T16" fmla="*/ 441 w 576"/>
                <a:gd name="T17" fmla="*/ 171 h 950"/>
                <a:gd name="T18" fmla="*/ 504 w 576"/>
                <a:gd name="T19" fmla="*/ 159 h 950"/>
                <a:gd name="T20" fmla="*/ 516 w 576"/>
                <a:gd name="T21" fmla="*/ 92 h 950"/>
                <a:gd name="T22" fmla="*/ 576 w 576"/>
                <a:gd name="T23" fmla="*/ 55 h 950"/>
                <a:gd name="T24" fmla="*/ 566 w 576"/>
                <a:gd name="T25" fmla="*/ 19 h 950"/>
                <a:gd name="T26" fmla="*/ 529 w 576"/>
                <a:gd name="T27" fmla="*/ 5 h 950"/>
                <a:gd name="T28" fmla="*/ 370 w 576"/>
                <a:gd name="T29" fmla="*/ 76 h 950"/>
                <a:gd name="T30" fmla="*/ 269 w 576"/>
                <a:gd name="T31" fmla="*/ 101 h 950"/>
                <a:gd name="T32" fmla="*/ 258 w 576"/>
                <a:gd name="T33" fmla="*/ 175 h 950"/>
                <a:gd name="T34" fmla="*/ 223 w 576"/>
                <a:gd name="T35" fmla="*/ 228 h 950"/>
                <a:gd name="T36" fmla="*/ 246 w 576"/>
                <a:gd name="T37" fmla="*/ 254 h 950"/>
                <a:gd name="T38" fmla="*/ 265 w 576"/>
                <a:gd name="T39" fmla="*/ 346 h 950"/>
                <a:gd name="T40" fmla="*/ 264 w 576"/>
                <a:gd name="T41" fmla="*/ 435 h 950"/>
                <a:gd name="T42" fmla="*/ 169 w 576"/>
                <a:gd name="T43" fmla="*/ 612 h 950"/>
                <a:gd name="T44" fmla="*/ 113 w 576"/>
                <a:gd name="T45" fmla="*/ 681 h 950"/>
                <a:gd name="T46" fmla="*/ 30 w 576"/>
                <a:gd name="T47" fmla="*/ 824 h 950"/>
                <a:gd name="T48" fmla="*/ 41 w 576"/>
                <a:gd name="T49" fmla="*/ 873 h 950"/>
                <a:gd name="T50" fmla="*/ 92 w 576"/>
                <a:gd name="T51" fmla="*/ 898 h 950"/>
                <a:gd name="T52" fmla="*/ 145 w 576"/>
                <a:gd name="T53" fmla="*/ 897 h 950"/>
                <a:gd name="T54" fmla="*/ 243 w 576"/>
                <a:gd name="T55" fmla="*/ 937 h 950"/>
                <a:gd name="T56" fmla="*/ 271 w 576"/>
                <a:gd name="T57" fmla="*/ 777 h 950"/>
                <a:gd name="T58" fmla="*/ 265 w 576"/>
                <a:gd name="T59" fmla="*/ 727 h 950"/>
                <a:gd name="T60" fmla="*/ 283 w 576"/>
                <a:gd name="T61" fmla="*/ 642 h 950"/>
                <a:gd name="T62" fmla="*/ 295 w 576"/>
                <a:gd name="T63" fmla="*/ 558 h 950"/>
                <a:gd name="T64" fmla="*/ 283 w 576"/>
                <a:gd name="T65" fmla="*/ 512 h 950"/>
                <a:gd name="T66" fmla="*/ 324 w 576"/>
                <a:gd name="T67" fmla="*/ 415 h 950"/>
                <a:gd name="T68" fmla="*/ 398 w 576"/>
                <a:gd name="T69" fmla="*/ 362 h 950"/>
                <a:gd name="T70" fmla="*/ 420 w 576"/>
                <a:gd name="T71" fmla="*/ 362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6" h="950">
                  <a:moveTo>
                    <a:pt x="412" y="325"/>
                  </a:moveTo>
                  <a:lnTo>
                    <a:pt x="416" y="275"/>
                  </a:lnTo>
                  <a:lnTo>
                    <a:pt x="399" y="280"/>
                  </a:lnTo>
                  <a:lnTo>
                    <a:pt x="389" y="302"/>
                  </a:lnTo>
                  <a:lnTo>
                    <a:pt x="377" y="308"/>
                  </a:lnTo>
                  <a:lnTo>
                    <a:pt x="350" y="287"/>
                  </a:lnTo>
                  <a:lnTo>
                    <a:pt x="328" y="298"/>
                  </a:lnTo>
                  <a:lnTo>
                    <a:pt x="321" y="275"/>
                  </a:lnTo>
                  <a:lnTo>
                    <a:pt x="336" y="256"/>
                  </a:lnTo>
                  <a:lnTo>
                    <a:pt x="327" y="251"/>
                  </a:lnTo>
                  <a:lnTo>
                    <a:pt x="350" y="217"/>
                  </a:lnTo>
                  <a:lnTo>
                    <a:pt x="353" y="195"/>
                  </a:lnTo>
                  <a:lnTo>
                    <a:pt x="370" y="192"/>
                  </a:lnTo>
                  <a:lnTo>
                    <a:pt x="370" y="205"/>
                  </a:lnTo>
                  <a:lnTo>
                    <a:pt x="378" y="217"/>
                  </a:lnTo>
                  <a:lnTo>
                    <a:pt x="399" y="226"/>
                  </a:lnTo>
                  <a:lnTo>
                    <a:pt x="434" y="201"/>
                  </a:lnTo>
                  <a:lnTo>
                    <a:pt x="441" y="171"/>
                  </a:lnTo>
                  <a:lnTo>
                    <a:pt x="462" y="152"/>
                  </a:lnTo>
                  <a:lnTo>
                    <a:pt x="504" y="159"/>
                  </a:lnTo>
                  <a:lnTo>
                    <a:pt x="525" y="124"/>
                  </a:lnTo>
                  <a:lnTo>
                    <a:pt x="516" y="92"/>
                  </a:lnTo>
                  <a:lnTo>
                    <a:pt x="538" y="55"/>
                  </a:lnTo>
                  <a:lnTo>
                    <a:pt x="576" y="55"/>
                  </a:lnTo>
                  <a:lnTo>
                    <a:pt x="562" y="40"/>
                  </a:lnTo>
                  <a:lnTo>
                    <a:pt x="566" y="19"/>
                  </a:lnTo>
                  <a:lnTo>
                    <a:pt x="551" y="0"/>
                  </a:lnTo>
                  <a:lnTo>
                    <a:pt x="529" y="5"/>
                  </a:lnTo>
                  <a:lnTo>
                    <a:pt x="456" y="25"/>
                  </a:lnTo>
                  <a:lnTo>
                    <a:pt x="370" y="76"/>
                  </a:lnTo>
                  <a:lnTo>
                    <a:pt x="336" y="74"/>
                  </a:lnTo>
                  <a:lnTo>
                    <a:pt x="269" y="101"/>
                  </a:lnTo>
                  <a:lnTo>
                    <a:pt x="264" y="117"/>
                  </a:lnTo>
                  <a:lnTo>
                    <a:pt x="258" y="175"/>
                  </a:lnTo>
                  <a:lnTo>
                    <a:pt x="229" y="205"/>
                  </a:lnTo>
                  <a:lnTo>
                    <a:pt x="223" y="228"/>
                  </a:lnTo>
                  <a:lnTo>
                    <a:pt x="229" y="245"/>
                  </a:lnTo>
                  <a:lnTo>
                    <a:pt x="246" y="254"/>
                  </a:lnTo>
                  <a:lnTo>
                    <a:pt x="253" y="321"/>
                  </a:lnTo>
                  <a:lnTo>
                    <a:pt x="265" y="346"/>
                  </a:lnTo>
                  <a:lnTo>
                    <a:pt x="261" y="372"/>
                  </a:lnTo>
                  <a:lnTo>
                    <a:pt x="264" y="435"/>
                  </a:lnTo>
                  <a:lnTo>
                    <a:pt x="249" y="475"/>
                  </a:lnTo>
                  <a:lnTo>
                    <a:pt x="169" y="612"/>
                  </a:lnTo>
                  <a:lnTo>
                    <a:pt x="113" y="671"/>
                  </a:lnTo>
                  <a:lnTo>
                    <a:pt x="113" y="681"/>
                  </a:lnTo>
                  <a:lnTo>
                    <a:pt x="0" y="794"/>
                  </a:lnTo>
                  <a:lnTo>
                    <a:pt x="30" y="824"/>
                  </a:lnTo>
                  <a:lnTo>
                    <a:pt x="35" y="868"/>
                  </a:lnTo>
                  <a:lnTo>
                    <a:pt x="41" y="873"/>
                  </a:lnTo>
                  <a:lnTo>
                    <a:pt x="77" y="868"/>
                  </a:lnTo>
                  <a:lnTo>
                    <a:pt x="92" y="898"/>
                  </a:lnTo>
                  <a:lnTo>
                    <a:pt x="113" y="887"/>
                  </a:lnTo>
                  <a:lnTo>
                    <a:pt x="145" y="897"/>
                  </a:lnTo>
                  <a:lnTo>
                    <a:pt x="203" y="950"/>
                  </a:lnTo>
                  <a:lnTo>
                    <a:pt x="243" y="937"/>
                  </a:lnTo>
                  <a:lnTo>
                    <a:pt x="278" y="798"/>
                  </a:lnTo>
                  <a:lnTo>
                    <a:pt x="271" y="777"/>
                  </a:lnTo>
                  <a:lnTo>
                    <a:pt x="282" y="750"/>
                  </a:lnTo>
                  <a:lnTo>
                    <a:pt x="265" y="727"/>
                  </a:lnTo>
                  <a:lnTo>
                    <a:pt x="275" y="660"/>
                  </a:lnTo>
                  <a:lnTo>
                    <a:pt x="283" y="642"/>
                  </a:lnTo>
                  <a:lnTo>
                    <a:pt x="278" y="583"/>
                  </a:lnTo>
                  <a:lnTo>
                    <a:pt x="295" y="558"/>
                  </a:lnTo>
                  <a:lnTo>
                    <a:pt x="278" y="523"/>
                  </a:lnTo>
                  <a:lnTo>
                    <a:pt x="283" y="512"/>
                  </a:lnTo>
                  <a:lnTo>
                    <a:pt x="297" y="502"/>
                  </a:lnTo>
                  <a:lnTo>
                    <a:pt x="324" y="415"/>
                  </a:lnTo>
                  <a:lnTo>
                    <a:pt x="339" y="381"/>
                  </a:lnTo>
                  <a:lnTo>
                    <a:pt x="398" y="362"/>
                  </a:lnTo>
                  <a:lnTo>
                    <a:pt x="412" y="371"/>
                  </a:lnTo>
                  <a:lnTo>
                    <a:pt x="420" y="362"/>
                  </a:lnTo>
                  <a:lnTo>
                    <a:pt x="412" y="325"/>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39" name="Freeform 30">
              <a:extLst>
                <a:ext uri="{FF2B5EF4-FFF2-40B4-BE49-F238E27FC236}">
                  <a16:creationId xmlns:a16="http://schemas.microsoft.com/office/drawing/2014/main" id="{C9ED0ECB-159E-E78E-668C-0F56AFDCA0FD}"/>
                </a:ext>
              </a:extLst>
            </p:cNvPr>
            <p:cNvSpPr>
              <a:spLocks noChangeAspect="1"/>
            </p:cNvSpPr>
            <p:nvPr/>
          </p:nvSpPr>
          <p:spPr bwMode="auto">
            <a:xfrm>
              <a:off x="7539715" y="5001184"/>
              <a:ext cx="132596" cy="118305"/>
            </a:xfrm>
            <a:custGeom>
              <a:avLst/>
              <a:gdLst>
                <a:gd name="T0" fmla="*/ 214 w 501"/>
                <a:gd name="T1" fmla="*/ 338 h 446"/>
                <a:gd name="T2" fmla="*/ 226 w 501"/>
                <a:gd name="T3" fmla="*/ 355 h 446"/>
                <a:gd name="T4" fmla="*/ 251 w 501"/>
                <a:gd name="T5" fmla="*/ 327 h 446"/>
                <a:gd name="T6" fmla="*/ 267 w 501"/>
                <a:gd name="T7" fmla="*/ 327 h 446"/>
                <a:gd name="T8" fmla="*/ 273 w 501"/>
                <a:gd name="T9" fmla="*/ 355 h 446"/>
                <a:gd name="T10" fmla="*/ 307 w 501"/>
                <a:gd name="T11" fmla="*/ 335 h 446"/>
                <a:gd name="T12" fmla="*/ 319 w 501"/>
                <a:gd name="T13" fmla="*/ 359 h 446"/>
                <a:gd name="T14" fmla="*/ 339 w 501"/>
                <a:gd name="T15" fmla="*/ 365 h 446"/>
                <a:gd name="T16" fmla="*/ 363 w 501"/>
                <a:gd name="T17" fmla="*/ 351 h 446"/>
                <a:gd name="T18" fmla="*/ 374 w 501"/>
                <a:gd name="T19" fmla="*/ 351 h 446"/>
                <a:gd name="T20" fmla="*/ 395 w 501"/>
                <a:gd name="T21" fmla="*/ 387 h 446"/>
                <a:gd name="T22" fmla="*/ 407 w 501"/>
                <a:gd name="T23" fmla="*/ 383 h 446"/>
                <a:gd name="T24" fmla="*/ 445 w 501"/>
                <a:gd name="T25" fmla="*/ 342 h 446"/>
                <a:gd name="T26" fmla="*/ 451 w 501"/>
                <a:gd name="T27" fmla="*/ 309 h 446"/>
                <a:gd name="T28" fmla="*/ 477 w 501"/>
                <a:gd name="T29" fmla="*/ 298 h 446"/>
                <a:gd name="T30" fmla="*/ 457 w 501"/>
                <a:gd name="T31" fmla="*/ 270 h 446"/>
                <a:gd name="T32" fmla="*/ 495 w 501"/>
                <a:gd name="T33" fmla="*/ 254 h 446"/>
                <a:gd name="T34" fmla="*/ 501 w 501"/>
                <a:gd name="T35" fmla="*/ 150 h 446"/>
                <a:gd name="T36" fmla="*/ 481 w 501"/>
                <a:gd name="T37" fmla="*/ 73 h 446"/>
                <a:gd name="T38" fmla="*/ 484 w 501"/>
                <a:gd name="T39" fmla="*/ 37 h 446"/>
                <a:gd name="T40" fmla="*/ 457 w 501"/>
                <a:gd name="T41" fmla="*/ 20 h 446"/>
                <a:gd name="T42" fmla="*/ 448 w 501"/>
                <a:gd name="T43" fmla="*/ 3 h 446"/>
                <a:gd name="T44" fmla="*/ 339 w 501"/>
                <a:gd name="T45" fmla="*/ 35 h 446"/>
                <a:gd name="T46" fmla="*/ 331 w 501"/>
                <a:gd name="T47" fmla="*/ 53 h 446"/>
                <a:gd name="T48" fmla="*/ 313 w 501"/>
                <a:gd name="T49" fmla="*/ 120 h 446"/>
                <a:gd name="T50" fmla="*/ 271 w 501"/>
                <a:gd name="T51" fmla="*/ 140 h 446"/>
                <a:gd name="T52" fmla="*/ 197 w 501"/>
                <a:gd name="T53" fmla="*/ 137 h 446"/>
                <a:gd name="T54" fmla="*/ 162 w 501"/>
                <a:gd name="T55" fmla="*/ 122 h 446"/>
                <a:gd name="T56" fmla="*/ 156 w 501"/>
                <a:gd name="T57" fmla="*/ 109 h 446"/>
                <a:gd name="T58" fmla="*/ 122 w 501"/>
                <a:gd name="T59" fmla="*/ 79 h 446"/>
                <a:gd name="T60" fmla="*/ 113 w 501"/>
                <a:gd name="T61" fmla="*/ 66 h 446"/>
                <a:gd name="T62" fmla="*/ 134 w 501"/>
                <a:gd name="T63" fmla="*/ 44 h 446"/>
                <a:gd name="T64" fmla="*/ 147 w 501"/>
                <a:gd name="T65" fmla="*/ 9 h 446"/>
                <a:gd name="T66" fmla="*/ 133 w 501"/>
                <a:gd name="T67" fmla="*/ 0 h 446"/>
                <a:gd name="T68" fmla="*/ 74 w 501"/>
                <a:gd name="T69" fmla="*/ 19 h 446"/>
                <a:gd name="T70" fmla="*/ 59 w 501"/>
                <a:gd name="T71" fmla="*/ 53 h 446"/>
                <a:gd name="T72" fmla="*/ 32 w 501"/>
                <a:gd name="T73" fmla="*/ 140 h 446"/>
                <a:gd name="T74" fmla="*/ 18 w 501"/>
                <a:gd name="T75" fmla="*/ 150 h 446"/>
                <a:gd name="T76" fmla="*/ 13 w 501"/>
                <a:gd name="T77" fmla="*/ 161 h 446"/>
                <a:gd name="T78" fmla="*/ 30 w 501"/>
                <a:gd name="T79" fmla="*/ 196 h 446"/>
                <a:gd name="T80" fmla="*/ 13 w 501"/>
                <a:gd name="T81" fmla="*/ 221 h 446"/>
                <a:gd name="T82" fmla="*/ 18 w 501"/>
                <a:gd name="T83" fmla="*/ 280 h 446"/>
                <a:gd name="T84" fmla="*/ 10 w 501"/>
                <a:gd name="T85" fmla="*/ 298 h 446"/>
                <a:gd name="T86" fmla="*/ 0 w 501"/>
                <a:gd name="T87" fmla="*/ 365 h 446"/>
                <a:gd name="T88" fmla="*/ 17 w 501"/>
                <a:gd name="T89" fmla="*/ 388 h 446"/>
                <a:gd name="T90" fmla="*/ 6 w 501"/>
                <a:gd name="T91" fmla="*/ 415 h 446"/>
                <a:gd name="T92" fmla="*/ 13 w 501"/>
                <a:gd name="T93" fmla="*/ 436 h 446"/>
                <a:gd name="T94" fmla="*/ 31 w 501"/>
                <a:gd name="T95" fmla="*/ 430 h 446"/>
                <a:gd name="T96" fmla="*/ 30 w 501"/>
                <a:gd name="T97" fmla="*/ 402 h 446"/>
                <a:gd name="T98" fmla="*/ 45 w 501"/>
                <a:gd name="T99" fmla="*/ 395 h 446"/>
                <a:gd name="T100" fmla="*/ 77 w 501"/>
                <a:gd name="T101" fmla="*/ 408 h 446"/>
                <a:gd name="T102" fmla="*/ 94 w 501"/>
                <a:gd name="T103" fmla="*/ 418 h 446"/>
                <a:gd name="T104" fmla="*/ 94 w 501"/>
                <a:gd name="T105" fmla="*/ 446 h 446"/>
                <a:gd name="T106" fmla="*/ 109 w 501"/>
                <a:gd name="T107" fmla="*/ 444 h 446"/>
                <a:gd name="T108" fmla="*/ 115 w 501"/>
                <a:gd name="T109" fmla="*/ 422 h 446"/>
                <a:gd name="T110" fmla="*/ 142 w 501"/>
                <a:gd name="T111" fmla="*/ 414 h 446"/>
                <a:gd name="T112" fmla="*/ 191 w 501"/>
                <a:gd name="T113" fmla="*/ 331 h 446"/>
                <a:gd name="T114" fmla="*/ 214 w 501"/>
                <a:gd name="T115" fmla="*/ 33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1" h="446">
                  <a:moveTo>
                    <a:pt x="214" y="338"/>
                  </a:moveTo>
                  <a:lnTo>
                    <a:pt x="226" y="355"/>
                  </a:lnTo>
                  <a:lnTo>
                    <a:pt x="251" y="327"/>
                  </a:lnTo>
                  <a:lnTo>
                    <a:pt x="267" y="327"/>
                  </a:lnTo>
                  <a:lnTo>
                    <a:pt x="273" y="355"/>
                  </a:lnTo>
                  <a:lnTo>
                    <a:pt x="307" y="335"/>
                  </a:lnTo>
                  <a:lnTo>
                    <a:pt x="319" y="359"/>
                  </a:lnTo>
                  <a:lnTo>
                    <a:pt x="339" y="365"/>
                  </a:lnTo>
                  <a:lnTo>
                    <a:pt x="363" y="351"/>
                  </a:lnTo>
                  <a:lnTo>
                    <a:pt x="374" y="351"/>
                  </a:lnTo>
                  <a:lnTo>
                    <a:pt x="395" y="387"/>
                  </a:lnTo>
                  <a:lnTo>
                    <a:pt x="407" y="383"/>
                  </a:lnTo>
                  <a:lnTo>
                    <a:pt x="445" y="342"/>
                  </a:lnTo>
                  <a:lnTo>
                    <a:pt x="451" y="309"/>
                  </a:lnTo>
                  <a:lnTo>
                    <a:pt x="477" y="298"/>
                  </a:lnTo>
                  <a:lnTo>
                    <a:pt x="457" y="270"/>
                  </a:lnTo>
                  <a:lnTo>
                    <a:pt x="495" y="254"/>
                  </a:lnTo>
                  <a:lnTo>
                    <a:pt x="501" y="150"/>
                  </a:lnTo>
                  <a:lnTo>
                    <a:pt x="481" y="73"/>
                  </a:lnTo>
                  <a:lnTo>
                    <a:pt x="484" y="37"/>
                  </a:lnTo>
                  <a:lnTo>
                    <a:pt x="457" y="20"/>
                  </a:lnTo>
                  <a:lnTo>
                    <a:pt x="448" y="3"/>
                  </a:lnTo>
                  <a:lnTo>
                    <a:pt x="339" y="35"/>
                  </a:lnTo>
                  <a:lnTo>
                    <a:pt x="331" y="53"/>
                  </a:lnTo>
                  <a:lnTo>
                    <a:pt x="313" y="120"/>
                  </a:lnTo>
                  <a:lnTo>
                    <a:pt x="271" y="140"/>
                  </a:lnTo>
                  <a:lnTo>
                    <a:pt x="197" y="137"/>
                  </a:lnTo>
                  <a:lnTo>
                    <a:pt x="162" y="122"/>
                  </a:lnTo>
                  <a:lnTo>
                    <a:pt x="156" y="109"/>
                  </a:lnTo>
                  <a:lnTo>
                    <a:pt x="122" y="79"/>
                  </a:lnTo>
                  <a:lnTo>
                    <a:pt x="113" y="66"/>
                  </a:lnTo>
                  <a:lnTo>
                    <a:pt x="134" y="44"/>
                  </a:lnTo>
                  <a:lnTo>
                    <a:pt x="147" y="9"/>
                  </a:lnTo>
                  <a:lnTo>
                    <a:pt x="133" y="0"/>
                  </a:lnTo>
                  <a:lnTo>
                    <a:pt x="74" y="19"/>
                  </a:lnTo>
                  <a:lnTo>
                    <a:pt x="59" y="53"/>
                  </a:lnTo>
                  <a:lnTo>
                    <a:pt x="32" y="140"/>
                  </a:lnTo>
                  <a:lnTo>
                    <a:pt x="18" y="150"/>
                  </a:lnTo>
                  <a:lnTo>
                    <a:pt x="13" y="161"/>
                  </a:lnTo>
                  <a:lnTo>
                    <a:pt x="30" y="196"/>
                  </a:lnTo>
                  <a:lnTo>
                    <a:pt x="13" y="221"/>
                  </a:lnTo>
                  <a:lnTo>
                    <a:pt x="18" y="280"/>
                  </a:lnTo>
                  <a:lnTo>
                    <a:pt x="10" y="298"/>
                  </a:lnTo>
                  <a:lnTo>
                    <a:pt x="0" y="365"/>
                  </a:lnTo>
                  <a:lnTo>
                    <a:pt x="17" y="388"/>
                  </a:lnTo>
                  <a:lnTo>
                    <a:pt x="6" y="415"/>
                  </a:lnTo>
                  <a:lnTo>
                    <a:pt x="13" y="436"/>
                  </a:lnTo>
                  <a:lnTo>
                    <a:pt x="31" y="430"/>
                  </a:lnTo>
                  <a:lnTo>
                    <a:pt x="30" y="402"/>
                  </a:lnTo>
                  <a:lnTo>
                    <a:pt x="45" y="395"/>
                  </a:lnTo>
                  <a:lnTo>
                    <a:pt x="77" y="408"/>
                  </a:lnTo>
                  <a:lnTo>
                    <a:pt x="94" y="418"/>
                  </a:lnTo>
                  <a:lnTo>
                    <a:pt x="94" y="446"/>
                  </a:lnTo>
                  <a:lnTo>
                    <a:pt x="109" y="444"/>
                  </a:lnTo>
                  <a:lnTo>
                    <a:pt x="115" y="422"/>
                  </a:lnTo>
                  <a:lnTo>
                    <a:pt x="142" y="414"/>
                  </a:lnTo>
                  <a:lnTo>
                    <a:pt x="191" y="331"/>
                  </a:lnTo>
                  <a:lnTo>
                    <a:pt x="214" y="338"/>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0" name="Freeform 31">
              <a:extLst>
                <a:ext uri="{FF2B5EF4-FFF2-40B4-BE49-F238E27FC236}">
                  <a16:creationId xmlns:a16="http://schemas.microsoft.com/office/drawing/2014/main" id="{70EBCA44-11BE-EFD4-45DC-2BDD52892B45}"/>
                </a:ext>
              </a:extLst>
            </p:cNvPr>
            <p:cNvSpPr>
              <a:spLocks noChangeAspect="1"/>
            </p:cNvSpPr>
            <p:nvPr/>
          </p:nvSpPr>
          <p:spPr bwMode="auto">
            <a:xfrm>
              <a:off x="7727095" y="5179038"/>
              <a:ext cx="128626" cy="137360"/>
            </a:xfrm>
            <a:custGeom>
              <a:avLst/>
              <a:gdLst>
                <a:gd name="T0" fmla="*/ 42 w 486"/>
                <a:gd name="T1" fmla="*/ 291 h 519"/>
                <a:gd name="T2" fmla="*/ 35 w 486"/>
                <a:gd name="T3" fmla="*/ 236 h 519"/>
                <a:gd name="T4" fmla="*/ 15 w 486"/>
                <a:gd name="T5" fmla="*/ 202 h 519"/>
                <a:gd name="T6" fmla="*/ 0 w 486"/>
                <a:gd name="T7" fmla="*/ 159 h 519"/>
                <a:gd name="T8" fmla="*/ 21 w 486"/>
                <a:gd name="T9" fmla="*/ 139 h 519"/>
                <a:gd name="T10" fmla="*/ 4 w 486"/>
                <a:gd name="T11" fmla="*/ 110 h 519"/>
                <a:gd name="T12" fmla="*/ 15 w 486"/>
                <a:gd name="T13" fmla="*/ 65 h 519"/>
                <a:gd name="T14" fmla="*/ 35 w 486"/>
                <a:gd name="T15" fmla="*/ 58 h 519"/>
                <a:gd name="T16" fmla="*/ 54 w 486"/>
                <a:gd name="T17" fmla="*/ 75 h 519"/>
                <a:gd name="T18" fmla="*/ 90 w 486"/>
                <a:gd name="T19" fmla="*/ 0 h 519"/>
                <a:gd name="T20" fmla="*/ 124 w 486"/>
                <a:gd name="T21" fmla="*/ 3 h 519"/>
                <a:gd name="T22" fmla="*/ 136 w 486"/>
                <a:gd name="T23" fmla="*/ 40 h 519"/>
                <a:gd name="T24" fmla="*/ 210 w 486"/>
                <a:gd name="T25" fmla="*/ 33 h 519"/>
                <a:gd name="T26" fmla="*/ 217 w 486"/>
                <a:gd name="T27" fmla="*/ 58 h 519"/>
                <a:gd name="T28" fmla="*/ 286 w 486"/>
                <a:gd name="T29" fmla="*/ 33 h 519"/>
                <a:gd name="T30" fmla="*/ 308 w 486"/>
                <a:gd name="T31" fmla="*/ 46 h 519"/>
                <a:gd name="T32" fmla="*/ 319 w 486"/>
                <a:gd name="T33" fmla="*/ 67 h 519"/>
                <a:gd name="T34" fmla="*/ 383 w 486"/>
                <a:gd name="T35" fmla="*/ 78 h 519"/>
                <a:gd name="T36" fmla="*/ 412 w 486"/>
                <a:gd name="T37" fmla="*/ 145 h 519"/>
                <a:gd name="T38" fmla="*/ 482 w 486"/>
                <a:gd name="T39" fmla="*/ 195 h 519"/>
                <a:gd name="T40" fmla="*/ 486 w 486"/>
                <a:gd name="T41" fmla="*/ 262 h 519"/>
                <a:gd name="T42" fmla="*/ 477 w 486"/>
                <a:gd name="T43" fmla="*/ 291 h 519"/>
                <a:gd name="T44" fmla="*/ 442 w 486"/>
                <a:gd name="T45" fmla="*/ 300 h 519"/>
                <a:gd name="T46" fmla="*/ 414 w 486"/>
                <a:gd name="T47" fmla="*/ 324 h 519"/>
                <a:gd name="T48" fmla="*/ 383 w 486"/>
                <a:gd name="T49" fmla="*/ 342 h 519"/>
                <a:gd name="T50" fmla="*/ 378 w 486"/>
                <a:gd name="T51" fmla="*/ 375 h 519"/>
                <a:gd name="T52" fmla="*/ 365 w 486"/>
                <a:gd name="T53" fmla="*/ 385 h 519"/>
                <a:gd name="T54" fmla="*/ 256 w 486"/>
                <a:gd name="T55" fmla="*/ 407 h 519"/>
                <a:gd name="T56" fmla="*/ 249 w 486"/>
                <a:gd name="T57" fmla="*/ 379 h 519"/>
                <a:gd name="T58" fmla="*/ 223 w 486"/>
                <a:gd name="T59" fmla="*/ 372 h 519"/>
                <a:gd name="T60" fmla="*/ 202 w 486"/>
                <a:gd name="T61" fmla="*/ 342 h 519"/>
                <a:gd name="T62" fmla="*/ 171 w 486"/>
                <a:gd name="T63" fmla="*/ 375 h 519"/>
                <a:gd name="T64" fmla="*/ 166 w 486"/>
                <a:gd name="T65" fmla="*/ 413 h 519"/>
                <a:gd name="T66" fmla="*/ 173 w 486"/>
                <a:gd name="T67" fmla="*/ 491 h 519"/>
                <a:gd name="T68" fmla="*/ 163 w 486"/>
                <a:gd name="T69" fmla="*/ 511 h 519"/>
                <a:gd name="T70" fmla="*/ 138 w 486"/>
                <a:gd name="T71" fmla="*/ 519 h 519"/>
                <a:gd name="T72" fmla="*/ 118 w 486"/>
                <a:gd name="T73" fmla="*/ 511 h 519"/>
                <a:gd name="T74" fmla="*/ 102 w 486"/>
                <a:gd name="T75" fmla="*/ 487 h 519"/>
                <a:gd name="T76" fmla="*/ 79 w 486"/>
                <a:gd name="T77" fmla="*/ 417 h 519"/>
                <a:gd name="T78" fmla="*/ 44 w 486"/>
                <a:gd name="T79" fmla="*/ 424 h 519"/>
                <a:gd name="T80" fmla="*/ 35 w 486"/>
                <a:gd name="T81" fmla="*/ 420 h 519"/>
                <a:gd name="T82" fmla="*/ 19 w 486"/>
                <a:gd name="T83" fmla="*/ 379 h 519"/>
                <a:gd name="T84" fmla="*/ 35 w 486"/>
                <a:gd name="T85" fmla="*/ 354 h 519"/>
                <a:gd name="T86" fmla="*/ 25 w 486"/>
                <a:gd name="T87" fmla="*/ 332 h 519"/>
                <a:gd name="T88" fmla="*/ 42 w 486"/>
                <a:gd name="T89" fmla="*/ 29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6" h="519">
                  <a:moveTo>
                    <a:pt x="42" y="291"/>
                  </a:moveTo>
                  <a:lnTo>
                    <a:pt x="35" y="236"/>
                  </a:lnTo>
                  <a:lnTo>
                    <a:pt x="15" y="202"/>
                  </a:lnTo>
                  <a:lnTo>
                    <a:pt x="0" y="159"/>
                  </a:lnTo>
                  <a:lnTo>
                    <a:pt x="21" y="139"/>
                  </a:lnTo>
                  <a:lnTo>
                    <a:pt x="4" y="110"/>
                  </a:lnTo>
                  <a:lnTo>
                    <a:pt x="15" y="65"/>
                  </a:lnTo>
                  <a:lnTo>
                    <a:pt x="35" y="58"/>
                  </a:lnTo>
                  <a:lnTo>
                    <a:pt x="54" y="75"/>
                  </a:lnTo>
                  <a:lnTo>
                    <a:pt x="90" y="0"/>
                  </a:lnTo>
                  <a:lnTo>
                    <a:pt x="124" y="3"/>
                  </a:lnTo>
                  <a:lnTo>
                    <a:pt x="136" y="40"/>
                  </a:lnTo>
                  <a:lnTo>
                    <a:pt x="210" y="33"/>
                  </a:lnTo>
                  <a:lnTo>
                    <a:pt x="217" y="58"/>
                  </a:lnTo>
                  <a:lnTo>
                    <a:pt x="286" y="33"/>
                  </a:lnTo>
                  <a:lnTo>
                    <a:pt x="308" y="46"/>
                  </a:lnTo>
                  <a:lnTo>
                    <a:pt x="319" y="67"/>
                  </a:lnTo>
                  <a:lnTo>
                    <a:pt x="383" y="78"/>
                  </a:lnTo>
                  <a:lnTo>
                    <a:pt x="412" y="145"/>
                  </a:lnTo>
                  <a:lnTo>
                    <a:pt x="482" y="195"/>
                  </a:lnTo>
                  <a:lnTo>
                    <a:pt x="486" y="262"/>
                  </a:lnTo>
                  <a:lnTo>
                    <a:pt x="477" y="291"/>
                  </a:lnTo>
                  <a:lnTo>
                    <a:pt x="442" y="300"/>
                  </a:lnTo>
                  <a:lnTo>
                    <a:pt x="414" y="324"/>
                  </a:lnTo>
                  <a:lnTo>
                    <a:pt x="383" y="342"/>
                  </a:lnTo>
                  <a:lnTo>
                    <a:pt x="378" y="375"/>
                  </a:lnTo>
                  <a:lnTo>
                    <a:pt x="365" y="385"/>
                  </a:lnTo>
                  <a:lnTo>
                    <a:pt x="256" y="407"/>
                  </a:lnTo>
                  <a:lnTo>
                    <a:pt x="249" y="379"/>
                  </a:lnTo>
                  <a:lnTo>
                    <a:pt x="223" y="372"/>
                  </a:lnTo>
                  <a:lnTo>
                    <a:pt x="202" y="342"/>
                  </a:lnTo>
                  <a:lnTo>
                    <a:pt x="171" y="375"/>
                  </a:lnTo>
                  <a:lnTo>
                    <a:pt x="166" y="413"/>
                  </a:lnTo>
                  <a:lnTo>
                    <a:pt x="173" y="491"/>
                  </a:lnTo>
                  <a:lnTo>
                    <a:pt x="163" y="511"/>
                  </a:lnTo>
                  <a:lnTo>
                    <a:pt x="138" y="519"/>
                  </a:lnTo>
                  <a:lnTo>
                    <a:pt x="118" y="511"/>
                  </a:lnTo>
                  <a:lnTo>
                    <a:pt x="102" y="487"/>
                  </a:lnTo>
                  <a:lnTo>
                    <a:pt x="79" y="417"/>
                  </a:lnTo>
                  <a:lnTo>
                    <a:pt x="44" y="424"/>
                  </a:lnTo>
                  <a:lnTo>
                    <a:pt x="35" y="420"/>
                  </a:lnTo>
                  <a:lnTo>
                    <a:pt x="19" y="379"/>
                  </a:lnTo>
                  <a:lnTo>
                    <a:pt x="35" y="354"/>
                  </a:lnTo>
                  <a:lnTo>
                    <a:pt x="25" y="332"/>
                  </a:lnTo>
                  <a:lnTo>
                    <a:pt x="42" y="29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1" name="Freeform 32">
              <a:extLst>
                <a:ext uri="{FF2B5EF4-FFF2-40B4-BE49-F238E27FC236}">
                  <a16:creationId xmlns:a16="http://schemas.microsoft.com/office/drawing/2014/main" id="{FF05A377-455D-E34A-8DD9-5C65C5772078}"/>
                </a:ext>
              </a:extLst>
            </p:cNvPr>
            <p:cNvSpPr>
              <a:spLocks noChangeAspect="1"/>
            </p:cNvSpPr>
            <p:nvPr/>
          </p:nvSpPr>
          <p:spPr bwMode="auto">
            <a:xfrm>
              <a:off x="7658019" y="4732815"/>
              <a:ext cx="297745" cy="312832"/>
            </a:xfrm>
            <a:custGeom>
              <a:avLst/>
              <a:gdLst>
                <a:gd name="T0" fmla="*/ 776 w 1126"/>
                <a:gd name="T1" fmla="*/ 381 h 1184"/>
                <a:gd name="T2" fmla="*/ 902 w 1126"/>
                <a:gd name="T3" fmla="*/ 245 h 1184"/>
                <a:gd name="T4" fmla="*/ 939 w 1126"/>
                <a:gd name="T5" fmla="*/ 60 h 1184"/>
                <a:gd name="T6" fmla="*/ 1042 w 1126"/>
                <a:gd name="T7" fmla="*/ 58 h 1184"/>
                <a:gd name="T8" fmla="*/ 1047 w 1126"/>
                <a:gd name="T9" fmla="*/ 139 h 1184"/>
                <a:gd name="T10" fmla="*/ 1126 w 1126"/>
                <a:gd name="T11" fmla="*/ 183 h 1184"/>
                <a:gd name="T12" fmla="*/ 1070 w 1126"/>
                <a:gd name="T13" fmla="*/ 243 h 1184"/>
                <a:gd name="T14" fmla="*/ 1022 w 1126"/>
                <a:gd name="T15" fmla="*/ 257 h 1184"/>
                <a:gd name="T16" fmla="*/ 1019 w 1126"/>
                <a:gd name="T17" fmla="*/ 337 h 1184"/>
                <a:gd name="T18" fmla="*/ 995 w 1126"/>
                <a:gd name="T19" fmla="*/ 426 h 1184"/>
                <a:gd name="T20" fmla="*/ 1044 w 1126"/>
                <a:gd name="T21" fmla="*/ 479 h 1184"/>
                <a:gd name="T22" fmla="*/ 1015 w 1126"/>
                <a:gd name="T23" fmla="*/ 522 h 1184"/>
                <a:gd name="T24" fmla="*/ 949 w 1126"/>
                <a:gd name="T25" fmla="*/ 603 h 1184"/>
                <a:gd name="T26" fmla="*/ 960 w 1126"/>
                <a:gd name="T27" fmla="*/ 687 h 1184"/>
                <a:gd name="T28" fmla="*/ 881 w 1126"/>
                <a:gd name="T29" fmla="*/ 714 h 1184"/>
                <a:gd name="T30" fmla="*/ 779 w 1126"/>
                <a:gd name="T31" fmla="*/ 746 h 1184"/>
                <a:gd name="T32" fmla="*/ 764 w 1126"/>
                <a:gd name="T33" fmla="*/ 860 h 1184"/>
                <a:gd name="T34" fmla="*/ 773 w 1126"/>
                <a:gd name="T35" fmla="*/ 892 h 1184"/>
                <a:gd name="T36" fmla="*/ 794 w 1126"/>
                <a:gd name="T37" fmla="*/ 905 h 1184"/>
                <a:gd name="T38" fmla="*/ 804 w 1126"/>
                <a:gd name="T39" fmla="*/ 1065 h 1184"/>
                <a:gd name="T40" fmla="*/ 765 w 1126"/>
                <a:gd name="T41" fmla="*/ 1040 h 1184"/>
                <a:gd name="T42" fmla="*/ 723 w 1126"/>
                <a:gd name="T43" fmla="*/ 986 h 1184"/>
                <a:gd name="T44" fmla="*/ 665 w 1126"/>
                <a:gd name="T45" fmla="*/ 1028 h 1184"/>
                <a:gd name="T46" fmla="*/ 640 w 1126"/>
                <a:gd name="T47" fmla="*/ 1083 h 1184"/>
                <a:gd name="T48" fmla="*/ 591 w 1126"/>
                <a:gd name="T49" fmla="*/ 1142 h 1184"/>
                <a:gd name="T50" fmla="*/ 564 w 1126"/>
                <a:gd name="T51" fmla="*/ 1177 h 1184"/>
                <a:gd name="T52" fmla="*/ 518 w 1126"/>
                <a:gd name="T53" fmla="*/ 1184 h 1184"/>
                <a:gd name="T54" fmla="*/ 534 w 1126"/>
                <a:gd name="T55" fmla="*/ 1138 h 1184"/>
                <a:gd name="T56" fmla="*/ 495 w 1126"/>
                <a:gd name="T57" fmla="*/ 1093 h 1184"/>
                <a:gd name="T58" fmla="*/ 460 w 1126"/>
                <a:gd name="T59" fmla="*/ 1002 h 1184"/>
                <a:gd name="T60" fmla="*/ 380 w 1126"/>
                <a:gd name="T61" fmla="*/ 1015 h 1184"/>
                <a:gd name="T62" fmla="*/ 362 w 1126"/>
                <a:gd name="T63" fmla="*/ 1062 h 1184"/>
                <a:gd name="T64" fmla="*/ 318 w 1126"/>
                <a:gd name="T65" fmla="*/ 1117 h 1184"/>
                <a:gd name="T66" fmla="*/ 252 w 1126"/>
                <a:gd name="T67" fmla="*/ 1114 h 1184"/>
                <a:gd name="T68" fmla="*/ 203 w 1126"/>
                <a:gd name="T69" fmla="*/ 1139 h 1184"/>
                <a:gd name="T70" fmla="*/ 187 w 1126"/>
                <a:gd name="T71" fmla="*/ 1123 h 1184"/>
                <a:gd name="T72" fmla="*/ 125 w 1126"/>
                <a:gd name="T73" fmla="*/ 1069 h 1184"/>
                <a:gd name="T74" fmla="*/ 53 w 1126"/>
                <a:gd name="T75" fmla="*/ 1166 h 1184"/>
                <a:gd name="T76" fmla="*/ 36 w 1126"/>
                <a:gd name="T77" fmla="*/ 1053 h 1184"/>
                <a:gd name="T78" fmla="*/ 0 w 1126"/>
                <a:gd name="T79" fmla="*/ 1019 h 1184"/>
                <a:gd name="T80" fmla="*/ 230 w 1126"/>
                <a:gd name="T81" fmla="*/ 894 h 1184"/>
                <a:gd name="T82" fmla="*/ 373 w 1126"/>
                <a:gd name="T83" fmla="*/ 836 h 1184"/>
                <a:gd name="T84" fmla="*/ 456 w 1126"/>
                <a:gd name="T85" fmla="*/ 771 h 1184"/>
                <a:gd name="T86" fmla="*/ 560 w 1126"/>
                <a:gd name="T87" fmla="*/ 630 h 1184"/>
                <a:gd name="T88" fmla="*/ 578 w 1126"/>
                <a:gd name="T89" fmla="*/ 587 h 1184"/>
                <a:gd name="T90" fmla="*/ 617 w 1126"/>
                <a:gd name="T91" fmla="*/ 468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6" h="1184">
                  <a:moveTo>
                    <a:pt x="730" y="388"/>
                  </a:moveTo>
                  <a:lnTo>
                    <a:pt x="776" y="381"/>
                  </a:lnTo>
                  <a:lnTo>
                    <a:pt x="854" y="324"/>
                  </a:lnTo>
                  <a:lnTo>
                    <a:pt x="902" y="245"/>
                  </a:lnTo>
                  <a:lnTo>
                    <a:pt x="906" y="122"/>
                  </a:lnTo>
                  <a:lnTo>
                    <a:pt x="939" y="60"/>
                  </a:lnTo>
                  <a:lnTo>
                    <a:pt x="957" y="0"/>
                  </a:lnTo>
                  <a:lnTo>
                    <a:pt x="1042" y="58"/>
                  </a:lnTo>
                  <a:lnTo>
                    <a:pt x="1038" y="113"/>
                  </a:lnTo>
                  <a:lnTo>
                    <a:pt x="1047" y="139"/>
                  </a:lnTo>
                  <a:lnTo>
                    <a:pt x="1097" y="144"/>
                  </a:lnTo>
                  <a:lnTo>
                    <a:pt x="1126" y="183"/>
                  </a:lnTo>
                  <a:lnTo>
                    <a:pt x="1118" y="201"/>
                  </a:lnTo>
                  <a:lnTo>
                    <a:pt x="1070" y="243"/>
                  </a:lnTo>
                  <a:lnTo>
                    <a:pt x="1027" y="245"/>
                  </a:lnTo>
                  <a:lnTo>
                    <a:pt x="1022" y="257"/>
                  </a:lnTo>
                  <a:lnTo>
                    <a:pt x="1015" y="317"/>
                  </a:lnTo>
                  <a:lnTo>
                    <a:pt x="1019" y="337"/>
                  </a:lnTo>
                  <a:lnTo>
                    <a:pt x="1008" y="359"/>
                  </a:lnTo>
                  <a:lnTo>
                    <a:pt x="995" y="426"/>
                  </a:lnTo>
                  <a:lnTo>
                    <a:pt x="1016" y="467"/>
                  </a:lnTo>
                  <a:lnTo>
                    <a:pt x="1044" y="479"/>
                  </a:lnTo>
                  <a:lnTo>
                    <a:pt x="1049" y="487"/>
                  </a:lnTo>
                  <a:lnTo>
                    <a:pt x="1015" y="522"/>
                  </a:lnTo>
                  <a:lnTo>
                    <a:pt x="995" y="578"/>
                  </a:lnTo>
                  <a:lnTo>
                    <a:pt x="949" y="603"/>
                  </a:lnTo>
                  <a:lnTo>
                    <a:pt x="966" y="679"/>
                  </a:lnTo>
                  <a:lnTo>
                    <a:pt x="960" y="687"/>
                  </a:lnTo>
                  <a:lnTo>
                    <a:pt x="890" y="683"/>
                  </a:lnTo>
                  <a:lnTo>
                    <a:pt x="881" y="714"/>
                  </a:lnTo>
                  <a:lnTo>
                    <a:pt x="798" y="728"/>
                  </a:lnTo>
                  <a:lnTo>
                    <a:pt x="779" y="746"/>
                  </a:lnTo>
                  <a:lnTo>
                    <a:pt x="792" y="771"/>
                  </a:lnTo>
                  <a:lnTo>
                    <a:pt x="764" y="860"/>
                  </a:lnTo>
                  <a:lnTo>
                    <a:pt x="768" y="880"/>
                  </a:lnTo>
                  <a:lnTo>
                    <a:pt x="773" y="892"/>
                  </a:lnTo>
                  <a:lnTo>
                    <a:pt x="786" y="889"/>
                  </a:lnTo>
                  <a:lnTo>
                    <a:pt x="794" y="905"/>
                  </a:lnTo>
                  <a:lnTo>
                    <a:pt x="814" y="1002"/>
                  </a:lnTo>
                  <a:lnTo>
                    <a:pt x="804" y="1065"/>
                  </a:lnTo>
                  <a:lnTo>
                    <a:pt x="792" y="1051"/>
                  </a:lnTo>
                  <a:lnTo>
                    <a:pt x="765" y="1040"/>
                  </a:lnTo>
                  <a:lnTo>
                    <a:pt x="734" y="979"/>
                  </a:lnTo>
                  <a:lnTo>
                    <a:pt x="723" y="986"/>
                  </a:lnTo>
                  <a:lnTo>
                    <a:pt x="716" y="1015"/>
                  </a:lnTo>
                  <a:lnTo>
                    <a:pt x="665" y="1028"/>
                  </a:lnTo>
                  <a:lnTo>
                    <a:pt x="672" y="1083"/>
                  </a:lnTo>
                  <a:lnTo>
                    <a:pt x="640" y="1083"/>
                  </a:lnTo>
                  <a:lnTo>
                    <a:pt x="630" y="1129"/>
                  </a:lnTo>
                  <a:lnTo>
                    <a:pt x="591" y="1142"/>
                  </a:lnTo>
                  <a:lnTo>
                    <a:pt x="588" y="1166"/>
                  </a:lnTo>
                  <a:lnTo>
                    <a:pt x="564" y="1177"/>
                  </a:lnTo>
                  <a:lnTo>
                    <a:pt x="552" y="1173"/>
                  </a:lnTo>
                  <a:lnTo>
                    <a:pt x="518" y="1184"/>
                  </a:lnTo>
                  <a:lnTo>
                    <a:pt x="516" y="1159"/>
                  </a:lnTo>
                  <a:lnTo>
                    <a:pt x="534" y="1138"/>
                  </a:lnTo>
                  <a:lnTo>
                    <a:pt x="524" y="1106"/>
                  </a:lnTo>
                  <a:lnTo>
                    <a:pt x="495" y="1093"/>
                  </a:lnTo>
                  <a:lnTo>
                    <a:pt x="468" y="1065"/>
                  </a:lnTo>
                  <a:lnTo>
                    <a:pt x="460" y="1002"/>
                  </a:lnTo>
                  <a:lnTo>
                    <a:pt x="430" y="990"/>
                  </a:lnTo>
                  <a:lnTo>
                    <a:pt x="380" y="1015"/>
                  </a:lnTo>
                  <a:lnTo>
                    <a:pt x="364" y="1030"/>
                  </a:lnTo>
                  <a:lnTo>
                    <a:pt x="362" y="1062"/>
                  </a:lnTo>
                  <a:lnTo>
                    <a:pt x="326" y="1069"/>
                  </a:lnTo>
                  <a:lnTo>
                    <a:pt x="318" y="1117"/>
                  </a:lnTo>
                  <a:lnTo>
                    <a:pt x="298" y="1093"/>
                  </a:lnTo>
                  <a:lnTo>
                    <a:pt x="252" y="1114"/>
                  </a:lnTo>
                  <a:lnTo>
                    <a:pt x="238" y="1109"/>
                  </a:lnTo>
                  <a:lnTo>
                    <a:pt x="203" y="1139"/>
                  </a:lnTo>
                  <a:lnTo>
                    <a:pt x="200" y="1125"/>
                  </a:lnTo>
                  <a:lnTo>
                    <a:pt x="187" y="1123"/>
                  </a:lnTo>
                  <a:lnTo>
                    <a:pt x="185" y="1075"/>
                  </a:lnTo>
                  <a:lnTo>
                    <a:pt x="125" y="1069"/>
                  </a:lnTo>
                  <a:lnTo>
                    <a:pt x="90" y="1142"/>
                  </a:lnTo>
                  <a:lnTo>
                    <a:pt x="53" y="1166"/>
                  </a:lnTo>
                  <a:lnTo>
                    <a:pt x="33" y="1089"/>
                  </a:lnTo>
                  <a:lnTo>
                    <a:pt x="36" y="1053"/>
                  </a:lnTo>
                  <a:lnTo>
                    <a:pt x="9" y="1036"/>
                  </a:lnTo>
                  <a:lnTo>
                    <a:pt x="0" y="1019"/>
                  </a:lnTo>
                  <a:lnTo>
                    <a:pt x="156" y="963"/>
                  </a:lnTo>
                  <a:lnTo>
                    <a:pt x="230" y="894"/>
                  </a:lnTo>
                  <a:lnTo>
                    <a:pt x="297" y="896"/>
                  </a:lnTo>
                  <a:lnTo>
                    <a:pt x="373" y="836"/>
                  </a:lnTo>
                  <a:lnTo>
                    <a:pt x="407" y="792"/>
                  </a:lnTo>
                  <a:lnTo>
                    <a:pt x="456" y="771"/>
                  </a:lnTo>
                  <a:lnTo>
                    <a:pt x="518" y="676"/>
                  </a:lnTo>
                  <a:lnTo>
                    <a:pt x="560" y="630"/>
                  </a:lnTo>
                  <a:lnTo>
                    <a:pt x="573" y="589"/>
                  </a:lnTo>
                  <a:lnTo>
                    <a:pt x="578" y="587"/>
                  </a:lnTo>
                  <a:lnTo>
                    <a:pt x="578" y="561"/>
                  </a:lnTo>
                  <a:lnTo>
                    <a:pt x="617" y="468"/>
                  </a:lnTo>
                  <a:lnTo>
                    <a:pt x="730" y="388"/>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2" name="Freeform 33">
              <a:extLst>
                <a:ext uri="{FF2B5EF4-FFF2-40B4-BE49-F238E27FC236}">
                  <a16:creationId xmlns:a16="http://schemas.microsoft.com/office/drawing/2014/main" id="{AA181C15-8FAD-325C-3CAA-BBE6C6A3BC56}"/>
                </a:ext>
              </a:extLst>
            </p:cNvPr>
            <p:cNvSpPr>
              <a:spLocks noChangeAspect="1"/>
            </p:cNvSpPr>
            <p:nvPr/>
          </p:nvSpPr>
          <p:spPr bwMode="auto">
            <a:xfrm>
              <a:off x="7734241" y="4769339"/>
              <a:ext cx="46845" cy="90515"/>
            </a:xfrm>
            <a:custGeom>
              <a:avLst/>
              <a:gdLst>
                <a:gd name="T0" fmla="*/ 132 w 178"/>
                <a:gd name="T1" fmla="*/ 178 h 341"/>
                <a:gd name="T2" fmla="*/ 157 w 178"/>
                <a:gd name="T3" fmla="*/ 167 h 341"/>
                <a:gd name="T4" fmla="*/ 174 w 178"/>
                <a:gd name="T5" fmla="*/ 167 h 341"/>
                <a:gd name="T6" fmla="*/ 178 w 178"/>
                <a:gd name="T7" fmla="*/ 188 h 341"/>
                <a:gd name="T8" fmla="*/ 146 w 178"/>
                <a:gd name="T9" fmla="*/ 237 h 341"/>
                <a:gd name="T10" fmla="*/ 141 w 178"/>
                <a:gd name="T11" fmla="*/ 279 h 341"/>
                <a:gd name="T12" fmla="*/ 72 w 178"/>
                <a:gd name="T13" fmla="*/ 328 h 341"/>
                <a:gd name="T14" fmla="*/ 0 w 178"/>
                <a:gd name="T15" fmla="*/ 341 h 341"/>
                <a:gd name="T16" fmla="*/ 0 w 178"/>
                <a:gd name="T17" fmla="*/ 321 h 341"/>
                <a:gd name="T18" fmla="*/ 26 w 178"/>
                <a:gd name="T19" fmla="*/ 315 h 341"/>
                <a:gd name="T20" fmla="*/ 29 w 178"/>
                <a:gd name="T21" fmla="*/ 281 h 341"/>
                <a:gd name="T22" fmla="*/ 56 w 178"/>
                <a:gd name="T23" fmla="*/ 242 h 341"/>
                <a:gd name="T24" fmla="*/ 54 w 178"/>
                <a:gd name="T25" fmla="*/ 227 h 341"/>
                <a:gd name="T26" fmla="*/ 43 w 178"/>
                <a:gd name="T27" fmla="*/ 214 h 341"/>
                <a:gd name="T28" fmla="*/ 11 w 178"/>
                <a:gd name="T29" fmla="*/ 242 h 341"/>
                <a:gd name="T30" fmla="*/ 0 w 178"/>
                <a:gd name="T31" fmla="*/ 230 h 341"/>
                <a:gd name="T32" fmla="*/ 0 w 178"/>
                <a:gd name="T33" fmla="*/ 214 h 341"/>
                <a:gd name="T34" fmla="*/ 17 w 178"/>
                <a:gd name="T35" fmla="*/ 157 h 341"/>
                <a:gd name="T36" fmla="*/ 54 w 178"/>
                <a:gd name="T37" fmla="*/ 93 h 341"/>
                <a:gd name="T38" fmla="*/ 104 w 178"/>
                <a:gd name="T39" fmla="*/ 55 h 341"/>
                <a:gd name="T40" fmla="*/ 141 w 178"/>
                <a:gd name="T41" fmla="*/ 0 h 341"/>
                <a:gd name="T42" fmla="*/ 148 w 178"/>
                <a:gd name="T43" fmla="*/ 1 h 341"/>
                <a:gd name="T44" fmla="*/ 152 w 178"/>
                <a:gd name="T45" fmla="*/ 62 h 341"/>
                <a:gd name="T46" fmla="*/ 111 w 178"/>
                <a:gd name="T47" fmla="*/ 138 h 341"/>
                <a:gd name="T48" fmla="*/ 110 w 178"/>
                <a:gd name="T49" fmla="*/ 160 h 341"/>
                <a:gd name="T50" fmla="*/ 116 w 178"/>
                <a:gd name="T51" fmla="*/ 175 h 341"/>
                <a:gd name="T52" fmla="*/ 132 w 178"/>
                <a:gd name="T53" fmla="*/ 1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341">
                  <a:moveTo>
                    <a:pt x="132" y="178"/>
                  </a:moveTo>
                  <a:lnTo>
                    <a:pt x="157" y="167"/>
                  </a:lnTo>
                  <a:lnTo>
                    <a:pt x="174" y="167"/>
                  </a:lnTo>
                  <a:lnTo>
                    <a:pt x="178" y="188"/>
                  </a:lnTo>
                  <a:lnTo>
                    <a:pt x="146" y="237"/>
                  </a:lnTo>
                  <a:lnTo>
                    <a:pt x="141" y="279"/>
                  </a:lnTo>
                  <a:lnTo>
                    <a:pt x="72" y="328"/>
                  </a:lnTo>
                  <a:lnTo>
                    <a:pt x="0" y="341"/>
                  </a:lnTo>
                  <a:lnTo>
                    <a:pt x="0" y="321"/>
                  </a:lnTo>
                  <a:lnTo>
                    <a:pt x="26" y="315"/>
                  </a:lnTo>
                  <a:lnTo>
                    <a:pt x="29" y="281"/>
                  </a:lnTo>
                  <a:lnTo>
                    <a:pt x="56" y="242"/>
                  </a:lnTo>
                  <a:lnTo>
                    <a:pt x="54" y="227"/>
                  </a:lnTo>
                  <a:lnTo>
                    <a:pt x="43" y="214"/>
                  </a:lnTo>
                  <a:lnTo>
                    <a:pt x="11" y="242"/>
                  </a:lnTo>
                  <a:lnTo>
                    <a:pt x="0" y="230"/>
                  </a:lnTo>
                  <a:lnTo>
                    <a:pt x="0" y="214"/>
                  </a:lnTo>
                  <a:lnTo>
                    <a:pt x="17" y="157"/>
                  </a:lnTo>
                  <a:lnTo>
                    <a:pt x="54" y="93"/>
                  </a:lnTo>
                  <a:lnTo>
                    <a:pt x="104" y="55"/>
                  </a:lnTo>
                  <a:lnTo>
                    <a:pt x="141" y="0"/>
                  </a:lnTo>
                  <a:lnTo>
                    <a:pt x="148" y="1"/>
                  </a:lnTo>
                  <a:lnTo>
                    <a:pt x="152" y="62"/>
                  </a:lnTo>
                  <a:lnTo>
                    <a:pt x="111" y="138"/>
                  </a:lnTo>
                  <a:lnTo>
                    <a:pt x="110" y="160"/>
                  </a:lnTo>
                  <a:lnTo>
                    <a:pt x="116" y="175"/>
                  </a:lnTo>
                  <a:lnTo>
                    <a:pt x="132" y="178"/>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3" name="Freeform 34">
              <a:extLst>
                <a:ext uri="{FF2B5EF4-FFF2-40B4-BE49-F238E27FC236}">
                  <a16:creationId xmlns:a16="http://schemas.microsoft.com/office/drawing/2014/main" id="{F770544C-4090-2EC8-FC5D-7399939E0627}"/>
                </a:ext>
              </a:extLst>
            </p:cNvPr>
            <p:cNvSpPr>
              <a:spLocks noChangeAspect="1"/>
            </p:cNvSpPr>
            <p:nvPr/>
          </p:nvSpPr>
          <p:spPr bwMode="auto">
            <a:xfrm>
              <a:off x="6649655" y="5664960"/>
              <a:ext cx="175471" cy="256459"/>
            </a:xfrm>
            <a:custGeom>
              <a:avLst/>
              <a:gdLst>
                <a:gd name="T0" fmla="*/ 573 w 662"/>
                <a:gd name="T1" fmla="*/ 50 h 969"/>
                <a:gd name="T2" fmla="*/ 608 w 662"/>
                <a:gd name="T3" fmla="*/ 9 h 969"/>
                <a:gd name="T4" fmla="*/ 644 w 662"/>
                <a:gd name="T5" fmla="*/ 69 h 969"/>
                <a:gd name="T6" fmla="*/ 662 w 662"/>
                <a:gd name="T7" fmla="*/ 80 h 969"/>
                <a:gd name="T8" fmla="*/ 629 w 662"/>
                <a:gd name="T9" fmla="*/ 105 h 969"/>
                <a:gd name="T10" fmla="*/ 595 w 662"/>
                <a:gd name="T11" fmla="*/ 161 h 969"/>
                <a:gd name="T12" fmla="*/ 562 w 662"/>
                <a:gd name="T13" fmla="*/ 162 h 969"/>
                <a:gd name="T14" fmla="*/ 553 w 662"/>
                <a:gd name="T15" fmla="*/ 190 h 969"/>
                <a:gd name="T16" fmla="*/ 559 w 662"/>
                <a:gd name="T17" fmla="*/ 214 h 969"/>
                <a:gd name="T18" fmla="*/ 553 w 662"/>
                <a:gd name="T19" fmla="*/ 251 h 969"/>
                <a:gd name="T20" fmla="*/ 524 w 662"/>
                <a:gd name="T21" fmla="*/ 267 h 969"/>
                <a:gd name="T22" fmla="*/ 545 w 662"/>
                <a:gd name="T23" fmla="*/ 282 h 969"/>
                <a:gd name="T24" fmla="*/ 495 w 662"/>
                <a:gd name="T25" fmla="*/ 366 h 969"/>
                <a:gd name="T26" fmla="*/ 446 w 662"/>
                <a:gd name="T27" fmla="*/ 497 h 969"/>
                <a:gd name="T28" fmla="*/ 392 w 662"/>
                <a:gd name="T29" fmla="*/ 645 h 969"/>
                <a:gd name="T30" fmla="*/ 393 w 662"/>
                <a:gd name="T31" fmla="*/ 709 h 969"/>
                <a:gd name="T32" fmla="*/ 341 w 662"/>
                <a:gd name="T33" fmla="*/ 840 h 969"/>
                <a:gd name="T34" fmla="*/ 330 w 662"/>
                <a:gd name="T35" fmla="*/ 914 h 969"/>
                <a:gd name="T36" fmla="*/ 308 w 662"/>
                <a:gd name="T37" fmla="*/ 960 h 969"/>
                <a:gd name="T38" fmla="*/ 283 w 662"/>
                <a:gd name="T39" fmla="*/ 949 h 969"/>
                <a:gd name="T40" fmla="*/ 247 w 662"/>
                <a:gd name="T41" fmla="*/ 919 h 969"/>
                <a:gd name="T42" fmla="*/ 238 w 662"/>
                <a:gd name="T43" fmla="*/ 842 h 969"/>
                <a:gd name="T44" fmla="*/ 227 w 662"/>
                <a:gd name="T45" fmla="*/ 775 h 969"/>
                <a:gd name="T46" fmla="*/ 180 w 662"/>
                <a:gd name="T47" fmla="*/ 759 h 969"/>
                <a:gd name="T48" fmla="*/ 135 w 662"/>
                <a:gd name="T49" fmla="*/ 681 h 969"/>
                <a:gd name="T50" fmla="*/ 79 w 662"/>
                <a:gd name="T51" fmla="*/ 617 h 969"/>
                <a:gd name="T52" fmla="*/ 98 w 662"/>
                <a:gd name="T53" fmla="*/ 582 h 969"/>
                <a:gd name="T54" fmla="*/ 43 w 662"/>
                <a:gd name="T55" fmla="*/ 551 h 969"/>
                <a:gd name="T56" fmla="*/ 0 w 662"/>
                <a:gd name="T57" fmla="*/ 473 h 969"/>
                <a:gd name="T58" fmla="*/ 36 w 662"/>
                <a:gd name="T59" fmla="*/ 440 h 969"/>
                <a:gd name="T60" fmla="*/ 98 w 662"/>
                <a:gd name="T61" fmla="*/ 433 h 969"/>
                <a:gd name="T62" fmla="*/ 148 w 662"/>
                <a:gd name="T63" fmla="*/ 434 h 969"/>
                <a:gd name="T64" fmla="*/ 213 w 662"/>
                <a:gd name="T65" fmla="*/ 427 h 969"/>
                <a:gd name="T66" fmla="*/ 192 w 662"/>
                <a:gd name="T67" fmla="*/ 357 h 969"/>
                <a:gd name="T68" fmla="*/ 210 w 662"/>
                <a:gd name="T69" fmla="*/ 346 h 969"/>
                <a:gd name="T70" fmla="*/ 177 w 662"/>
                <a:gd name="T71" fmla="*/ 235 h 969"/>
                <a:gd name="T72" fmla="*/ 206 w 662"/>
                <a:gd name="T73" fmla="*/ 148 h 969"/>
                <a:gd name="T74" fmla="*/ 230 w 662"/>
                <a:gd name="T75" fmla="*/ 155 h 969"/>
                <a:gd name="T76" fmla="*/ 280 w 662"/>
                <a:gd name="T77" fmla="*/ 80 h 969"/>
                <a:gd name="T78" fmla="*/ 318 w 662"/>
                <a:gd name="T79" fmla="*/ 50 h 969"/>
                <a:gd name="T80" fmla="*/ 378 w 662"/>
                <a:gd name="T81" fmla="*/ 0 h 969"/>
                <a:gd name="T82" fmla="*/ 446 w 662"/>
                <a:gd name="T83" fmla="*/ 0 h 969"/>
                <a:gd name="T84" fmla="*/ 484 w 662"/>
                <a:gd name="T85" fmla="*/ 59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2" h="969">
                  <a:moveTo>
                    <a:pt x="525" y="48"/>
                  </a:moveTo>
                  <a:lnTo>
                    <a:pt x="573" y="50"/>
                  </a:lnTo>
                  <a:lnTo>
                    <a:pt x="598" y="10"/>
                  </a:lnTo>
                  <a:lnTo>
                    <a:pt x="608" y="9"/>
                  </a:lnTo>
                  <a:lnTo>
                    <a:pt x="647" y="18"/>
                  </a:lnTo>
                  <a:lnTo>
                    <a:pt x="644" y="69"/>
                  </a:lnTo>
                  <a:lnTo>
                    <a:pt x="655" y="71"/>
                  </a:lnTo>
                  <a:lnTo>
                    <a:pt x="662" y="80"/>
                  </a:lnTo>
                  <a:lnTo>
                    <a:pt x="643" y="106"/>
                  </a:lnTo>
                  <a:lnTo>
                    <a:pt x="629" y="105"/>
                  </a:lnTo>
                  <a:lnTo>
                    <a:pt x="595" y="126"/>
                  </a:lnTo>
                  <a:lnTo>
                    <a:pt x="595" y="161"/>
                  </a:lnTo>
                  <a:lnTo>
                    <a:pt x="576" y="176"/>
                  </a:lnTo>
                  <a:lnTo>
                    <a:pt x="562" y="162"/>
                  </a:lnTo>
                  <a:lnTo>
                    <a:pt x="548" y="173"/>
                  </a:lnTo>
                  <a:lnTo>
                    <a:pt x="553" y="190"/>
                  </a:lnTo>
                  <a:lnTo>
                    <a:pt x="545" y="212"/>
                  </a:lnTo>
                  <a:lnTo>
                    <a:pt x="559" y="214"/>
                  </a:lnTo>
                  <a:lnTo>
                    <a:pt x="562" y="240"/>
                  </a:lnTo>
                  <a:lnTo>
                    <a:pt x="553" y="251"/>
                  </a:lnTo>
                  <a:lnTo>
                    <a:pt x="539" y="250"/>
                  </a:lnTo>
                  <a:lnTo>
                    <a:pt x="524" y="267"/>
                  </a:lnTo>
                  <a:lnTo>
                    <a:pt x="544" y="264"/>
                  </a:lnTo>
                  <a:lnTo>
                    <a:pt x="545" y="282"/>
                  </a:lnTo>
                  <a:lnTo>
                    <a:pt x="521" y="286"/>
                  </a:lnTo>
                  <a:lnTo>
                    <a:pt x="495" y="366"/>
                  </a:lnTo>
                  <a:lnTo>
                    <a:pt x="475" y="387"/>
                  </a:lnTo>
                  <a:lnTo>
                    <a:pt x="446" y="497"/>
                  </a:lnTo>
                  <a:lnTo>
                    <a:pt x="414" y="539"/>
                  </a:lnTo>
                  <a:lnTo>
                    <a:pt x="392" y="645"/>
                  </a:lnTo>
                  <a:lnTo>
                    <a:pt x="403" y="692"/>
                  </a:lnTo>
                  <a:lnTo>
                    <a:pt x="393" y="709"/>
                  </a:lnTo>
                  <a:lnTo>
                    <a:pt x="386" y="783"/>
                  </a:lnTo>
                  <a:lnTo>
                    <a:pt x="341" y="840"/>
                  </a:lnTo>
                  <a:lnTo>
                    <a:pt x="325" y="900"/>
                  </a:lnTo>
                  <a:lnTo>
                    <a:pt x="330" y="914"/>
                  </a:lnTo>
                  <a:lnTo>
                    <a:pt x="308" y="938"/>
                  </a:lnTo>
                  <a:lnTo>
                    <a:pt x="308" y="960"/>
                  </a:lnTo>
                  <a:lnTo>
                    <a:pt x="297" y="969"/>
                  </a:lnTo>
                  <a:lnTo>
                    <a:pt x="283" y="949"/>
                  </a:lnTo>
                  <a:lnTo>
                    <a:pt x="255" y="946"/>
                  </a:lnTo>
                  <a:lnTo>
                    <a:pt x="247" y="919"/>
                  </a:lnTo>
                  <a:lnTo>
                    <a:pt x="206" y="898"/>
                  </a:lnTo>
                  <a:lnTo>
                    <a:pt x="238" y="842"/>
                  </a:lnTo>
                  <a:lnTo>
                    <a:pt x="242" y="808"/>
                  </a:lnTo>
                  <a:lnTo>
                    <a:pt x="227" y="775"/>
                  </a:lnTo>
                  <a:lnTo>
                    <a:pt x="201" y="775"/>
                  </a:lnTo>
                  <a:lnTo>
                    <a:pt x="180" y="759"/>
                  </a:lnTo>
                  <a:lnTo>
                    <a:pt x="163" y="771"/>
                  </a:lnTo>
                  <a:lnTo>
                    <a:pt x="135" y="681"/>
                  </a:lnTo>
                  <a:lnTo>
                    <a:pt x="78" y="638"/>
                  </a:lnTo>
                  <a:lnTo>
                    <a:pt x="79" y="617"/>
                  </a:lnTo>
                  <a:lnTo>
                    <a:pt x="99" y="593"/>
                  </a:lnTo>
                  <a:lnTo>
                    <a:pt x="98" y="582"/>
                  </a:lnTo>
                  <a:lnTo>
                    <a:pt x="91" y="565"/>
                  </a:lnTo>
                  <a:lnTo>
                    <a:pt x="43" y="551"/>
                  </a:lnTo>
                  <a:lnTo>
                    <a:pt x="24" y="498"/>
                  </a:lnTo>
                  <a:lnTo>
                    <a:pt x="0" y="473"/>
                  </a:lnTo>
                  <a:lnTo>
                    <a:pt x="6" y="444"/>
                  </a:lnTo>
                  <a:lnTo>
                    <a:pt x="36" y="440"/>
                  </a:lnTo>
                  <a:lnTo>
                    <a:pt x="75" y="454"/>
                  </a:lnTo>
                  <a:lnTo>
                    <a:pt x="98" y="433"/>
                  </a:lnTo>
                  <a:lnTo>
                    <a:pt x="135" y="440"/>
                  </a:lnTo>
                  <a:lnTo>
                    <a:pt x="148" y="434"/>
                  </a:lnTo>
                  <a:lnTo>
                    <a:pt x="164" y="408"/>
                  </a:lnTo>
                  <a:lnTo>
                    <a:pt x="213" y="427"/>
                  </a:lnTo>
                  <a:lnTo>
                    <a:pt x="210" y="387"/>
                  </a:lnTo>
                  <a:lnTo>
                    <a:pt x="192" y="357"/>
                  </a:lnTo>
                  <a:lnTo>
                    <a:pt x="201" y="346"/>
                  </a:lnTo>
                  <a:lnTo>
                    <a:pt x="210" y="346"/>
                  </a:lnTo>
                  <a:lnTo>
                    <a:pt x="230" y="310"/>
                  </a:lnTo>
                  <a:lnTo>
                    <a:pt x="177" y="235"/>
                  </a:lnTo>
                  <a:lnTo>
                    <a:pt x="183" y="194"/>
                  </a:lnTo>
                  <a:lnTo>
                    <a:pt x="206" y="148"/>
                  </a:lnTo>
                  <a:lnTo>
                    <a:pt x="212" y="143"/>
                  </a:lnTo>
                  <a:lnTo>
                    <a:pt x="230" y="155"/>
                  </a:lnTo>
                  <a:lnTo>
                    <a:pt x="255" y="102"/>
                  </a:lnTo>
                  <a:lnTo>
                    <a:pt x="280" y="80"/>
                  </a:lnTo>
                  <a:lnTo>
                    <a:pt x="284" y="63"/>
                  </a:lnTo>
                  <a:lnTo>
                    <a:pt x="318" y="50"/>
                  </a:lnTo>
                  <a:lnTo>
                    <a:pt x="337" y="0"/>
                  </a:lnTo>
                  <a:lnTo>
                    <a:pt x="378" y="0"/>
                  </a:lnTo>
                  <a:lnTo>
                    <a:pt x="396" y="13"/>
                  </a:lnTo>
                  <a:lnTo>
                    <a:pt x="446" y="0"/>
                  </a:lnTo>
                  <a:lnTo>
                    <a:pt x="467" y="9"/>
                  </a:lnTo>
                  <a:lnTo>
                    <a:pt x="484" y="59"/>
                  </a:lnTo>
                  <a:lnTo>
                    <a:pt x="525" y="48"/>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4" name="Freeform 35">
              <a:extLst>
                <a:ext uri="{FF2B5EF4-FFF2-40B4-BE49-F238E27FC236}">
                  <a16:creationId xmlns:a16="http://schemas.microsoft.com/office/drawing/2014/main" id="{20E89667-9AE3-7009-92F9-09B62088099D}"/>
                </a:ext>
              </a:extLst>
            </p:cNvPr>
            <p:cNvSpPr>
              <a:spLocks noChangeAspect="1"/>
            </p:cNvSpPr>
            <p:nvPr/>
          </p:nvSpPr>
          <p:spPr bwMode="auto">
            <a:xfrm>
              <a:off x="6681415" y="5518071"/>
              <a:ext cx="173883" cy="165944"/>
            </a:xfrm>
            <a:custGeom>
              <a:avLst/>
              <a:gdLst>
                <a:gd name="T0" fmla="*/ 29 w 658"/>
                <a:gd name="T1" fmla="*/ 250 h 626"/>
                <a:gd name="T2" fmla="*/ 29 w 658"/>
                <a:gd name="T3" fmla="*/ 223 h 626"/>
                <a:gd name="T4" fmla="*/ 60 w 658"/>
                <a:gd name="T5" fmla="*/ 135 h 626"/>
                <a:gd name="T6" fmla="*/ 188 w 658"/>
                <a:gd name="T7" fmla="*/ 107 h 626"/>
                <a:gd name="T8" fmla="*/ 210 w 658"/>
                <a:gd name="T9" fmla="*/ 28 h 626"/>
                <a:gd name="T10" fmla="*/ 332 w 658"/>
                <a:gd name="T11" fmla="*/ 64 h 626"/>
                <a:gd name="T12" fmla="*/ 348 w 658"/>
                <a:gd name="T13" fmla="*/ 74 h 626"/>
                <a:gd name="T14" fmla="*/ 431 w 658"/>
                <a:gd name="T15" fmla="*/ 14 h 626"/>
                <a:gd name="T16" fmla="*/ 458 w 658"/>
                <a:gd name="T17" fmla="*/ 14 h 626"/>
                <a:gd name="T18" fmla="*/ 514 w 658"/>
                <a:gd name="T19" fmla="*/ 107 h 626"/>
                <a:gd name="T20" fmla="*/ 447 w 658"/>
                <a:gd name="T21" fmla="*/ 187 h 626"/>
                <a:gd name="T22" fmla="*/ 419 w 658"/>
                <a:gd name="T23" fmla="*/ 223 h 626"/>
                <a:gd name="T24" fmla="*/ 372 w 658"/>
                <a:gd name="T25" fmla="*/ 223 h 626"/>
                <a:gd name="T26" fmla="*/ 369 w 658"/>
                <a:gd name="T27" fmla="*/ 268 h 626"/>
                <a:gd name="T28" fmla="*/ 433 w 658"/>
                <a:gd name="T29" fmla="*/ 294 h 626"/>
                <a:gd name="T30" fmla="*/ 456 w 658"/>
                <a:gd name="T31" fmla="*/ 279 h 626"/>
                <a:gd name="T32" fmla="*/ 580 w 658"/>
                <a:gd name="T33" fmla="*/ 294 h 626"/>
                <a:gd name="T34" fmla="*/ 545 w 658"/>
                <a:gd name="T35" fmla="*/ 385 h 626"/>
                <a:gd name="T36" fmla="*/ 574 w 658"/>
                <a:gd name="T37" fmla="*/ 385 h 626"/>
                <a:gd name="T38" fmla="*/ 577 w 658"/>
                <a:gd name="T39" fmla="*/ 411 h 626"/>
                <a:gd name="T40" fmla="*/ 609 w 658"/>
                <a:gd name="T41" fmla="*/ 414 h 626"/>
                <a:gd name="T42" fmla="*/ 630 w 658"/>
                <a:gd name="T43" fmla="*/ 431 h 626"/>
                <a:gd name="T44" fmla="*/ 564 w 658"/>
                <a:gd name="T45" fmla="*/ 499 h 626"/>
                <a:gd name="T46" fmla="*/ 602 w 658"/>
                <a:gd name="T47" fmla="*/ 504 h 626"/>
                <a:gd name="T48" fmla="*/ 620 w 658"/>
                <a:gd name="T49" fmla="*/ 506 h 626"/>
                <a:gd name="T50" fmla="*/ 658 w 658"/>
                <a:gd name="T51" fmla="*/ 516 h 626"/>
                <a:gd name="T52" fmla="*/ 585 w 658"/>
                <a:gd name="T53" fmla="*/ 564 h 626"/>
                <a:gd name="T54" fmla="*/ 602 w 658"/>
                <a:gd name="T55" fmla="*/ 568 h 626"/>
                <a:gd name="T56" fmla="*/ 591 w 658"/>
                <a:gd name="T57" fmla="*/ 596 h 626"/>
                <a:gd name="T58" fmla="*/ 549 w 658"/>
                <a:gd name="T59" fmla="*/ 591 h 626"/>
                <a:gd name="T60" fmla="*/ 524 w 658"/>
                <a:gd name="T61" fmla="*/ 624 h 626"/>
                <a:gd name="T62" fmla="*/ 488 w 658"/>
                <a:gd name="T63" fmla="*/ 564 h 626"/>
                <a:gd name="T64" fmla="*/ 453 w 658"/>
                <a:gd name="T65" fmla="*/ 605 h 626"/>
                <a:gd name="T66" fmla="*/ 364 w 658"/>
                <a:gd name="T67" fmla="*/ 614 h 626"/>
                <a:gd name="T68" fmla="*/ 326 w 658"/>
                <a:gd name="T69" fmla="*/ 555 h 626"/>
                <a:gd name="T70" fmla="*/ 258 w 658"/>
                <a:gd name="T71" fmla="*/ 555 h 626"/>
                <a:gd name="T72" fmla="*/ 216 w 658"/>
                <a:gd name="T73" fmla="*/ 442 h 626"/>
                <a:gd name="T74" fmla="*/ 110 w 658"/>
                <a:gd name="T75" fmla="*/ 304 h 626"/>
                <a:gd name="T76" fmla="*/ 89 w 658"/>
                <a:gd name="T77" fmla="*/ 363 h 626"/>
                <a:gd name="T78" fmla="*/ 78 w 658"/>
                <a:gd name="T79" fmla="*/ 409 h 626"/>
                <a:gd name="T80" fmla="*/ 4 w 658"/>
                <a:gd name="T81" fmla="*/ 356 h 626"/>
                <a:gd name="T82" fmla="*/ 7 w 658"/>
                <a:gd name="T83" fmla="*/ 282 h 626"/>
                <a:gd name="T84" fmla="*/ 0 w 658"/>
                <a:gd name="T85" fmla="*/ 259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8" h="626">
                  <a:moveTo>
                    <a:pt x="0" y="259"/>
                  </a:moveTo>
                  <a:lnTo>
                    <a:pt x="29" y="250"/>
                  </a:lnTo>
                  <a:lnTo>
                    <a:pt x="19" y="238"/>
                  </a:lnTo>
                  <a:lnTo>
                    <a:pt x="29" y="223"/>
                  </a:lnTo>
                  <a:lnTo>
                    <a:pt x="24" y="185"/>
                  </a:lnTo>
                  <a:lnTo>
                    <a:pt x="60" y="135"/>
                  </a:lnTo>
                  <a:lnTo>
                    <a:pt x="110" y="89"/>
                  </a:lnTo>
                  <a:lnTo>
                    <a:pt x="188" y="107"/>
                  </a:lnTo>
                  <a:lnTo>
                    <a:pt x="205" y="62"/>
                  </a:lnTo>
                  <a:lnTo>
                    <a:pt x="210" y="28"/>
                  </a:lnTo>
                  <a:lnTo>
                    <a:pt x="277" y="57"/>
                  </a:lnTo>
                  <a:lnTo>
                    <a:pt x="332" y="64"/>
                  </a:lnTo>
                  <a:lnTo>
                    <a:pt x="339" y="76"/>
                  </a:lnTo>
                  <a:lnTo>
                    <a:pt x="348" y="74"/>
                  </a:lnTo>
                  <a:lnTo>
                    <a:pt x="392" y="7"/>
                  </a:lnTo>
                  <a:lnTo>
                    <a:pt x="431" y="14"/>
                  </a:lnTo>
                  <a:lnTo>
                    <a:pt x="433" y="0"/>
                  </a:lnTo>
                  <a:lnTo>
                    <a:pt x="458" y="14"/>
                  </a:lnTo>
                  <a:lnTo>
                    <a:pt x="488" y="46"/>
                  </a:lnTo>
                  <a:lnTo>
                    <a:pt x="514" y="107"/>
                  </a:lnTo>
                  <a:lnTo>
                    <a:pt x="488" y="189"/>
                  </a:lnTo>
                  <a:lnTo>
                    <a:pt x="447" y="187"/>
                  </a:lnTo>
                  <a:lnTo>
                    <a:pt x="453" y="209"/>
                  </a:lnTo>
                  <a:lnTo>
                    <a:pt x="419" y="223"/>
                  </a:lnTo>
                  <a:lnTo>
                    <a:pt x="389" y="208"/>
                  </a:lnTo>
                  <a:lnTo>
                    <a:pt x="372" y="223"/>
                  </a:lnTo>
                  <a:lnTo>
                    <a:pt x="366" y="245"/>
                  </a:lnTo>
                  <a:lnTo>
                    <a:pt x="369" y="268"/>
                  </a:lnTo>
                  <a:lnTo>
                    <a:pt x="389" y="279"/>
                  </a:lnTo>
                  <a:lnTo>
                    <a:pt x="433" y="294"/>
                  </a:lnTo>
                  <a:lnTo>
                    <a:pt x="439" y="284"/>
                  </a:lnTo>
                  <a:lnTo>
                    <a:pt x="456" y="279"/>
                  </a:lnTo>
                  <a:lnTo>
                    <a:pt x="532" y="304"/>
                  </a:lnTo>
                  <a:lnTo>
                    <a:pt x="580" y="294"/>
                  </a:lnTo>
                  <a:lnTo>
                    <a:pt x="524" y="372"/>
                  </a:lnTo>
                  <a:lnTo>
                    <a:pt x="545" y="385"/>
                  </a:lnTo>
                  <a:lnTo>
                    <a:pt x="567" y="379"/>
                  </a:lnTo>
                  <a:lnTo>
                    <a:pt x="574" y="385"/>
                  </a:lnTo>
                  <a:lnTo>
                    <a:pt x="552" y="411"/>
                  </a:lnTo>
                  <a:lnTo>
                    <a:pt x="577" y="411"/>
                  </a:lnTo>
                  <a:lnTo>
                    <a:pt x="592" y="404"/>
                  </a:lnTo>
                  <a:lnTo>
                    <a:pt x="609" y="414"/>
                  </a:lnTo>
                  <a:lnTo>
                    <a:pt x="620" y="406"/>
                  </a:lnTo>
                  <a:lnTo>
                    <a:pt x="630" y="431"/>
                  </a:lnTo>
                  <a:lnTo>
                    <a:pt x="581" y="437"/>
                  </a:lnTo>
                  <a:lnTo>
                    <a:pt x="564" y="499"/>
                  </a:lnTo>
                  <a:lnTo>
                    <a:pt x="596" y="484"/>
                  </a:lnTo>
                  <a:lnTo>
                    <a:pt x="602" y="504"/>
                  </a:lnTo>
                  <a:lnTo>
                    <a:pt x="613" y="492"/>
                  </a:lnTo>
                  <a:lnTo>
                    <a:pt x="620" y="506"/>
                  </a:lnTo>
                  <a:lnTo>
                    <a:pt x="637" y="499"/>
                  </a:lnTo>
                  <a:lnTo>
                    <a:pt x="658" y="516"/>
                  </a:lnTo>
                  <a:lnTo>
                    <a:pt x="620" y="531"/>
                  </a:lnTo>
                  <a:lnTo>
                    <a:pt x="585" y="564"/>
                  </a:lnTo>
                  <a:lnTo>
                    <a:pt x="589" y="573"/>
                  </a:lnTo>
                  <a:lnTo>
                    <a:pt x="602" y="568"/>
                  </a:lnTo>
                  <a:lnTo>
                    <a:pt x="608" y="582"/>
                  </a:lnTo>
                  <a:lnTo>
                    <a:pt x="591" y="596"/>
                  </a:lnTo>
                  <a:lnTo>
                    <a:pt x="560" y="603"/>
                  </a:lnTo>
                  <a:lnTo>
                    <a:pt x="549" y="591"/>
                  </a:lnTo>
                  <a:lnTo>
                    <a:pt x="535" y="626"/>
                  </a:lnTo>
                  <a:lnTo>
                    <a:pt x="524" y="624"/>
                  </a:lnTo>
                  <a:lnTo>
                    <a:pt x="527" y="573"/>
                  </a:lnTo>
                  <a:lnTo>
                    <a:pt x="488" y="564"/>
                  </a:lnTo>
                  <a:lnTo>
                    <a:pt x="478" y="565"/>
                  </a:lnTo>
                  <a:lnTo>
                    <a:pt x="453" y="605"/>
                  </a:lnTo>
                  <a:lnTo>
                    <a:pt x="405" y="603"/>
                  </a:lnTo>
                  <a:lnTo>
                    <a:pt x="364" y="614"/>
                  </a:lnTo>
                  <a:lnTo>
                    <a:pt x="347" y="564"/>
                  </a:lnTo>
                  <a:lnTo>
                    <a:pt x="326" y="555"/>
                  </a:lnTo>
                  <a:lnTo>
                    <a:pt x="276" y="568"/>
                  </a:lnTo>
                  <a:lnTo>
                    <a:pt x="258" y="555"/>
                  </a:lnTo>
                  <a:lnTo>
                    <a:pt x="208" y="506"/>
                  </a:lnTo>
                  <a:lnTo>
                    <a:pt x="216" y="442"/>
                  </a:lnTo>
                  <a:lnTo>
                    <a:pt x="148" y="314"/>
                  </a:lnTo>
                  <a:lnTo>
                    <a:pt x="110" y="304"/>
                  </a:lnTo>
                  <a:lnTo>
                    <a:pt x="75" y="321"/>
                  </a:lnTo>
                  <a:lnTo>
                    <a:pt x="89" y="363"/>
                  </a:lnTo>
                  <a:lnTo>
                    <a:pt x="89" y="397"/>
                  </a:lnTo>
                  <a:lnTo>
                    <a:pt x="78" y="409"/>
                  </a:lnTo>
                  <a:lnTo>
                    <a:pt x="29" y="385"/>
                  </a:lnTo>
                  <a:lnTo>
                    <a:pt x="4" y="356"/>
                  </a:lnTo>
                  <a:lnTo>
                    <a:pt x="35" y="300"/>
                  </a:lnTo>
                  <a:lnTo>
                    <a:pt x="7" y="282"/>
                  </a:lnTo>
                  <a:lnTo>
                    <a:pt x="12" y="265"/>
                  </a:lnTo>
                  <a:lnTo>
                    <a:pt x="0" y="259"/>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5" name="Freeform 36">
              <a:extLst>
                <a:ext uri="{FF2B5EF4-FFF2-40B4-BE49-F238E27FC236}">
                  <a16:creationId xmlns:a16="http://schemas.microsoft.com/office/drawing/2014/main" id="{F718FD9F-467D-D21F-7396-DDF610A4BF33}"/>
                </a:ext>
              </a:extLst>
            </p:cNvPr>
            <p:cNvSpPr>
              <a:spLocks noChangeAspect="1"/>
            </p:cNvSpPr>
            <p:nvPr/>
          </p:nvSpPr>
          <p:spPr bwMode="auto">
            <a:xfrm>
              <a:off x="6576608" y="5464874"/>
              <a:ext cx="160385" cy="158004"/>
            </a:xfrm>
            <a:custGeom>
              <a:avLst/>
              <a:gdLst>
                <a:gd name="T0" fmla="*/ 434 w 607"/>
                <a:gd name="T1" fmla="*/ 33 h 596"/>
                <a:gd name="T2" fmla="*/ 508 w 607"/>
                <a:gd name="T3" fmla="*/ 8 h 596"/>
                <a:gd name="T4" fmla="*/ 540 w 607"/>
                <a:gd name="T5" fmla="*/ 26 h 596"/>
                <a:gd name="T6" fmla="*/ 515 w 607"/>
                <a:gd name="T7" fmla="*/ 78 h 596"/>
                <a:gd name="T8" fmla="*/ 524 w 607"/>
                <a:gd name="T9" fmla="*/ 111 h 596"/>
                <a:gd name="T10" fmla="*/ 528 w 607"/>
                <a:gd name="T11" fmla="*/ 148 h 596"/>
                <a:gd name="T12" fmla="*/ 607 w 607"/>
                <a:gd name="T13" fmla="*/ 229 h 596"/>
                <a:gd name="T14" fmla="*/ 585 w 607"/>
                <a:gd name="T15" fmla="*/ 308 h 596"/>
                <a:gd name="T16" fmla="*/ 457 w 607"/>
                <a:gd name="T17" fmla="*/ 336 h 596"/>
                <a:gd name="T18" fmla="*/ 426 w 607"/>
                <a:gd name="T19" fmla="*/ 424 h 596"/>
                <a:gd name="T20" fmla="*/ 426 w 607"/>
                <a:gd name="T21" fmla="*/ 451 h 596"/>
                <a:gd name="T22" fmla="*/ 409 w 607"/>
                <a:gd name="T23" fmla="*/ 466 h 596"/>
                <a:gd name="T24" fmla="*/ 432 w 607"/>
                <a:gd name="T25" fmla="*/ 501 h 596"/>
                <a:gd name="T26" fmla="*/ 319 w 607"/>
                <a:gd name="T27" fmla="*/ 506 h 596"/>
                <a:gd name="T28" fmla="*/ 260 w 607"/>
                <a:gd name="T29" fmla="*/ 526 h 596"/>
                <a:gd name="T30" fmla="*/ 253 w 607"/>
                <a:gd name="T31" fmla="*/ 551 h 596"/>
                <a:gd name="T32" fmla="*/ 181 w 607"/>
                <a:gd name="T33" fmla="*/ 596 h 596"/>
                <a:gd name="T34" fmla="*/ 189 w 607"/>
                <a:gd name="T35" fmla="*/ 569 h 596"/>
                <a:gd name="T36" fmla="*/ 170 w 607"/>
                <a:gd name="T37" fmla="*/ 519 h 596"/>
                <a:gd name="T38" fmla="*/ 171 w 607"/>
                <a:gd name="T39" fmla="*/ 437 h 596"/>
                <a:gd name="T40" fmla="*/ 135 w 607"/>
                <a:gd name="T41" fmla="*/ 469 h 596"/>
                <a:gd name="T42" fmla="*/ 216 w 607"/>
                <a:gd name="T43" fmla="*/ 409 h 596"/>
                <a:gd name="T44" fmla="*/ 255 w 607"/>
                <a:gd name="T45" fmla="*/ 372 h 596"/>
                <a:gd name="T46" fmla="*/ 236 w 607"/>
                <a:gd name="T47" fmla="*/ 314 h 596"/>
                <a:gd name="T48" fmla="*/ 171 w 607"/>
                <a:gd name="T49" fmla="*/ 310 h 596"/>
                <a:gd name="T50" fmla="*/ 47 w 607"/>
                <a:gd name="T51" fmla="*/ 277 h 596"/>
                <a:gd name="T52" fmla="*/ 86 w 607"/>
                <a:gd name="T53" fmla="*/ 216 h 596"/>
                <a:gd name="T54" fmla="*/ 58 w 607"/>
                <a:gd name="T55" fmla="*/ 212 h 596"/>
                <a:gd name="T56" fmla="*/ 40 w 607"/>
                <a:gd name="T57" fmla="*/ 196 h 596"/>
                <a:gd name="T58" fmla="*/ 76 w 607"/>
                <a:gd name="T59" fmla="*/ 188 h 596"/>
                <a:gd name="T60" fmla="*/ 110 w 607"/>
                <a:gd name="T61" fmla="*/ 152 h 596"/>
                <a:gd name="T62" fmla="*/ 149 w 607"/>
                <a:gd name="T63" fmla="*/ 212 h 596"/>
                <a:gd name="T64" fmla="*/ 224 w 607"/>
                <a:gd name="T65" fmla="*/ 164 h 596"/>
                <a:gd name="T66" fmla="*/ 185 w 607"/>
                <a:gd name="T67" fmla="*/ 164 h 596"/>
                <a:gd name="T68" fmla="*/ 144 w 607"/>
                <a:gd name="T69" fmla="*/ 152 h 596"/>
                <a:gd name="T70" fmla="*/ 178 w 607"/>
                <a:gd name="T71" fmla="*/ 156 h 596"/>
                <a:gd name="T72" fmla="*/ 253 w 607"/>
                <a:gd name="T73" fmla="*/ 111 h 596"/>
                <a:gd name="T74" fmla="*/ 256 w 607"/>
                <a:gd name="T75" fmla="*/ 54 h 596"/>
                <a:gd name="T76" fmla="*/ 274 w 607"/>
                <a:gd name="T77" fmla="*/ 42 h 596"/>
                <a:gd name="T78" fmla="*/ 327 w 607"/>
                <a:gd name="T79" fmla="*/ 22 h 596"/>
                <a:gd name="T80" fmla="*/ 412 w 607"/>
                <a:gd name="T81" fmla="*/ 16 h 596"/>
                <a:gd name="T82" fmla="*/ 409 w 607"/>
                <a:gd name="T83" fmla="*/ 4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7" h="596">
                  <a:moveTo>
                    <a:pt x="409" y="42"/>
                  </a:moveTo>
                  <a:lnTo>
                    <a:pt x="434" y="33"/>
                  </a:lnTo>
                  <a:lnTo>
                    <a:pt x="500" y="40"/>
                  </a:lnTo>
                  <a:lnTo>
                    <a:pt x="508" y="8"/>
                  </a:lnTo>
                  <a:lnTo>
                    <a:pt x="536" y="0"/>
                  </a:lnTo>
                  <a:lnTo>
                    <a:pt x="540" y="26"/>
                  </a:lnTo>
                  <a:lnTo>
                    <a:pt x="524" y="44"/>
                  </a:lnTo>
                  <a:lnTo>
                    <a:pt x="515" y="78"/>
                  </a:lnTo>
                  <a:lnTo>
                    <a:pt x="504" y="79"/>
                  </a:lnTo>
                  <a:lnTo>
                    <a:pt x="524" y="111"/>
                  </a:lnTo>
                  <a:lnTo>
                    <a:pt x="515" y="142"/>
                  </a:lnTo>
                  <a:lnTo>
                    <a:pt x="528" y="148"/>
                  </a:lnTo>
                  <a:lnTo>
                    <a:pt x="564" y="219"/>
                  </a:lnTo>
                  <a:lnTo>
                    <a:pt x="607" y="229"/>
                  </a:lnTo>
                  <a:lnTo>
                    <a:pt x="602" y="263"/>
                  </a:lnTo>
                  <a:lnTo>
                    <a:pt x="585" y="308"/>
                  </a:lnTo>
                  <a:lnTo>
                    <a:pt x="507" y="290"/>
                  </a:lnTo>
                  <a:lnTo>
                    <a:pt x="457" y="336"/>
                  </a:lnTo>
                  <a:lnTo>
                    <a:pt x="421" y="386"/>
                  </a:lnTo>
                  <a:lnTo>
                    <a:pt x="426" y="424"/>
                  </a:lnTo>
                  <a:lnTo>
                    <a:pt x="416" y="439"/>
                  </a:lnTo>
                  <a:lnTo>
                    <a:pt x="426" y="451"/>
                  </a:lnTo>
                  <a:lnTo>
                    <a:pt x="397" y="460"/>
                  </a:lnTo>
                  <a:lnTo>
                    <a:pt x="409" y="466"/>
                  </a:lnTo>
                  <a:lnTo>
                    <a:pt x="404" y="483"/>
                  </a:lnTo>
                  <a:lnTo>
                    <a:pt x="432" y="501"/>
                  </a:lnTo>
                  <a:lnTo>
                    <a:pt x="401" y="557"/>
                  </a:lnTo>
                  <a:lnTo>
                    <a:pt x="319" y="506"/>
                  </a:lnTo>
                  <a:lnTo>
                    <a:pt x="301" y="536"/>
                  </a:lnTo>
                  <a:lnTo>
                    <a:pt x="260" y="526"/>
                  </a:lnTo>
                  <a:lnTo>
                    <a:pt x="255" y="530"/>
                  </a:lnTo>
                  <a:lnTo>
                    <a:pt x="253" y="551"/>
                  </a:lnTo>
                  <a:lnTo>
                    <a:pt x="217" y="593"/>
                  </a:lnTo>
                  <a:lnTo>
                    <a:pt x="181" y="596"/>
                  </a:lnTo>
                  <a:lnTo>
                    <a:pt x="175" y="584"/>
                  </a:lnTo>
                  <a:lnTo>
                    <a:pt x="189" y="569"/>
                  </a:lnTo>
                  <a:lnTo>
                    <a:pt x="181" y="526"/>
                  </a:lnTo>
                  <a:lnTo>
                    <a:pt x="170" y="519"/>
                  </a:lnTo>
                  <a:lnTo>
                    <a:pt x="156" y="466"/>
                  </a:lnTo>
                  <a:lnTo>
                    <a:pt x="171" y="437"/>
                  </a:lnTo>
                  <a:lnTo>
                    <a:pt x="144" y="452"/>
                  </a:lnTo>
                  <a:lnTo>
                    <a:pt x="135" y="469"/>
                  </a:lnTo>
                  <a:lnTo>
                    <a:pt x="153" y="432"/>
                  </a:lnTo>
                  <a:lnTo>
                    <a:pt x="216" y="409"/>
                  </a:lnTo>
                  <a:lnTo>
                    <a:pt x="225" y="377"/>
                  </a:lnTo>
                  <a:lnTo>
                    <a:pt x="255" y="372"/>
                  </a:lnTo>
                  <a:lnTo>
                    <a:pt x="264" y="323"/>
                  </a:lnTo>
                  <a:lnTo>
                    <a:pt x="236" y="314"/>
                  </a:lnTo>
                  <a:lnTo>
                    <a:pt x="195" y="336"/>
                  </a:lnTo>
                  <a:lnTo>
                    <a:pt x="171" y="310"/>
                  </a:lnTo>
                  <a:lnTo>
                    <a:pt x="104" y="275"/>
                  </a:lnTo>
                  <a:lnTo>
                    <a:pt x="47" y="277"/>
                  </a:lnTo>
                  <a:lnTo>
                    <a:pt x="0" y="263"/>
                  </a:lnTo>
                  <a:lnTo>
                    <a:pt x="86" y="216"/>
                  </a:lnTo>
                  <a:lnTo>
                    <a:pt x="57" y="219"/>
                  </a:lnTo>
                  <a:lnTo>
                    <a:pt x="58" y="212"/>
                  </a:lnTo>
                  <a:lnTo>
                    <a:pt x="40" y="206"/>
                  </a:lnTo>
                  <a:lnTo>
                    <a:pt x="40" y="196"/>
                  </a:lnTo>
                  <a:lnTo>
                    <a:pt x="50" y="184"/>
                  </a:lnTo>
                  <a:lnTo>
                    <a:pt x="76" y="188"/>
                  </a:lnTo>
                  <a:lnTo>
                    <a:pt x="79" y="171"/>
                  </a:lnTo>
                  <a:lnTo>
                    <a:pt x="110" y="152"/>
                  </a:lnTo>
                  <a:lnTo>
                    <a:pt x="114" y="171"/>
                  </a:lnTo>
                  <a:lnTo>
                    <a:pt x="149" y="212"/>
                  </a:lnTo>
                  <a:lnTo>
                    <a:pt x="202" y="194"/>
                  </a:lnTo>
                  <a:lnTo>
                    <a:pt x="224" y="164"/>
                  </a:lnTo>
                  <a:lnTo>
                    <a:pt x="220" y="155"/>
                  </a:lnTo>
                  <a:lnTo>
                    <a:pt x="185" y="164"/>
                  </a:lnTo>
                  <a:lnTo>
                    <a:pt x="178" y="176"/>
                  </a:lnTo>
                  <a:lnTo>
                    <a:pt x="144" y="152"/>
                  </a:lnTo>
                  <a:lnTo>
                    <a:pt x="144" y="142"/>
                  </a:lnTo>
                  <a:lnTo>
                    <a:pt x="178" y="156"/>
                  </a:lnTo>
                  <a:lnTo>
                    <a:pt x="217" y="141"/>
                  </a:lnTo>
                  <a:lnTo>
                    <a:pt x="253" y="111"/>
                  </a:lnTo>
                  <a:lnTo>
                    <a:pt x="239" y="64"/>
                  </a:lnTo>
                  <a:lnTo>
                    <a:pt x="256" y="54"/>
                  </a:lnTo>
                  <a:lnTo>
                    <a:pt x="259" y="42"/>
                  </a:lnTo>
                  <a:lnTo>
                    <a:pt x="274" y="42"/>
                  </a:lnTo>
                  <a:lnTo>
                    <a:pt x="289" y="21"/>
                  </a:lnTo>
                  <a:lnTo>
                    <a:pt x="327" y="22"/>
                  </a:lnTo>
                  <a:lnTo>
                    <a:pt x="381" y="0"/>
                  </a:lnTo>
                  <a:lnTo>
                    <a:pt x="412" y="16"/>
                  </a:lnTo>
                  <a:lnTo>
                    <a:pt x="402" y="40"/>
                  </a:lnTo>
                  <a:lnTo>
                    <a:pt x="409" y="4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6" name="Freeform 37">
              <a:extLst>
                <a:ext uri="{FF2B5EF4-FFF2-40B4-BE49-F238E27FC236}">
                  <a16:creationId xmlns:a16="http://schemas.microsoft.com/office/drawing/2014/main" id="{65DCC420-77A6-2819-A681-BA15BA617504}"/>
                </a:ext>
              </a:extLst>
            </p:cNvPr>
            <p:cNvSpPr>
              <a:spLocks noChangeAspect="1"/>
            </p:cNvSpPr>
            <p:nvPr/>
          </p:nvSpPr>
          <p:spPr bwMode="auto">
            <a:xfrm>
              <a:off x="6533733" y="5518071"/>
              <a:ext cx="112746" cy="110365"/>
            </a:xfrm>
            <a:custGeom>
              <a:avLst/>
              <a:gdLst>
                <a:gd name="T0" fmla="*/ 159 w 426"/>
                <a:gd name="T1" fmla="*/ 74 h 417"/>
                <a:gd name="T2" fmla="*/ 162 w 426"/>
                <a:gd name="T3" fmla="*/ 62 h 417"/>
                <a:gd name="T4" fmla="*/ 209 w 426"/>
                <a:gd name="T5" fmla="*/ 76 h 417"/>
                <a:gd name="T6" fmla="*/ 266 w 426"/>
                <a:gd name="T7" fmla="*/ 74 h 417"/>
                <a:gd name="T8" fmla="*/ 333 w 426"/>
                <a:gd name="T9" fmla="*/ 109 h 417"/>
                <a:gd name="T10" fmla="*/ 357 w 426"/>
                <a:gd name="T11" fmla="*/ 135 h 417"/>
                <a:gd name="T12" fmla="*/ 398 w 426"/>
                <a:gd name="T13" fmla="*/ 113 h 417"/>
                <a:gd name="T14" fmla="*/ 426 w 426"/>
                <a:gd name="T15" fmla="*/ 122 h 417"/>
                <a:gd name="T16" fmla="*/ 417 w 426"/>
                <a:gd name="T17" fmla="*/ 171 h 417"/>
                <a:gd name="T18" fmla="*/ 387 w 426"/>
                <a:gd name="T19" fmla="*/ 176 h 417"/>
                <a:gd name="T20" fmla="*/ 378 w 426"/>
                <a:gd name="T21" fmla="*/ 208 h 417"/>
                <a:gd name="T22" fmla="*/ 315 w 426"/>
                <a:gd name="T23" fmla="*/ 231 h 417"/>
                <a:gd name="T24" fmla="*/ 297 w 426"/>
                <a:gd name="T25" fmla="*/ 268 h 417"/>
                <a:gd name="T26" fmla="*/ 283 w 426"/>
                <a:gd name="T27" fmla="*/ 284 h 417"/>
                <a:gd name="T28" fmla="*/ 249 w 426"/>
                <a:gd name="T29" fmla="*/ 251 h 417"/>
                <a:gd name="T30" fmla="*/ 235 w 426"/>
                <a:gd name="T31" fmla="*/ 259 h 417"/>
                <a:gd name="T32" fmla="*/ 227 w 426"/>
                <a:gd name="T33" fmla="*/ 270 h 417"/>
                <a:gd name="T34" fmla="*/ 182 w 426"/>
                <a:gd name="T35" fmla="*/ 291 h 417"/>
                <a:gd name="T36" fmla="*/ 216 w 426"/>
                <a:gd name="T37" fmla="*/ 385 h 417"/>
                <a:gd name="T38" fmla="*/ 230 w 426"/>
                <a:gd name="T39" fmla="*/ 395 h 417"/>
                <a:gd name="T40" fmla="*/ 230 w 426"/>
                <a:gd name="T41" fmla="*/ 409 h 417"/>
                <a:gd name="T42" fmla="*/ 219 w 426"/>
                <a:gd name="T43" fmla="*/ 417 h 417"/>
                <a:gd name="T44" fmla="*/ 124 w 426"/>
                <a:gd name="T45" fmla="*/ 377 h 417"/>
                <a:gd name="T46" fmla="*/ 74 w 426"/>
                <a:gd name="T47" fmla="*/ 312 h 417"/>
                <a:gd name="T48" fmla="*/ 76 w 426"/>
                <a:gd name="T49" fmla="*/ 300 h 417"/>
                <a:gd name="T50" fmla="*/ 97 w 426"/>
                <a:gd name="T51" fmla="*/ 296 h 417"/>
                <a:gd name="T52" fmla="*/ 81 w 426"/>
                <a:gd name="T53" fmla="*/ 262 h 417"/>
                <a:gd name="T54" fmla="*/ 21 w 426"/>
                <a:gd name="T55" fmla="*/ 245 h 417"/>
                <a:gd name="T56" fmla="*/ 0 w 426"/>
                <a:gd name="T57" fmla="*/ 176 h 417"/>
                <a:gd name="T58" fmla="*/ 0 w 426"/>
                <a:gd name="T59" fmla="*/ 163 h 417"/>
                <a:gd name="T60" fmla="*/ 29 w 426"/>
                <a:gd name="T61" fmla="*/ 138 h 417"/>
                <a:gd name="T62" fmla="*/ 58 w 426"/>
                <a:gd name="T63" fmla="*/ 176 h 417"/>
                <a:gd name="T64" fmla="*/ 58 w 426"/>
                <a:gd name="T65" fmla="*/ 124 h 417"/>
                <a:gd name="T66" fmla="*/ 67 w 426"/>
                <a:gd name="T67" fmla="*/ 109 h 417"/>
                <a:gd name="T68" fmla="*/ 36 w 426"/>
                <a:gd name="T69" fmla="*/ 64 h 417"/>
                <a:gd name="T70" fmla="*/ 36 w 426"/>
                <a:gd name="T71" fmla="*/ 49 h 417"/>
                <a:gd name="T72" fmla="*/ 56 w 426"/>
                <a:gd name="T73" fmla="*/ 51 h 417"/>
                <a:gd name="T74" fmla="*/ 76 w 426"/>
                <a:gd name="T75" fmla="*/ 0 h 417"/>
                <a:gd name="T76" fmla="*/ 88 w 426"/>
                <a:gd name="T77" fmla="*/ 15 h 417"/>
                <a:gd name="T78" fmla="*/ 97 w 426"/>
                <a:gd name="T79" fmla="*/ 5 h 417"/>
                <a:gd name="T80" fmla="*/ 114 w 426"/>
                <a:gd name="T81" fmla="*/ 14 h 417"/>
                <a:gd name="T82" fmla="*/ 124 w 426"/>
                <a:gd name="T83" fmla="*/ 35 h 417"/>
                <a:gd name="T84" fmla="*/ 117 w 426"/>
                <a:gd name="T85" fmla="*/ 62 h 417"/>
                <a:gd name="T86" fmla="*/ 124 w 426"/>
                <a:gd name="T87" fmla="*/ 60 h 417"/>
                <a:gd name="T88" fmla="*/ 124 w 426"/>
                <a:gd name="T89" fmla="*/ 72 h 417"/>
                <a:gd name="T90" fmla="*/ 143 w 426"/>
                <a:gd name="T91" fmla="*/ 81 h 417"/>
                <a:gd name="T92" fmla="*/ 159 w 426"/>
                <a:gd name="T93" fmla="*/ 7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417">
                  <a:moveTo>
                    <a:pt x="159" y="74"/>
                  </a:moveTo>
                  <a:lnTo>
                    <a:pt x="162" y="62"/>
                  </a:lnTo>
                  <a:lnTo>
                    <a:pt x="209" y="76"/>
                  </a:lnTo>
                  <a:lnTo>
                    <a:pt x="266" y="74"/>
                  </a:lnTo>
                  <a:lnTo>
                    <a:pt x="333" y="109"/>
                  </a:lnTo>
                  <a:lnTo>
                    <a:pt x="357" y="135"/>
                  </a:lnTo>
                  <a:lnTo>
                    <a:pt x="398" y="113"/>
                  </a:lnTo>
                  <a:lnTo>
                    <a:pt x="426" y="122"/>
                  </a:lnTo>
                  <a:lnTo>
                    <a:pt x="417" y="171"/>
                  </a:lnTo>
                  <a:lnTo>
                    <a:pt x="387" y="176"/>
                  </a:lnTo>
                  <a:lnTo>
                    <a:pt x="378" y="208"/>
                  </a:lnTo>
                  <a:lnTo>
                    <a:pt x="315" y="231"/>
                  </a:lnTo>
                  <a:lnTo>
                    <a:pt x="297" y="268"/>
                  </a:lnTo>
                  <a:lnTo>
                    <a:pt x="283" y="284"/>
                  </a:lnTo>
                  <a:lnTo>
                    <a:pt x="249" y="251"/>
                  </a:lnTo>
                  <a:lnTo>
                    <a:pt x="235" y="259"/>
                  </a:lnTo>
                  <a:lnTo>
                    <a:pt x="227" y="270"/>
                  </a:lnTo>
                  <a:lnTo>
                    <a:pt x="182" y="291"/>
                  </a:lnTo>
                  <a:lnTo>
                    <a:pt x="216" y="385"/>
                  </a:lnTo>
                  <a:lnTo>
                    <a:pt x="230" y="395"/>
                  </a:lnTo>
                  <a:lnTo>
                    <a:pt x="230" y="409"/>
                  </a:lnTo>
                  <a:lnTo>
                    <a:pt x="219" y="417"/>
                  </a:lnTo>
                  <a:lnTo>
                    <a:pt x="124" y="377"/>
                  </a:lnTo>
                  <a:lnTo>
                    <a:pt x="74" y="312"/>
                  </a:lnTo>
                  <a:lnTo>
                    <a:pt x="76" y="300"/>
                  </a:lnTo>
                  <a:lnTo>
                    <a:pt x="97" y="296"/>
                  </a:lnTo>
                  <a:lnTo>
                    <a:pt x="81" y="262"/>
                  </a:lnTo>
                  <a:lnTo>
                    <a:pt x="21" y="245"/>
                  </a:lnTo>
                  <a:lnTo>
                    <a:pt x="0" y="176"/>
                  </a:lnTo>
                  <a:lnTo>
                    <a:pt x="0" y="163"/>
                  </a:lnTo>
                  <a:lnTo>
                    <a:pt x="29" y="138"/>
                  </a:lnTo>
                  <a:lnTo>
                    <a:pt x="58" y="176"/>
                  </a:lnTo>
                  <a:lnTo>
                    <a:pt x="58" y="124"/>
                  </a:lnTo>
                  <a:lnTo>
                    <a:pt x="67" y="109"/>
                  </a:lnTo>
                  <a:lnTo>
                    <a:pt x="36" y="64"/>
                  </a:lnTo>
                  <a:lnTo>
                    <a:pt x="36" y="49"/>
                  </a:lnTo>
                  <a:lnTo>
                    <a:pt x="56" y="51"/>
                  </a:lnTo>
                  <a:lnTo>
                    <a:pt x="76" y="0"/>
                  </a:lnTo>
                  <a:lnTo>
                    <a:pt x="88" y="15"/>
                  </a:lnTo>
                  <a:lnTo>
                    <a:pt x="97" y="5"/>
                  </a:lnTo>
                  <a:lnTo>
                    <a:pt x="114" y="14"/>
                  </a:lnTo>
                  <a:lnTo>
                    <a:pt x="124" y="35"/>
                  </a:lnTo>
                  <a:lnTo>
                    <a:pt x="117" y="62"/>
                  </a:lnTo>
                  <a:lnTo>
                    <a:pt x="124" y="60"/>
                  </a:lnTo>
                  <a:lnTo>
                    <a:pt x="124" y="72"/>
                  </a:lnTo>
                  <a:lnTo>
                    <a:pt x="143" y="81"/>
                  </a:lnTo>
                  <a:lnTo>
                    <a:pt x="159" y="74"/>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7" name="Freeform 38">
              <a:extLst>
                <a:ext uri="{FF2B5EF4-FFF2-40B4-BE49-F238E27FC236}">
                  <a16:creationId xmlns:a16="http://schemas.microsoft.com/office/drawing/2014/main" id="{07441D59-25BE-D58A-FFA7-799BB0C2BD71}"/>
                </a:ext>
              </a:extLst>
            </p:cNvPr>
            <p:cNvSpPr>
              <a:spLocks noChangeAspect="1"/>
            </p:cNvSpPr>
            <p:nvPr/>
          </p:nvSpPr>
          <p:spPr bwMode="auto">
            <a:xfrm>
              <a:off x="6505150" y="5543479"/>
              <a:ext cx="107982" cy="142918"/>
            </a:xfrm>
            <a:custGeom>
              <a:avLst/>
              <a:gdLst>
                <a:gd name="T0" fmla="*/ 284 w 407"/>
                <a:gd name="T1" fmla="*/ 477 h 539"/>
                <a:gd name="T2" fmla="*/ 308 w 407"/>
                <a:gd name="T3" fmla="*/ 420 h 539"/>
                <a:gd name="T4" fmla="*/ 213 w 407"/>
                <a:gd name="T5" fmla="*/ 427 h 539"/>
                <a:gd name="T6" fmla="*/ 131 w 407"/>
                <a:gd name="T7" fmla="*/ 495 h 539"/>
                <a:gd name="T8" fmla="*/ 100 w 407"/>
                <a:gd name="T9" fmla="*/ 521 h 539"/>
                <a:gd name="T10" fmla="*/ 61 w 407"/>
                <a:gd name="T11" fmla="*/ 536 h 539"/>
                <a:gd name="T12" fmla="*/ 121 w 407"/>
                <a:gd name="T13" fmla="*/ 445 h 539"/>
                <a:gd name="T14" fmla="*/ 90 w 407"/>
                <a:gd name="T15" fmla="*/ 377 h 539"/>
                <a:gd name="T16" fmla="*/ 68 w 407"/>
                <a:gd name="T17" fmla="*/ 381 h 539"/>
                <a:gd name="T18" fmla="*/ 18 w 407"/>
                <a:gd name="T19" fmla="*/ 299 h 539"/>
                <a:gd name="T20" fmla="*/ 35 w 407"/>
                <a:gd name="T21" fmla="*/ 251 h 539"/>
                <a:gd name="T22" fmla="*/ 77 w 407"/>
                <a:gd name="T23" fmla="*/ 211 h 539"/>
                <a:gd name="T24" fmla="*/ 99 w 407"/>
                <a:gd name="T25" fmla="*/ 248 h 539"/>
                <a:gd name="T26" fmla="*/ 114 w 407"/>
                <a:gd name="T27" fmla="*/ 313 h 539"/>
                <a:gd name="T28" fmla="*/ 97 w 407"/>
                <a:gd name="T29" fmla="*/ 314 h 539"/>
                <a:gd name="T30" fmla="*/ 99 w 407"/>
                <a:gd name="T31" fmla="*/ 346 h 539"/>
                <a:gd name="T32" fmla="*/ 155 w 407"/>
                <a:gd name="T33" fmla="*/ 349 h 539"/>
                <a:gd name="T34" fmla="*/ 184 w 407"/>
                <a:gd name="T35" fmla="*/ 346 h 539"/>
                <a:gd name="T36" fmla="*/ 187 w 407"/>
                <a:gd name="T37" fmla="*/ 267 h 539"/>
                <a:gd name="T38" fmla="*/ 132 w 407"/>
                <a:gd name="T39" fmla="*/ 233 h 539"/>
                <a:gd name="T40" fmla="*/ 97 w 407"/>
                <a:gd name="T41" fmla="*/ 222 h 539"/>
                <a:gd name="T42" fmla="*/ 90 w 407"/>
                <a:gd name="T43" fmla="*/ 176 h 539"/>
                <a:gd name="T44" fmla="*/ 88 w 407"/>
                <a:gd name="T45" fmla="*/ 166 h 539"/>
                <a:gd name="T46" fmla="*/ 58 w 407"/>
                <a:gd name="T47" fmla="*/ 180 h 539"/>
                <a:gd name="T48" fmla="*/ 28 w 407"/>
                <a:gd name="T49" fmla="*/ 112 h 539"/>
                <a:gd name="T50" fmla="*/ 18 w 407"/>
                <a:gd name="T51" fmla="*/ 57 h 539"/>
                <a:gd name="T52" fmla="*/ 18 w 407"/>
                <a:gd name="T53" fmla="*/ 13 h 539"/>
                <a:gd name="T54" fmla="*/ 75 w 407"/>
                <a:gd name="T55" fmla="*/ 0 h 539"/>
                <a:gd name="T56" fmla="*/ 88 w 407"/>
                <a:gd name="T57" fmla="*/ 26 h 539"/>
                <a:gd name="T58" fmla="*/ 135 w 407"/>
                <a:gd name="T59" fmla="*/ 42 h 539"/>
                <a:gd name="T60" fmla="*/ 106 w 407"/>
                <a:gd name="T61" fmla="*/ 80 h 539"/>
                <a:gd name="T62" fmla="*/ 187 w 407"/>
                <a:gd name="T63" fmla="*/ 166 h 539"/>
                <a:gd name="T64" fmla="*/ 182 w 407"/>
                <a:gd name="T65" fmla="*/ 204 h 539"/>
                <a:gd name="T66" fmla="*/ 230 w 407"/>
                <a:gd name="T67" fmla="*/ 281 h 539"/>
                <a:gd name="T68" fmla="*/ 312 w 407"/>
                <a:gd name="T69" fmla="*/ 345 h 539"/>
                <a:gd name="T70" fmla="*/ 258 w 407"/>
                <a:gd name="T71" fmla="*/ 363 h 539"/>
                <a:gd name="T72" fmla="*/ 347 w 407"/>
                <a:gd name="T73" fmla="*/ 367 h 539"/>
                <a:gd name="T74" fmla="*/ 407 w 407"/>
                <a:gd name="T75" fmla="*/ 448 h 539"/>
                <a:gd name="T76" fmla="*/ 311 w 407"/>
                <a:gd name="T77" fmla="*/ 539 h 539"/>
                <a:gd name="T78" fmla="*/ 265 w 407"/>
                <a:gd name="T79" fmla="*/ 50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7" h="539">
                  <a:moveTo>
                    <a:pt x="276" y="477"/>
                  </a:moveTo>
                  <a:lnTo>
                    <a:pt x="284" y="477"/>
                  </a:lnTo>
                  <a:lnTo>
                    <a:pt x="314" y="448"/>
                  </a:lnTo>
                  <a:lnTo>
                    <a:pt x="308" y="420"/>
                  </a:lnTo>
                  <a:lnTo>
                    <a:pt x="261" y="416"/>
                  </a:lnTo>
                  <a:lnTo>
                    <a:pt x="213" y="427"/>
                  </a:lnTo>
                  <a:lnTo>
                    <a:pt x="187" y="421"/>
                  </a:lnTo>
                  <a:lnTo>
                    <a:pt x="131" y="495"/>
                  </a:lnTo>
                  <a:lnTo>
                    <a:pt x="114" y="498"/>
                  </a:lnTo>
                  <a:lnTo>
                    <a:pt x="100" y="521"/>
                  </a:lnTo>
                  <a:lnTo>
                    <a:pt x="75" y="536"/>
                  </a:lnTo>
                  <a:lnTo>
                    <a:pt x="61" y="536"/>
                  </a:lnTo>
                  <a:lnTo>
                    <a:pt x="118" y="459"/>
                  </a:lnTo>
                  <a:lnTo>
                    <a:pt x="121" y="445"/>
                  </a:lnTo>
                  <a:lnTo>
                    <a:pt x="88" y="392"/>
                  </a:lnTo>
                  <a:lnTo>
                    <a:pt x="90" y="377"/>
                  </a:lnTo>
                  <a:lnTo>
                    <a:pt x="79" y="375"/>
                  </a:lnTo>
                  <a:lnTo>
                    <a:pt x="68" y="381"/>
                  </a:lnTo>
                  <a:lnTo>
                    <a:pt x="38" y="353"/>
                  </a:lnTo>
                  <a:lnTo>
                    <a:pt x="18" y="299"/>
                  </a:lnTo>
                  <a:lnTo>
                    <a:pt x="12" y="274"/>
                  </a:lnTo>
                  <a:lnTo>
                    <a:pt x="35" y="251"/>
                  </a:lnTo>
                  <a:lnTo>
                    <a:pt x="53" y="191"/>
                  </a:lnTo>
                  <a:lnTo>
                    <a:pt x="77" y="211"/>
                  </a:lnTo>
                  <a:lnTo>
                    <a:pt x="86" y="254"/>
                  </a:lnTo>
                  <a:lnTo>
                    <a:pt x="99" y="248"/>
                  </a:lnTo>
                  <a:lnTo>
                    <a:pt x="127" y="276"/>
                  </a:lnTo>
                  <a:lnTo>
                    <a:pt x="114" y="313"/>
                  </a:lnTo>
                  <a:lnTo>
                    <a:pt x="106" y="301"/>
                  </a:lnTo>
                  <a:lnTo>
                    <a:pt x="97" y="314"/>
                  </a:lnTo>
                  <a:lnTo>
                    <a:pt x="104" y="332"/>
                  </a:lnTo>
                  <a:lnTo>
                    <a:pt x="99" y="346"/>
                  </a:lnTo>
                  <a:lnTo>
                    <a:pt x="131" y="371"/>
                  </a:lnTo>
                  <a:lnTo>
                    <a:pt x="155" y="349"/>
                  </a:lnTo>
                  <a:lnTo>
                    <a:pt x="213" y="375"/>
                  </a:lnTo>
                  <a:lnTo>
                    <a:pt x="184" y="346"/>
                  </a:lnTo>
                  <a:lnTo>
                    <a:pt x="173" y="306"/>
                  </a:lnTo>
                  <a:lnTo>
                    <a:pt x="187" y="267"/>
                  </a:lnTo>
                  <a:lnTo>
                    <a:pt x="164" y="239"/>
                  </a:lnTo>
                  <a:lnTo>
                    <a:pt x="132" y="233"/>
                  </a:lnTo>
                  <a:lnTo>
                    <a:pt x="130" y="218"/>
                  </a:lnTo>
                  <a:lnTo>
                    <a:pt x="97" y="222"/>
                  </a:lnTo>
                  <a:lnTo>
                    <a:pt x="81" y="198"/>
                  </a:lnTo>
                  <a:lnTo>
                    <a:pt x="90" y="176"/>
                  </a:lnTo>
                  <a:lnTo>
                    <a:pt x="106" y="166"/>
                  </a:lnTo>
                  <a:lnTo>
                    <a:pt x="88" y="166"/>
                  </a:lnTo>
                  <a:lnTo>
                    <a:pt x="81" y="159"/>
                  </a:lnTo>
                  <a:lnTo>
                    <a:pt x="58" y="180"/>
                  </a:lnTo>
                  <a:lnTo>
                    <a:pt x="53" y="154"/>
                  </a:lnTo>
                  <a:lnTo>
                    <a:pt x="28" y="112"/>
                  </a:lnTo>
                  <a:lnTo>
                    <a:pt x="0" y="103"/>
                  </a:lnTo>
                  <a:lnTo>
                    <a:pt x="18" y="57"/>
                  </a:lnTo>
                  <a:lnTo>
                    <a:pt x="10" y="35"/>
                  </a:lnTo>
                  <a:lnTo>
                    <a:pt x="18" y="13"/>
                  </a:lnTo>
                  <a:lnTo>
                    <a:pt x="44" y="14"/>
                  </a:lnTo>
                  <a:lnTo>
                    <a:pt x="75" y="0"/>
                  </a:lnTo>
                  <a:lnTo>
                    <a:pt x="79" y="14"/>
                  </a:lnTo>
                  <a:lnTo>
                    <a:pt x="88" y="26"/>
                  </a:lnTo>
                  <a:lnTo>
                    <a:pt x="127" y="17"/>
                  </a:lnTo>
                  <a:lnTo>
                    <a:pt x="135" y="42"/>
                  </a:lnTo>
                  <a:lnTo>
                    <a:pt x="106" y="67"/>
                  </a:lnTo>
                  <a:lnTo>
                    <a:pt x="106" y="80"/>
                  </a:lnTo>
                  <a:lnTo>
                    <a:pt x="127" y="149"/>
                  </a:lnTo>
                  <a:lnTo>
                    <a:pt x="187" y="166"/>
                  </a:lnTo>
                  <a:lnTo>
                    <a:pt x="203" y="200"/>
                  </a:lnTo>
                  <a:lnTo>
                    <a:pt x="182" y="204"/>
                  </a:lnTo>
                  <a:lnTo>
                    <a:pt x="180" y="216"/>
                  </a:lnTo>
                  <a:lnTo>
                    <a:pt x="230" y="281"/>
                  </a:lnTo>
                  <a:lnTo>
                    <a:pt x="325" y="321"/>
                  </a:lnTo>
                  <a:lnTo>
                    <a:pt x="312" y="345"/>
                  </a:lnTo>
                  <a:lnTo>
                    <a:pt x="270" y="352"/>
                  </a:lnTo>
                  <a:lnTo>
                    <a:pt x="258" y="363"/>
                  </a:lnTo>
                  <a:lnTo>
                    <a:pt x="301" y="392"/>
                  </a:lnTo>
                  <a:lnTo>
                    <a:pt x="347" y="367"/>
                  </a:lnTo>
                  <a:lnTo>
                    <a:pt x="399" y="381"/>
                  </a:lnTo>
                  <a:lnTo>
                    <a:pt x="407" y="448"/>
                  </a:lnTo>
                  <a:lnTo>
                    <a:pt x="376" y="502"/>
                  </a:lnTo>
                  <a:lnTo>
                    <a:pt x="311" y="539"/>
                  </a:lnTo>
                  <a:lnTo>
                    <a:pt x="287" y="533"/>
                  </a:lnTo>
                  <a:lnTo>
                    <a:pt x="265" y="500"/>
                  </a:lnTo>
                  <a:lnTo>
                    <a:pt x="276" y="47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8" name="Freeform 39">
              <a:extLst>
                <a:ext uri="{FF2B5EF4-FFF2-40B4-BE49-F238E27FC236}">
                  <a16:creationId xmlns:a16="http://schemas.microsoft.com/office/drawing/2014/main" id="{9F1B9F51-2864-E666-59BB-385173FD7D67}"/>
                </a:ext>
              </a:extLst>
            </p:cNvPr>
            <p:cNvSpPr>
              <a:spLocks noChangeAspect="1"/>
            </p:cNvSpPr>
            <p:nvPr/>
          </p:nvSpPr>
          <p:spPr bwMode="auto">
            <a:xfrm>
              <a:off x="6481330" y="5320368"/>
              <a:ext cx="42081" cy="63519"/>
            </a:xfrm>
            <a:custGeom>
              <a:avLst/>
              <a:gdLst>
                <a:gd name="T0" fmla="*/ 69 w 159"/>
                <a:gd name="T1" fmla="*/ 180 h 240"/>
                <a:gd name="T2" fmla="*/ 78 w 159"/>
                <a:gd name="T3" fmla="*/ 170 h 240"/>
                <a:gd name="T4" fmla="*/ 78 w 159"/>
                <a:gd name="T5" fmla="*/ 149 h 240"/>
                <a:gd name="T6" fmla="*/ 116 w 159"/>
                <a:gd name="T7" fmla="*/ 111 h 240"/>
                <a:gd name="T8" fmla="*/ 137 w 159"/>
                <a:gd name="T9" fmla="*/ 68 h 240"/>
                <a:gd name="T10" fmla="*/ 122 w 159"/>
                <a:gd name="T11" fmla="*/ 47 h 240"/>
                <a:gd name="T12" fmla="*/ 137 w 159"/>
                <a:gd name="T13" fmla="*/ 43 h 240"/>
                <a:gd name="T14" fmla="*/ 159 w 159"/>
                <a:gd name="T15" fmla="*/ 14 h 240"/>
                <a:gd name="T16" fmla="*/ 141 w 159"/>
                <a:gd name="T17" fmla="*/ 0 h 240"/>
                <a:gd name="T18" fmla="*/ 115 w 159"/>
                <a:gd name="T19" fmla="*/ 1 h 240"/>
                <a:gd name="T20" fmla="*/ 101 w 159"/>
                <a:gd name="T21" fmla="*/ 22 h 240"/>
                <a:gd name="T22" fmla="*/ 70 w 159"/>
                <a:gd name="T23" fmla="*/ 14 h 240"/>
                <a:gd name="T24" fmla="*/ 42 w 159"/>
                <a:gd name="T25" fmla="*/ 64 h 240"/>
                <a:gd name="T26" fmla="*/ 52 w 159"/>
                <a:gd name="T27" fmla="*/ 97 h 240"/>
                <a:gd name="T28" fmla="*/ 34 w 159"/>
                <a:gd name="T29" fmla="*/ 124 h 240"/>
                <a:gd name="T30" fmla="*/ 21 w 159"/>
                <a:gd name="T31" fmla="*/ 191 h 240"/>
                <a:gd name="T32" fmla="*/ 0 w 159"/>
                <a:gd name="T33" fmla="*/ 198 h 240"/>
                <a:gd name="T34" fmla="*/ 0 w 159"/>
                <a:gd name="T35" fmla="*/ 202 h 240"/>
                <a:gd name="T36" fmla="*/ 23 w 159"/>
                <a:gd name="T37" fmla="*/ 208 h 240"/>
                <a:gd name="T38" fmla="*/ 30 w 159"/>
                <a:gd name="T39" fmla="*/ 198 h 240"/>
                <a:gd name="T40" fmla="*/ 39 w 159"/>
                <a:gd name="T41" fmla="*/ 198 h 240"/>
                <a:gd name="T42" fmla="*/ 39 w 159"/>
                <a:gd name="T43" fmla="*/ 203 h 240"/>
                <a:gd name="T44" fmla="*/ 55 w 159"/>
                <a:gd name="T45" fmla="*/ 198 h 240"/>
                <a:gd name="T46" fmla="*/ 52 w 159"/>
                <a:gd name="T47" fmla="*/ 230 h 240"/>
                <a:gd name="T48" fmla="*/ 62 w 159"/>
                <a:gd name="T49" fmla="*/ 240 h 240"/>
                <a:gd name="T50" fmla="*/ 81 w 159"/>
                <a:gd name="T51" fmla="*/ 220 h 240"/>
                <a:gd name="T52" fmla="*/ 74 w 159"/>
                <a:gd name="T53" fmla="*/ 198 h 240"/>
                <a:gd name="T54" fmla="*/ 87 w 159"/>
                <a:gd name="T55" fmla="*/ 175 h 240"/>
                <a:gd name="T56" fmla="*/ 69 w 159"/>
                <a:gd name="T57" fmla="*/ 18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9" h="240">
                  <a:moveTo>
                    <a:pt x="69" y="180"/>
                  </a:moveTo>
                  <a:lnTo>
                    <a:pt x="78" y="170"/>
                  </a:lnTo>
                  <a:lnTo>
                    <a:pt x="78" y="149"/>
                  </a:lnTo>
                  <a:lnTo>
                    <a:pt x="116" y="111"/>
                  </a:lnTo>
                  <a:lnTo>
                    <a:pt x="137" y="68"/>
                  </a:lnTo>
                  <a:lnTo>
                    <a:pt x="122" y="47"/>
                  </a:lnTo>
                  <a:lnTo>
                    <a:pt x="137" y="43"/>
                  </a:lnTo>
                  <a:lnTo>
                    <a:pt x="159" y="14"/>
                  </a:lnTo>
                  <a:lnTo>
                    <a:pt x="141" y="0"/>
                  </a:lnTo>
                  <a:lnTo>
                    <a:pt x="115" y="1"/>
                  </a:lnTo>
                  <a:lnTo>
                    <a:pt x="101" y="22"/>
                  </a:lnTo>
                  <a:lnTo>
                    <a:pt x="70" y="14"/>
                  </a:lnTo>
                  <a:lnTo>
                    <a:pt x="42" y="64"/>
                  </a:lnTo>
                  <a:lnTo>
                    <a:pt x="52" y="97"/>
                  </a:lnTo>
                  <a:lnTo>
                    <a:pt x="34" y="124"/>
                  </a:lnTo>
                  <a:lnTo>
                    <a:pt x="21" y="191"/>
                  </a:lnTo>
                  <a:lnTo>
                    <a:pt x="0" y="198"/>
                  </a:lnTo>
                  <a:lnTo>
                    <a:pt x="0" y="202"/>
                  </a:lnTo>
                  <a:lnTo>
                    <a:pt x="23" y="208"/>
                  </a:lnTo>
                  <a:lnTo>
                    <a:pt x="30" y="198"/>
                  </a:lnTo>
                  <a:lnTo>
                    <a:pt x="39" y="198"/>
                  </a:lnTo>
                  <a:lnTo>
                    <a:pt x="39" y="203"/>
                  </a:lnTo>
                  <a:lnTo>
                    <a:pt x="55" y="198"/>
                  </a:lnTo>
                  <a:lnTo>
                    <a:pt x="52" y="230"/>
                  </a:lnTo>
                  <a:lnTo>
                    <a:pt x="62" y="240"/>
                  </a:lnTo>
                  <a:lnTo>
                    <a:pt x="81" y="220"/>
                  </a:lnTo>
                  <a:lnTo>
                    <a:pt x="74" y="198"/>
                  </a:lnTo>
                  <a:lnTo>
                    <a:pt x="87" y="175"/>
                  </a:lnTo>
                  <a:lnTo>
                    <a:pt x="69" y="18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49" name="Freeform 40">
              <a:extLst>
                <a:ext uri="{FF2B5EF4-FFF2-40B4-BE49-F238E27FC236}">
                  <a16:creationId xmlns:a16="http://schemas.microsoft.com/office/drawing/2014/main" id="{DD97B578-49CD-2367-EB19-33F57360EE0C}"/>
                </a:ext>
              </a:extLst>
            </p:cNvPr>
            <p:cNvSpPr>
              <a:spLocks noChangeAspect="1"/>
            </p:cNvSpPr>
            <p:nvPr/>
          </p:nvSpPr>
          <p:spPr bwMode="auto">
            <a:xfrm>
              <a:off x="6467832" y="5377535"/>
              <a:ext cx="33347" cy="40493"/>
            </a:xfrm>
            <a:custGeom>
              <a:avLst/>
              <a:gdLst>
                <a:gd name="T0" fmla="*/ 39 w 125"/>
                <a:gd name="T1" fmla="*/ 0 h 155"/>
                <a:gd name="T2" fmla="*/ 51 w 125"/>
                <a:gd name="T3" fmla="*/ 19 h 155"/>
                <a:gd name="T4" fmla="*/ 65 w 125"/>
                <a:gd name="T5" fmla="*/ 12 h 155"/>
                <a:gd name="T6" fmla="*/ 72 w 125"/>
                <a:gd name="T7" fmla="*/ 33 h 155"/>
                <a:gd name="T8" fmla="*/ 74 w 125"/>
                <a:gd name="T9" fmla="*/ 12 h 155"/>
                <a:gd name="T10" fmla="*/ 97 w 125"/>
                <a:gd name="T11" fmla="*/ 31 h 155"/>
                <a:gd name="T12" fmla="*/ 125 w 125"/>
                <a:gd name="T13" fmla="*/ 33 h 155"/>
                <a:gd name="T14" fmla="*/ 85 w 125"/>
                <a:gd name="T15" fmla="*/ 50 h 155"/>
                <a:gd name="T16" fmla="*/ 81 w 125"/>
                <a:gd name="T17" fmla="*/ 71 h 155"/>
                <a:gd name="T18" fmla="*/ 75 w 125"/>
                <a:gd name="T19" fmla="*/ 78 h 155"/>
                <a:gd name="T20" fmla="*/ 60 w 125"/>
                <a:gd name="T21" fmla="*/ 134 h 155"/>
                <a:gd name="T22" fmla="*/ 23 w 125"/>
                <a:gd name="T23" fmla="*/ 155 h 155"/>
                <a:gd name="T24" fmla="*/ 14 w 125"/>
                <a:gd name="T25" fmla="*/ 141 h 155"/>
                <a:gd name="T26" fmla="*/ 0 w 125"/>
                <a:gd name="T27" fmla="*/ 146 h 155"/>
                <a:gd name="T28" fmla="*/ 7 w 125"/>
                <a:gd name="T29" fmla="*/ 95 h 155"/>
                <a:gd name="T30" fmla="*/ 39 w 125"/>
                <a:gd name="T3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55">
                  <a:moveTo>
                    <a:pt x="39" y="0"/>
                  </a:moveTo>
                  <a:lnTo>
                    <a:pt x="51" y="19"/>
                  </a:lnTo>
                  <a:lnTo>
                    <a:pt x="65" y="12"/>
                  </a:lnTo>
                  <a:lnTo>
                    <a:pt x="72" y="33"/>
                  </a:lnTo>
                  <a:lnTo>
                    <a:pt x="74" y="12"/>
                  </a:lnTo>
                  <a:lnTo>
                    <a:pt x="97" y="31"/>
                  </a:lnTo>
                  <a:lnTo>
                    <a:pt x="125" y="33"/>
                  </a:lnTo>
                  <a:lnTo>
                    <a:pt x="85" y="50"/>
                  </a:lnTo>
                  <a:lnTo>
                    <a:pt x="81" y="71"/>
                  </a:lnTo>
                  <a:lnTo>
                    <a:pt x="75" y="78"/>
                  </a:lnTo>
                  <a:lnTo>
                    <a:pt x="60" y="134"/>
                  </a:lnTo>
                  <a:lnTo>
                    <a:pt x="23" y="155"/>
                  </a:lnTo>
                  <a:lnTo>
                    <a:pt x="14" y="141"/>
                  </a:lnTo>
                  <a:lnTo>
                    <a:pt x="0" y="146"/>
                  </a:lnTo>
                  <a:lnTo>
                    <a:pt x="7" y="95"/>
                  </a:lnTo>
                  <a:lnTo>
                    <a:pt x="39"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0" name="Freeform 41">
              <a:extLst>
                <a:ext uri="{FF2B5EF4-FFF2-40B4-BE49-F238E27FC236}">
                  <a16:creationId xmlns:a16="http://schemas.microsoft.com/office/drawing/2014/main" id="{163AD008-7697-6344-83D5-BDE7DD6C2DA8}"/>
                </a:ext>
              </a:extLst>
            </p:cNvPr>
            <p:cNvSpPr>
              <a:spLocks noChangeAspect="1"/>
            </p:cNvSpPr>
            <p:nvPr/>
          </p:nvSpPr>
          <p:spPr bwMode="auto">
            <a:xfrm>
              <a:off x="6528969" y="5464874"/>
              <a:ext cx="21438" cy="25408"/>
            </a:xfrm>
            <a:custGeom>
              <a:avLst/>
              <a:gdLst>
                <a:gd name="T0" fmla="*/ 9 w 82"/>
                <a:gd name="T1" fmla="*/ 61 h 96"/>
                <a:gd name="T2" fmla="*/ 5 w 82"/>
                <a:gd name="T3" fmla="*/ 22 h 96"/>
                <a:gd name="T4" fmla="*/ 14 w 82"/>
                <a:gd name="T5" fmla="*/ 29 h 96"/>
                <a:gd name="T6" fmla="*/ 18 w 82"/>
                <a:gd name="T7" fmla="*/ 0 h 96"/>
                <a:gd name="T8" fmla="*/ 33 w 82"/>
                <a:gd name="T9" fmla="*/ 0 h 96"/>
                <a:gd name="T10" fmla="*/ 48 w 82"/>
                <a:gd name="T11" fmla="*/ 7 h 96"/>
                <a:gd name="T12" fmla="*/ 67 w 82"/>
                <a:gd name="T13" fmla="*/ 22 h 96"/>
                <a:gd name="T14" fmla="*/ 61 w 82"/>
                <a:gd name="T15" fmla="*/ 40 h 96"/>
                <a:gd name="T16" fmla="*/ 82 w 82"/>
                <a:gd name="T17" fmla="*/ 54 h 96"/>
                <a:gd name="T18" fmla="*/ 65 w 82"/>
                <a:gd name="T19" fmla="*/ 54 h 96"/>
                <a:gd name="T20" fmla="*/ 79 w 82"/>
                <a:gd name="T21" fmla="*/ 65 h 96"/>
                <a:gd name="T22" fmla="*/ 35 w 82"/>
                <a:gd name="T23" fmla="*/ 86 h 96"/>
                <a:gd name="T24" fmla="*/ 25 w 82"/>
                <a:gd name="T25" fmla="*/ 96 h 96"/>
                <a:gd name="T26" fmla="*/ 9 w 82"/>
                <a:gd name="T27" fmla="*/ 86 h 96"/>
                <a:gd name="T28" fmla="*/ 0 w 82"/>
                <a:gd name="T29" fmla="*/ 58 h 96"/>
                <a:gd name="T30" fmla="*/ 9 w 82"/>
                <a:gd name="T31" fmla="*/ 6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96">
                  <a:moveTo>
                    <a:pt x="9" y="61"/>
                  </a:moveTo>
                  <a:lnTo>
                    <a:pt x="5" y="22"/>
                  </a:lnTo>
                  <a:lnTo>
                    <a:pt x="14" y="29"/>
                  </a:lnTo>
                  <a:lnTo>
                    <a:pt x="18" y="0"/>
                  </a:lnTo>
                  <a:lnTo>
                    <a:pt x="33" y="0"/>
                  </a:lnTo>
                  <a:lnTo>
                    <a:pt x="48" y="7"/>
                  </a:lnTo>
                  <a:lnTo>
                    <a:pt x="67" y="22"/>
                  </a:lnTo>
                  <a:lnTo>
                    <a:pt x="61" y="40"/>
                  </a:lnTo>
                  <a:lnTo>
                    <a:pt x="82" y="54"/>
                  </a:lnTo>
                  <a:lnTo>
                    <a:pt x="65" y="54"/>
                  </a:lnTo>
                  <a:lnTo>
                    <a:pt x="79" y="65"/>
                  </a:lnTo>
                  <a:lnTo>
                    <a:pt x="35" y="86"/>
                  </a:lnTo>
                  <a:lnTo>
                    <a:pt x="25" y="96"/>
                  </a:lnTo>
                  <a:lnTo>
                    <a:pt x="9" y="86"/>
                  </a:lnTo>
                  <a:lnTo>
                    <a:pt x="0" y="58"/>
                  </a:lnTo>
                  <a:lnTo>
                    <a:pt x="9" y="6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1" name="Freeform 42">
              <a:extLst>
                <a:ext uri="{FF2B5EF4-FFF2-40B4-BE49-F238E27FC236}">
                  <a16:creationId xmlns:a16="http://schemas.microsoft.com/office/drawing/2014/main" id="{414DFE6E-A23B-EF16-326E-A3FF5C7A020E}"/>
                </a:ext>
              </a:extLst>
            </p:cNvPr>
            <p:cNvSpPr>
              <a:spLocks noChangeAspect="1"/>
            </p:cNvSpPr>
            <p:nvPr/>
          </p:nvSpPr>
          <p:spPr bwMode="auto">
            <a:xfrm>
              <a:off x="6476566" y="5540303"/>
              <a:ext cx="31759" cy="38112"/>
            </a:xfrm>
            <a:custGeom>
              <a:avLst/>
              <a:gdLst>
                <a:gd name="T0" fmla="*/ 28 w 120"/>
                <a:gd name="T1" fmla="*/ 96 h 142"/>
                <a:gd name="T2" fmla="*/ 49 w 120"/>
                <a:gd name="T3" fmla="*/ 102 h 142"/>
                <a:gd name="T4" fmla="*/ 40 w 120"/>
                <a:gd name="T5" fmla="*/ 78 h 142"/>
                <a:gd name="T6" fmla="*/ 53 w 120"/>
                <a:gd name="T7" fmla="*/ 67 h 142"/>
                <a:gd name="T8" fmla="*/ 58 w 120"/>
                <a:gd name="T9" fmla="*/ 31 h 142"/>
                <a:gd name="T10" fmla="*/ 110 w 120"/>
                <a:gd name="T11" fmla="*/ 22 h 142"/>
                <a:gd name="T12" fmla="*/ 114 w 120"/>
                <a:gd name="T13" fmla="*/ 15 h 142"/>
                <a:gd name="T14" fmla="*/ 106 w 120"/>
                <a:gd name="T15" fmla="*/ 0 h 142"/>
                <a:gd name="T16" fmla="*/ 120 w 120"/>
                <a:gd name="T17" fmla="*/ 0 h 142"/>
                <a:gd name="T18" fmla="*/ 120 w 120"/>
                <a:gd name="T19" fmla="*/ 35 h 142"/>
                <a:gd name="T20" fmla="*/ 71 w 120"/>
                <a:gd name="T21" fmla="*/ 74 h 142"/>
                <a:gd name="T22" fmla="*/ 76 w 120"/>
                <a:gd name="T23" fmla="*/ 82 h 142"/>
                <a:gd name="T24" fmla="*/ 47 w 120"/>
                <a:gd name="T25" fmla="*/ 128 h 142"/>
                <a:gd name="T26" fmla="*/ 8 w 120"/>
                <a:gd name="T27" fmla="*/ 142 h 142"/>
                <a:gd name="T28" fmla="*/ 0 w 120"/>
                <a:gd name="T29" fmla="*/ 132 h 142"/>
                <a:gd name="T30" fmla="*/ 4 w 120"/>
                <a:gd name="T31" fmla="*/ 123 h 142"/>
                <a:gd name="T32" fmla="*/ 19 w 120"/>
                <a:gd name="T33" fmla="*/ 128 h 142"/>
                <a:gd name="T34" fmla="*/ 14 w 120"/>
                <a:gd name="T35" fmla="*/ 111 h 142"/>
                <a:gd name="T36" fmla="*/ 28 w 120"/>
                <a:gd name="T37" fmla="*/ 9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42">
                  <a:moveTo>
                    <a:pt x="28" y="96"/>
                  </a:moveTo>
                  <a:lnTo>
                    <a:pt x="49" y="102"/>
                  </a:lnTo>
                  <a:lnTo>
                    <a:pt x="40" y="78"/>
                  </a:lnTo>
                  <a:lnTo>
                    <a:pt x="53" y="67"/>
                  </a:lnTo>
                  <a:lnTo>
                    <a:pt x="58" y="31"/>
                  </a:lnTo>
                  <a:lnTo>
                    <a:pt x="110" y="22"/>
                  </a:lnTo>
                  <a:lnTo>
                    <a:pt x="114" y="15"/>
                  </a:lnTo>
                  <a:lnTo>
                    <a:pt x="106" y="0"/>
                  </a:lnTo>
                  <a:lnTo>
                    <a:pt x="120" y="0"/>
                  </a:lnTo>
                  <a:lnTo>
                    <a:pt x="120" y="35"/>
                  </a:lnTo>
                  <a:lnTo>
                    <a:pt x="71" y="74"/>
                  </a:lnTo>
                  <a:lnTo>
                    <a:pt x="76" y="82"/>
                  </a:lnTo>
                  <a:lnTo>
                    <a:pt x="47" y="128"/>
                  </a:lnTo>
                  <a:lnTo>
                    <a:pt x="8" y="142"/>
                  </a:lnTo>
                  <a:lnTo>
                    <a:pt x="0" y="132"/>
                  </a:lnTo>
                  <a:lnTo>
                    <a:pt x="4" y="123"/>
                  </a:lnTo>
                  <a:lnTo>
                    <a:pt x="19" y="128"/>
                  </a:lnTo>
                  <a:lnTo>
                    <a:pt x="14" y="111"/>
                  </a:lnTo>
                  <a:lnTo>
                    <a:pt x="28" y="9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2" name="Freeform 43">
              <a:extLst>
                <a:ext uri="{FF2B5EF4-FFF2-40B4-BE49-F238E27FC236}">
                  <a16:creationId xmlns:a16="http://schemas.microsoft.com/office/drawing/2014/main" id="{5CBE9237-A56E-9746-1C89-34C88CABA4E4}"/>
                </a:ext>
              </a:extLst>
            </p:cNvPr>
            <p:cNvSpPr>
              <a:spLocks noChangeAspect="1"/>
            </p:cNvSpPr>
            <p:nvPr/>
          </p:nvSpPr>
          <p:spPr bwMode="auto">
            <a:xfrm>
              <a:off x="6417811" y="5612556"/>
              <a:ext cx="7940" cy="15086"/>
            </a:xfrm>
            <a:custGeom>
              <a:avLst/>
              <a:gdLst>
                <a:gd name="T0" fmla="*/ 6 w 31"/>
                <a:gd name="T1" fmla="*/ 20 h 57"/>
                <a:gd name="T2" fmla="*/ 15 w 31"/>
                <a:gd name="T3" fmla="*/ 20 h 57"/>
                <a:gd name="T4" fmla="*/ 13 w 31"/>
                <a:gd name="T5" fmla="*/ 13 h 57"/>
                <a:gd name="T6" fmla="*/ 24 w 31"/>
                <a:gd name="T7" fmla="*/ 0 h 57"/>
                <a:gd name="T8" fmla="*/ 31 w 31"/>
                <a:gd name="T9" fmla="*/ 24 h 57"/>
                <a:gd name="T10" fmla="*/ 28 w 31"/>
                <a:gd name="T11" fmla="*/ 57 h 57"/>
                <a:gd name="T12" fmla="*/ 13 w 31"/>
                <a:gd name="T13" fmla="*/ 33 h 57"/>
                <a:gd name="T14" fmla="*/ 0 w 31"/>
                <a:gd name="T15" fmla="*/ 38 h 57"/>
                <a:gd name="T16" fmla="*/ 1 w 31"/>
                <a:gd name="T17" fmla="*/ 29 h 57"/>
                <a:gd name="T18" fmla="*/ 6 w 31"/>
                <a:gd name="T19"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7">
                  <a:moveTo>
                    <a:pt x="6" y="20"/>
                  </a:moveTo>
                  <a:lnTo>
                    <a:pt x="15" y="20"/>
                  </a:lnTo>
                  <a:lnTo>
                    <a:pt x="13" y="13"/>
                  </a:lnTo>
                  <a:lnTo>
                    <a:pt x="24" y="0"/>
                  </a:lnTo>
                  <a:lnTo>
                    <a:pt x="31" y="24"/>
                  </a:lnTo>
                  <a:lnTo>
                    <a:pt x="28" y="57"/>
                  </a:lnTo>
                  <a:lnTo>
                    <a:pt x="13" y="33"/>
                  </a:lnTo>
                  <a:lnTo>
                    <a:pt x="0" y="38"/>
                  </a:lnTo>
                  <a:lnTo>
                    <a:pt x="1" y="29"/>
                  </a:lnTo>
                  <a:lnTo>
                    <a:pt x="6" y="2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3" name="Freeform 44">
              <a:extLst>
                <a:ext uri="{FF2B5EF4-FFF2-40B4-BE49-F238E27FC236}">
                  <a16:creationId xmlns:a16="http://schemas.microsoft.com/office/drawing/2014/main" id="{EC627F7F-6E8F-D7C6-34AE-2BFDEC58E178}"/>
                </a:ext>
              </a:extLst>
            </p:cNvPr>
            <p:cNvSpPr>
              <a:spLocks noChangeAspect="1"/>
            </p:cNvSpPr>
            <p:nvPr/>
          </p:nvSpPr>
          <p:spPr bwMode="auto">
            <a:xfrm>
              <a:off x="6394785" y="5625260"/>
              <a:ext cx="14292" cy="13498"/>
            </a:xfrm>
            <a:custGeom>
              <a:avLst/>
              <a:gdLst>
                <a:gd name="T0" fmla="*/ 0 w 54"/>
                <a:gd name="T1" fmla="*/ 36 h 51"/>
                <a:gd name="T2" fmla="*/ 8 w 54"/>
                <a:gd name="T3" fmla="*/ 4 h 51"/>
                <a:gd name="T4" fmla="*/ 15 w 54"/>
                <a:gd name="T5" fmla="*/ 3 h 51"/>
                <a:gd name="T6" fmla="*/ 30 w 54"/>
                <a:gd name="T7" fmla="*/ 22 h 51"/>
                <a:gd name="T8" fmla="*/ 30 w 54"/>
                <a:gd name="T9" fmla="*/ 0 h 51"/>
                <a:gd name="T10" fmla="*/ 48 w 54"/>
                <a:gd name="T11" fmla="*/ 15 h 51"/>
                <a:gd name="T12" fmla="*/ 54 w 54"/>
                <a:gd name="T13" fmla="*/ 28 h 51"/>
                <a:gd name="T14" fmla="*/ 33 w 54"/>
                <a:gd name="T15" fmla="*/ 51 h 51"/>
                <a:gd name="T16" fmla="*/ 15 w 54"/>
                <a:gd name="T17" fmla="*/ 51 h 51"/>
                <a:gd name="T18" fmla="*/ 0 w 54"/>
                <a:gd name="T19"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1">
                  <a:moveTo>
                    <a:pt x="0" y="36"/>
                  </a:moveTo>
                  <a:lnTo>
                    <a:pt x="8" y="4"/>
                  </a:lnTo>
                  <a:lnTo>
                    <a:pt x="15" y="3"/>
                  </a:lnTo>
                  <a:lnTo>
                    <a:pt x="30" y="22"/>
                  </a:lnTo>
                  <a:lnTo>
                    <a:pt x="30" y="0"/>
                  </a:lnTo>
                  <a:lnTo>
                    <a:pt x="48" y="15"/>
                  </a:lnTo>
                  <a:lnTo>
                    <a:pt x="54" y="28"/>
                  </a:lnTo>
                  <a:lnTo>
                    <a:pt x="33" y="51"/>
                  </a:lnTo>
                  <a:lnTo>
                    <a:pt x="15" y="51"/>
                  </a:lnTo>
                  <a:lnTo>
                    <a:pt x="0" y="3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4" name="Freeform 45">
              <a:extLst>
                <a:ext uri="{FF2B5EF4-FFF2-40B4-BE49-F238E27FC236}">
                  <a16:creationId xmlns:a16="http://schemas.microsoft.com/office/drawing/2014/main" id="{43BC5FA2-AA7D-E49F-D9BE-A1D379DCE745}"/>
                </a:ext>
              </a:extLst>
            </p:cNvPr>
            <p:cNvSpPr>
              <a:spLocks noChangeAspect="1"/>
            </p:cNvSpPr>
            <p:nvPr/>
          </p:nvSpPr>
          <p:spPr bwMode="auto">
            <a:xfrm>
              <a:off x="6437661" y="5551419"/>
              <a:ext cx="13498" cy="10322"/>
            </a:xfrm>
            <a:custGeom>
              <a:avLst/>
              <a:gdLst>
                <a:gd name="T0" fmla="*/ 51 w 51"/>
                <a:gd name="T1" fmla="*/ 21 h 37"/>
                <a:gd name="T2" fmla="*/ 44 w 51"/>
                <a:gd name="T3" fmla="*/ 8 h 37"/>
                <a:gd name="T4" fmla="*/ 23 w 51"/>
                <a:gd name="T5" fmla="*/ 0 h 37"/>
                <a:gd name="T6" fmla="*/ 0 w 51"/>
                <a:gd name="T7" fmla="*/ 25 h 37"/>
                <a:gd name="T8" fmla="*/ 23 w 51"/>
                <a:gd name="T9" fmla="*/ 37 h 37"/>
                <a:gd name="T10" fmla="*/ 51 w 51"/>
                <a:gd name="T11" fmla="*/ 21 h 37"/>
              </a:gdLst>
              <a:ahLst/>
              <a:cxnLst>
                <a:cxn ang="0">
                  <a:pos x="T0" y="T1"/>
                </a:cxn>
                <a:cxn ang="0">
                  <a:pos x="T2" y="T3"/>
                </a:cxn>
                <a:cxn ang="0">
                  <a:pos x="T4" y="T5"/>
                </a:cxn>
                <a:cxn ang="0">
                  <a:pos x="T6" y="T7"/>
                </a:cxn>
                <a:cxn ang="0">
                  <a:pos x="T8" y="T9"/>
                </a:cxn>
                <a:cxn ang="0">
                  <a:pos x="T10" y="T11"/>
                </a:cxn>
              </a:cxnLst>
              <a:rect l="0" t="0" r="r" b="b"/>
              <a:pathLst>
                <a:path w="51" h="37">
                  <a:moveTo>
                    <a:pt x="51" y="21"/>
                  </a:moveTo>
                  <a:lnTo>
                    <a:pt x="44" y="8"/>
                  </a:lnTo>
                  <a:lnTo>
                    <a:pt x="23" y="0"/>
                  </a:lnTo>
                  <a:lnTo>
                    <a:pt x="0" y="25"/>
                  </a:lnTo>
                  <a:lnTo>
                    <a:pt x="23" y="37"/>
                  </a:lnTo>
                  <a:lnTo>
                    <a:pt x="51" y="2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5" name="Freeform 46">
              <a:extLst>
                <a:ext uri="{FF2B5EF4-FFF2-40B4-BE49-F238E27FC236}">
                  <a16:creationId xmlns:a16="http://schemas.microsoft.com/office/drawing/2014/main" id="{BC02EE1F-6F4B-6C30-B59A-3624FFF305B9}"/>
                </a:ext>
              </a:extLst>
            </p:cNvPr>
            <p:cNvSpPr>
              <a:spLocks noChangeAspect="1"/>
            </p:cNvSpPr>
            <p:nvPr/>
          </p:nvSpPr>
          <p:spPr bwMode="auto">
            <a:xfrm>
              <a:off x="6428927" y="5566505"/>
              <a:ext cx="11116" cy="3176"/>
            </a:xfrm>
            <a:custGeom>
              <a:avLst/>
              <a:gdLst>
                <a:gd name="T0" fmla="*/ 0 w 41"/>
                <a:gd name="T1" fmla="*/ 0 h 12"/>
                <a:gd name="T2" fmla="*/ 14 w 41"/>
                <a:gd name="T3" fmla="*/ 12 h 12"/>
                <a:gd name="T4" fmla="*/ 38 w 41"/>
                <a:gd name="T5" fmla="*/ 12 h 12"/>
                <a:gd name="T6" fmla="*/ 35 w 41"/>
                <a:gd name="T7" fmla="*/ 6 h 12"/>
                <a:gd name="T8" fmla="*/ 41 w 41"/>
                <a:gd name="T9" fmla="*/ 2 h 12"/>
                <a:gd name="T10" fmla="*/ 0 w 41"/>
                <a:gd name="T11" fmla="*/ 0 h 12"/>
              </a:gdLst>
              <a:ahLst/>
              <a:cxnLst>
                <a:cxn ang="0">
                  <a:pos x="T0" y="T1"/>
                </a:cxn>
                <a:cxn ang="0">
                  <a:pos x="T2" y="T3"/>
                </a:cxn>
                <a:cxn ang="0">
                  <a:pos x="T4" y="T5"/>
                </a:cxn>
                <a:cxn ang="0">
                  <a:pos x="T6" y="T7"/>
                </a:cxn>
                <a:cxn ang="0">
                  <a:pos x="T8" y="T9"/>
                </a:cxn>
                <a:cxn ang="0">
                  <a:pos x="T10" y="T11"/>
                </a:cxn>
              </a:cxnLst>
              <a:rect l="0" t="0" r="r" b="b"/>
              <a:pathLst>
                <a:path w="41" h="12">
                  <a:moveTo>
                    <a:pt x="0" y="0"/>
                  </a:moveTo>
                  <a:lnTo>
                    <a:pt x="14" y="12"/>
                  </a:lnTo>
                  <a:lnTo>
                    <a:pt x="38" y="12"/>
                  </a:lnTo>
                  <a:lnTo>
                    <a:pt x="35" y="6"/>
                  </a:lnTo>
                  <a:lnTo>
                    <a:pt x="41" y="2"/>
                  </a:lnTo>
                  <a:lnTo>
                    <a:pt x="0"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6" name="Freeform 47">
              <a:extLst>
                <a:ext uri="{FF2B5EF4-FFF2-40B4-BE49-F238E27FC236}">
                  <a16:creationId xmlns:a16="http://schemas.microsoft.com/office/drawing/2014/main" id="{100BF9EF-5B49-932F-F71F-DC48E231DCE9}"/>
                </a:ext>
              </a:extLst>
            </p:cNvPr>
            <p:cNvSpPr>
              <a:spLocks noChangeAspect="1"/>
            </p:cNvSpPr>
            <p:nvPr/>
          </p:nvSpPr>
          <p:spPr bwMode="auto">
            <a:xfrm>
              <a:off x="6421781" y="5575239"/>
              <a:ext cx="29378" cy="57961"/>
            </a:xfrm>
            <a:custGeom>
              <a:avLst/>
              <a:gdLst>
                <a:gd name="T0" fmla="*/ 66 w 111"/>
                <a:gd name="T1" fmla="*/ 67 h 217"/>
                <a:gd name="T2" fmla="*/ 76 w 111"/>
                <a:gd name="T3" fmla="*/ 42 h 217"/>
                <a:gd name="T4" fmla="*/ 76 w 111"/>
                <a:gd name="T5" fmla="*/ 0 h 217"/>
                <a:gd name="T6" fmla="*/ 69 w 111"/>
                <a:gd name="T7" fmla="*/ 0 h 217"/>
                <a:gd name="T8" fmla="*/ 63 w 111"/>
                <a:gd name="T9" fmla="*/ 16 h 217"/>
                <a:gd name="T10" fmla="*/ 69 w 111"/>
                <a:gd name="T11" fmla="*/ 44 h 217"/>
                <a:gd name="T12" fmla="*/ 52 w 111"/>
                <a:gd name="T13" fmla="*/ 83 h 217"/>
                <a:gd name="T14" fmla="*/ 35 w 111"/>
                <a:gd name="T15" fmla="*/ 70 h 217"/>
                <a:gd name="T16" fmla="*/ 26 w 111"/>
                <a:gd name="T17" fmla="*/ 90 h 217"/>
                <a:gd name="T18" fmla="*/ 35 w 111"/>
                <a:gd name="T19" fmla="*/ 112 h 217"/>
                <a:gd name="T20" fmla="*/ 0 w 111"/>
                <a:gd name="T21" fmla="*/ 119 h 217"/>
                <a:gd name="T22" fmla="*/ 26 w 111"/>
                <a:gd name="T23" fmla="*/ 160 h 217"/>
                <a:gd name="T24" fmla="*/ 28 w 111"/>
                <a:gd name="T25" fmla="*/ 217 h 217"/>
                <a:gd name="T26" fmla="*/ 49 w 111"/>
                <a:gd name="T27" fmla="*/ 153 h 217"/>
                <a:gd name="T28" fmla="*/ 83 w 111"/>
                <a:gd name="T29" fmla="*/ 134 h 217"/>
                <a:gd name="T30" fmla="*/ 111 w 111"/>
                <a:gd name="T31" fmla="*/ 104 h 217"/>
                <a:gd name="T32" fmla="*/ 102 w 111"/>
                <a:gd name="T33" fmla="*/ 97 h 217"/>
                <a:gd name="T34" fmla="*/ 66 w 111"/>
                <a:gd name="T35" fmla="*/ 118 h 217"/>
                <a:gd name="T36" fmla="*/ 60 w 111"/>
                <a:gd name="T37" fmla="*/ 108 h 217"/>
                <a:gd name="T38" fmla="*/ 66 w 111"/>
                <a:gd name="T39" fmla="*/ 6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217">
                  <a:moveTo>
                    <a:pt x="66" y="67"/>
                  </a:moveTo>
                  <a:lnTo>
                    <a:pt x="76" y="42"/>
                  </a:lnTo>
                  <a:lnTo>
                    <a:pt x="76" y="0"/>
                  </a:lnTo>
                  <a:lnTo>
                    <a:pt x="69" y="0"/>
                  </a:lnTo>
                  <a:lnTo>
                    <a:pt x="63" y="16"/>
                  </a:lnTo>
                  <a:lnTo>
                    <a:pt x="69" y="44"/>
                  </a:lnTo>
                  <a:lnTo>
                    <a:pt x="52" y="83"/>
                  </a:lnTo>
                  <a:lnTo>
                    <a:pt x="35" y="70"/>
                  </a:lnTo>
                  <a:lnTo>
                    <a:pt x="26" y="90"/>
                  </a:lnTo>
                  <a:lnTo>
                    <a:pt x="35" y="112"/>
                  </a:lnTo>
                  <a:lnTo>
                    <a:pt x="0" y="119"/>
                  </a:lnTo>
                  <a:lnTo>
                    <a:pt x="26" y="160"/>
                  </a:lnTo>
                  <a:lnTo>
                    <a:pt x="28" y="217"/>
                  </a:lnTo>
                  <a:lnTo>
                    <a:pt x="49" y="153"/>
                  </a:lnTo>
                  <a:lnTo>
                    <a:pt x="83" y="134"/>
                  </a:lnTo>
                  <a:lnTo>
                    <a:pt x="111" y="104"/>
                  </a:lnTo>
                  <a:lnTo>
                    <a:pt x="102" y="97"/>
                  </a:lnTo>
                  <a:lnTo>
                    <a:pt x="66" y="118"/>
                  </a:lnTo>
                  <a:lnTo>
                    <a:pt x="60" y="108"/>
                  </a:lnTo>
                  <a:lnTo>
                    <a:pt x="66" y="6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7" name="Freeform 48">
              <a:extLst>
                <a:ext uri="{FF2B5EF4-FFF2-40B4-BE49-F238E27FC236}">
                  <a16:creationId xmlns:a16="http://schemas.microsoft.com/office/drawing/2014/main" id="{06F399D2-0C56-1828-ADBB-E34F3396A0AA}"/>
                </a:ext>
              </a:extLst>
            </p:cNvPr>
            <p:cNvSpPr>
              <a:spLocks noChangeAspect="1"/>
            </p:cNvSpPr>
            <p:nvPr/>
          </p:nvSpPr>
          <p:spPr bwMode="auto">
            <a:xfrm>
              <a:off x="6405901" y="5620496"/>
              <a:ext cx="9528" cy="12704"/>
            </a:xfrm>
            <a:custGeom>
              <a:avLst/>
              <a:gdLst>
                <a:gd name="T0" fmla="*/ 0 w 35"/>
                <a:gd name="T1" fmla="*/ 0 h 48"/>
                <a:gd name="T2" fmla="*/ 14 w 35"/>
                <a:gd name="T3" fmla="*/ 39 h 48"/>
                <a:gd name="T4" fmla="*/ 22 w 35"/>
                <a:gd name="T5" fmla="*/ 48 h 48"/>
                <a:gd name="T6" fmla="*/ 33 w 35"/>
                <a:gd name="T7" fmla="*/ 28 h 48"/>
                <a:gd name="T8" fmla="*/ 35 w 35"/>
                <a:gd name="T9" fmla="*/ 0 h 48"/>
                <a:gd name="T10" fmla="*/ 17 w 35"/>
                <a:gd name="T11" fmla="*/ 9 h 48"/>
                <a:gd name="T12" fmla="*/ 0 w 3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5" h="48">
                  <a:moveTo>
                    <a:pt x="0" y="0"/>
                  </a:moveTo>
                  <a:lnTo>
                    <a:pt x="14" y="39"/>
                  </a:lnTo>
                  <a:lnTo>
                    <a:pt x="22" y="48"/>
                  </a:lnTo>
                  <a:lnTo>
                    <a:pt x="33" y="28"/>
                  </a:lnTo>
                  <a:lnTo>
                    <a:pt x="35" y="0"/>
                  </a:lnTo>
                  <a:lnTo>
                    <a:pt x="17" y="9"/>
                  </a:lnTo>
                  <a:lnTo>
                    <a:pt x="0"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8" name="Freeform 49">
              <a:extLst>
                <a:ext uri="{FF2B5EF4-FFF2-40B4-BE49-F238E27FC236}">
                  <a16:creationId xmlns:a16="http://schemas.microsoft.com/office/drawing/2014/main" id="{35CADB1B-2EFF-F8E3-46BC-6E5CF73BD4E3}"/>
                </a:ext>
              </a:extLst>
            </p:cNvPr>
            <p:cNvSpPr>
              <a:spLocks noChangeAspect="1"/>
            </p:cNvSpPr>
            <p:nvPr/>
          </p:nvSpPr>
          <p:spPr bwMode="auto">
            <a:xfrm>
              <a:off x="6360644" y="5632406"/>
              <a:ext cx="41287" cy="37318"/>
            </a:xfrm>
            <a:custGeom>
              <a:avLst/>
              <a:gdLst>
                <a:gd name="T0" fmla="*/ 45 w 155"/>
                <a:gd name="T1" fmla="*/ 0 h 140"/>
                <a:gd name="T2" fmla="*/ 63 w 155"/>
                <a:gd name="T3" fmla="*/ 25 h 140"/>
                <a:gd name="T4" fmla="*/ 118 w 155"/>
                <a:gd name="T5" fmla="*/ 0 h 140"/>
                <a:gd name="T6" fmla="*/ 124 w 155"/>
                <a:gd name="T7" fmla="*/ 35 h 140"/>
                <a:gd name="T8" fmla="*/ 137 w 155"/>
                <a:gd name="T9" fmla="*/ 39 h 140"/>
                <a:gd name="T10" fmla="*/ 129 w 155"/>
                <a:gd name="T11" fmla="*/ 53 h 140"/>
                <a:gd name="T12" fmla="*/ 155 w 155"/>
                <a:gd name="T13" fmla="*/ 101 h 140"/>
                <a:gd name="T14" fmla="*/ 150 w 155"/>
                <a:gd name="T15" fmla="*/ 109 h 140"/>
                <a:gd name="T16" fmla="*/ 101 w 155"/>
                <a:gd name="T17" fmla="*/ 91 h 140"/>
                <a:gd name="T18" fmla="*/ 90 w 155"/>
                <a:gd name="T19" fmla="*/ 97 h 140"/>
                <a:gd name="T20" fmla="*/ 101 w 155"/>
                <a:gd name="T21" fmla="*/ 132 h 140"/>
                <a:gd name="T22" fmla="*/ 94 w 155"/>
                <a:gd name="T23" fmla="*/ 136 h 140"/>
                <a:gd name="T24" fmla="*/ 81 w 155"/>
                <a:gd name="T25" fmla="*/ 140 h 140"/>
                <a:gd name="T26" fmla="*/ 67 w 155"/>
                <a:gd name="T27" fmla="*/ 120 h 140"/>
                <a:gd name="T28" fmla="*/ 27 w 155"/>
                <a:gd name="T29" fmla="*/ 112 h 140"/>
                <a:gd name="T30" fmla="*/ 10 w 155"/>
                <a:gd name="T31" fmla="*/ 123 h 140"/>
                <a:gd name="T32" fmla="*/ 0 w 155"/>
                <a:gd name="T33" fmla="*/ 99 h 140"/>
                <a:gd name="T34" fmla="*/ 24 w 155"/>
                <a:gd name="T35" fmla="*/ 67 h 140"/>
                <a:gd name="T36" fmla="*/ 7 w 155"/>
                <a:gd name="T37" fmla="*/ 91 h 140"/>
                <a:gd name="T38" fmla="*/ 35 w 155"/>
                <a:gd name="T39" fmla="*/ 74 h 140"/>
                <a:gd name="T40" fmla="*/ 31 w 155"/>
                <a:gd name="T41" fmla="*/ 10 h 140"/>
                <a:gd name="T42" fmla="*/ 45 w 155"/>
                <a:gd name="T4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40">
                  <a:moveTo>
                    <a:pt x="45" y="0"/>
                  </a:moveTo>
                  <a:lnTo>
                    <a:pt x="63" y="25"/>
                  </a:lnTo>
                  <a:lnTo>
                    <a:pt x="118" y="0"/>
                  </a:lnTo>
                  <a:lnTo>
                    <a:pt x="124" y="35"/>
                  </a:lnTo>
                  <a:lnTo>
                    <a:pt x="137" y="39"/>
                  </a:lnTo>
                  <a:lnTo>
                    <a:pt x="129" y="53"/>
                  </a:lnTo>
                  <a:lnTo>
                    <a:pt x="155" y="101"/>
                  </a:lnTo>
                  <a:lnTo>
                    <a:pt x="150" y="109"/>
                  </a:lnTo>
                  <a:lnTo>
                    <a:pt x="101" y="91"/>
                  </a:lnTo>
                  <a:lnTo>
                    <a:pt x="90" y="97"/>
                  </a:lnTo>
                  <a:lnTo>
                    <a:pt x="101" y="132"/>
                  </a:lnTo>
                  <a:lnTo>
                    <a:pt x="94" y="136"/>
                  </a:lnTo>
                  <a:lnTo>
                    <a:pt x="81" y="140"/>
                  </a:lnTo>
                  <a:lnTo>
                    <a:pt x="67" y="120"/>
                  </a:lnTo>
                  <a:lnTo>
                    <a:pt x="27" y="112"/>
                  </a:lnTo>
                  <a:lnTo>
                    <a:pt x="10" y="123"/>
                  </a:lnTo>
                  <a:lnTo>
                    <a:pt x="0" y="99"/>
                  </a:lnTo>
                  <a:lnTo>
                    <a:pt x="24" y="67"/>
                  </a:lnTo>
                  <a:lnTo>
                    <a:pt x="7" y="91"/>
                  </a:lnTo>
                  <a:lnTo>
                    <a:pt x="35" y="74"/>
                  </a:lnTo>
                  <a:lnTo>
                    <a:pt x="31" y="10"/>
                  </a:lnTo>
                  <a:lnTo>
                    <a:pt x="45"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59" name="Freeform 50">
              <a:extLst>
                <a:ext uri="{FF2B5EF4-FFF2-40B4-BE49-F238E27FC236}">
                  <a16:creationId xmlns:a16="http://schemas.microsoft.com/office/drawing/2014/main" id="{C2D4DD8D-A222-F31F-09C0-BC21AC51F9B8}"/>
                </a:ext>
              </a:extLst>
            </p:cNvPr>
            <p:cNvSpPr>
              <a:spLocks noChangeAspect="1"/>
            </p:cNvSpPr>
            <p:nvPr/>
          </p:nvSpPr>
          <p:spPr bwMode="auto">
            <a:xfrm>
              <a:off x="6602810" y="5598264"/>
              <a:ext cx="146888" cy="186588"/>
            </a:xfrm>
            <a:custGeom>
              <a:avLst/>
              <a:gdLst>
                <a:gd name="T0" fmla="*/ 456 w 554"/>
                <a:gd name="T1" fmla="*/ 331 h 705"/>
                <a:gd name="T2" fmla="*/ 494 w 554"/>
                <a:gd name="T3" fmla="*/ 301 h 705"/>
                <a:gd name="T4" fmla="*/ 554 w 554"/>
                <a:gd name="T5" fmla="*/ 251 h 705"/>
                <a:gd name="T6" fmla="*/ 512 w 554"/>
                <a:gd name="T7" fmla="*/ 138 h 705"/>
                <a:gd name="T8" fmla="*/ 406 w 554"/>
                <a:gd name="T9" fmla="*/ 0 h 705"/>
                <a:gd name="T10" fmla="*/ 385 w 554"/>
                <a:gd name="T11" fmla="*/ 59 h 705"/>
                <a:gd name="T12" fmla="*/ 374 w 554"/>
                <a:gd name="T13" fmla="*/ 105 h 705"/>
                <a:gd name="T14" fmla="*/ 300 w 554"/>
                <a:gd name="T15" fmla="*/ 52 h 705"/>
                <a:gd name="T16" fmla="*/ 200 w 554"/>
                <a:gd name="T17" fmla="*/ 31 h 705"/>
                <a:gd name="T18" fmla="*/ 154 w 554"/>
                <a:gd name="T19" fmla="*/ 25 h 705"/>
                <a:gd name="T20" fmla="*/ 116 w 554"/>
                <a:gd name="T21" fmla="*/ 88 h 705"/>
                <a:gd name="T22" fmla="*/ 80 w 554"/>
                <a:gd name="T23" fmla="*/ 128 h 705"/>
                <a:gd name="T24" fmla="*/ 142 w 554"/>
                <a:gd name="T25" fmla="*/ 191 h 705"/>
                <a:gd name="T26" fmla="*/ 154 w 554"/>
                <a:gd name="T27" fmla="*/ 260 h 705"/>
                <a:gd name="T28" fmla="*/ 116 w 554"/>
                <a:gd name="T29" fmla="*/ 318 h 705"/>
                <a:gd name="T30" fmla="*/ 38 w 554"/>
                <a:gd name="T31" fmla="*/ 353 h 705"/>
                <a:gd name="T32" fmla="*/ 66 w 554"/>
                <a:gd name="T33" fmla="*/ 381 h 705"/>
                <a:gd name="T34" fmla="*/ 188 w 554"/>
                <a:gd name="T35" fmla="*/ 345 h 705"/>
                <a:gd name="T36" fmla="*/ 131 w 554"/>
                <a:gd name="T37" fmla="*/ 424 h 705"/>
                <a:gd name="T38" fmla="*/ 123 w 554"/>
                <a:gd name="T39" fmla="*/ 465 h 705"/>
                <a:gd name="T40" fmla="*/ 63 w 554"/>
                <a:gd name="T41" fmla="*/ 536 h 705"/>
                <a:gd name="T42" fmla="*/ 42 w 554"/>
                <a:gd name="T43" fmla="*/ 581 h 705"/>
                <a:gd name="T44" fmla="*/ 0 w 554"/>
                <a:gd name="T45" fmla="*/ 638 h 705"/>
                <a:gd name="T46" fmla="*/ 38 w 554"/>
                <a:gd name="T47" fmla="*/ 671 h 705"/>
                <a:gd name="T48" fmla="*/ 124 w 554"/>
                <a:gd name="T49" fmla="*/ 627 h 705"/>
                <a:gd name="T50" fmla="*/ 182 w 554"/>
                <a:gd name="T51" fmla="*/ 695 h 705"/>
                <a:gd name="T52" fmla="*/ 251 w 554"/>
                <a:gd name="T53" fmla="*/ 705 h 705"/>
                <a:gd name="T54" fmla="*/ 311 w 554"/>
                <a:gd name="T55" fmla="*/ 691 h 705"/>
                <a:gd name="T56" fmla="*/ 340 w 554"/>
                <a:gd name="T57" fmla="*/ 659 h 705"/>
                <a:gd name="T58" fmla="*/ 386 w 554"/>
                <a:gd name="T59" fmla="*/ 638 h 705"/>
                <a:gd name="T60" fmla="*/ 377 w 554"/>
                <a:gd name="T61" fmla="*/ 597 h 705"/>
                <a:gd name="T62" fmla="*/ 406 w 554"/>
                <a:gd name="T63" fmla="*/ 561 h 705"/>
                <a:gd name="T64" fmla="*/ 359 w 554"/>
                <a:gd name="T65" fmla="*/ 445 h 705"/>
                <a:gd name="T66" fmla="*/ 388 w 554"/>
                <a:gd name="T67" fmla="*/ 394 h 705"/>
                <a:gd name="T68" fmla="*/ 431 w 554"/>
                <a:gd name="T69" fmla="*/ 353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705">
                  <a:moveTo>
                    <a:pt x="431" y="353"/>
                  </a:moveTo>
                  <a:lnTo>
                    <a:pt x="456" y="331"/>
                  </a:lnTo>
                  <a:lnTo>
                    <a:pt x="460" y="314"/>
                  </a:lnTo>
                  <a:lnTo>
                    <a:pt x="494" y="301"/>
                  </a:lnTo>
                  <a:lnTo>
                    <a:pt x="513" y="251"/>
                  </a:lnTo>
                  <a:lnTo>
                    <a:pt x="554" y="251"/>
                  </a:lnTo>
                  <a:lnTo>
                    <a:pt x="504" y="202"/>
                  </a:lnTo>
                  <a:lnTo>
                    <a:pt x="512" y="138"/>
                  </a:lnTo>
                  <a:lnTo>
                    <a:pt x="444" y="10"/>
                  </a:lnTo>
                  <a:lnTo>
                    <a:pt x="406" y="0"/>
                  </a:lnTo>
                  <a:lnTo>
                    <a:pt x="371" y="17"/>
                  </a:lnTo>
                  <a:lnTo>
                    <a:pt x="385" y="59"/>
                  </a:lnTo>
                  <a:lnTo>
                    <a:pt x="385" y="93"/>
                  </a:lnTo>
                  <a:lnTo>
                    <a:pt x="374" y="105"/>
                  </a:lnTo>
                  <a:lnTo>
                    <a:pt x="325" y="81"/>
                  </a:lnTo>
                  <a:lnTo>
                    <a:pt x="300" y="52"/>
                  </a:lnTo>
                  <a:lnTo>
                    <a:pt x="218" y="1"/>
                  </a:lnTo>
                  <a:lnTo>
                    <a:pt x="200" y="31"/>
                  </a:lnTo>
                  <a:lnTo>
                    <a:pt x="159" y="21"/>
                  </a:lnTo>
                  <a:lnTo>
                    <a:pt x="154" y="25"/>
                  </a:lnTo>
                  <a:lnTo>
                    <a:pt x="152" y="46"/>
                  </a:lnTo>
                  <a:lnTo>
                    <a:pt x="116" y="88"/>
                  </a:lnTo>
                  <a:lnTo>
                    <a:pt x="80" y="91"/>
                  </a:lnTo>
                  <a:lnTo>
                    <a:pt x="80" y="128"/>
                  </a:lnTo>
                  <a:lnTo>
                    <a:pt x="120" y="177"/>
                  </a:lnTo>
                  <a:lnTo>
                    <a:pt x="142" y="191"/>
                  </a:lnTo>
                  <a:lnTo>
                    <a:pt x="163" y="227"/>
                  </a:lnTo>
                  <a:lnTo>
                    <a:pt x="154" y="260"/>
                  </a:lnTo>
                  <a:lnTo>
                    <a:pt x="158" y="290"/>
                  </a:lnTo>
                  <a:lnTo>
                    <a:pt x="116" y="318"/>
                  </a:lnTo>
                  <a:lnTo>
                    <a:pt x="50" y="342"/>
                  </a:lnTo>
                  <a:lnTo>
                    <a:pt x="38" y="353"/>
                  </a:lnTo>
                  <a:lnTo>
                    <a:pt x="43" y="385"/>
                  </a:lnTo>
                  <a:lnTo>
                    <a:pt x="66" y="381"/>
                  </a:lnTo>
                  <a:lnTo>
                    <a:pt x="74" y="350"/>
                  </a:lnTo>
                  <a:lnTo>
                    <a:pt x="188" y="345"/>
                  </a:lnTo>
                  <a:lnTo>
                    <a:pt x="123" y="412"/>
                  </a:lnTo>
                  <a:lnTo>
                    <a:pt x="131" y="424"/>
                  </a:lnTo>
                  <a:lnTo>
                    <a:pt x="123" y="435"/>
                  </a:lnTo>
                  <a:lnTo>
                    <a:pt x="123" y="465"/>
                  </a:lnTo>
                  <a:lnTo>
                    <a:pt x="80" y="497"/>
                  </a:lnTo>
                  <a:lnTo>
                    <a:pt x="63" y="536"/>
                  </a:lnTo>
                  <a:lnTo>
                    <a:pt x="69" y="555"/>
                  </a:lnTo>
                  <a:lnTo>
                    <a:pt x="42" y="581"/>
                  </a:lnTo>
                  <a:lnTo>
                    <a:pt x="7" y="599"/>
                  </a:lnTo>
                  <a:lnTo>
                    <a:pt x="0" y="638"/>
                  </a:lnTo>
                  <a:lnTo>
                    <a:pt x="17" y="667"/>
                  </a:lnTo>
                  <a:lnTo>
                    <a:pt x="38" y="671"/>
                  </a:lnTo>
                  <a:lnTo>
                    <a:pt x="102" y="650"/>
                  </a:lnTo>
                  <a:lnTo>
                    <a:pt x="124" y="627"/>
                  </a:lnTo>
                  <a:lnTo>
                    <a:pt x="138" y="660"/>
                  </a:lnTo>
                  <a:lnTo>
                    <a:pt x="182" y="695"/>
                  </a:lnTo>
                  <a:lnTo>
                    <a:pt x="212" y="691"/>
                  </a:lnTo>
                  <a:lnTo>
                    <a:pt x="251" y="705"/>
                  </a:lnTo>
                  <a:lnTo>
                    <a:pt x="274" y="684"/>
                  </a:lnTo>
                  <a:lnTo>
                    <a:pt x="311" y="691"/>
                  </a:lnTo>
                  <a:lnTo>
                    <a:pt x="324" y="685"/>
                  </a:lnTo>
                  <a:lnTo>
                    <a:pt x="340" y="659"/>
                  </a:lnTo>
                  <a:lnTo>
                    <a:pt x="389" y="678"/>
                  </a:lnTo>
                  <a:lnTo>
                    <a:pt x="386" y="638"/>
                  </a:lnTo>
                  <a:lnTo>
                    <a:pt x="368" y="608"/>
                  </a:lnTo>
                  <a:lnTo>
                    <a:pt x="377" y="597"/>
                  </a:lnTo>
                  <a:lnTo>
                    <a:pt x="386" y="597"/>
                  </a:lnTo>
                  <a:lnTo>
                    <a:pt x="406" y="561"/>
                  </a:lnTo>
                  <a:lnTo>
                    <a:pt x="353" y="486"/>
                  </a:lnTo>
                  <a:lnTo>
                    <a:pt x="359" y="445"/>
                  </a:lnTo>
                  <a:lnTo>
                    <a:pt x="382" y="399"/>
                  </a:lnTo>
                  <a:lnTo>
                    <a:pt x="388" y="394"/>
                  </a:lnTo>
                  <a:lnTo>
                    <a:pt x="406" y="406"/>
                  </a:lnTo>
                  <a:lnTo>
                    <a:pt x="431" y="353"/>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0" name="Freeform 51">
              <a:extLst>
                <a:ext uri="{FF2B5EF4-FFF2-40B4-BE49-F238E27FC236}">
                  <a16:creationId xmlns:a16="http://schemas.microsoft.com/office/drawing/2014/main" id="{F19909B8-AD9D-13CE-BBC5-E24F2707025E}"/>
                </a:ext>
              </a:extLst>
            </p:cNvPr>
            <p:cNvSpPr>
              <a:spLocks noChangeAspect="1"/>
            </p:cNvSpPr>
            <p:nvPr/>
          </p:nvSpPr>
          <p:spPr bwMode="auto">
            <a:xfrm>
              <a:off x="6549613" y="5697513"/>
              <a:ext cx="36523" cy="63519"/>
            </a:xfrm>
            <a:custGeom>
              <a:avLst/>
              <a:gdLst>
                <a:gd name="T0" fmla="*/ 34 w 138"/>
                <a:gd name="T1" fmla="*/ 241 h 241"/>
                <a:gd name="T2" fmla="*/ 32 w 138"/>
                <a:gd name="T3" fmla="*/ 217 h 241"/>
                <a:gd name="T4" fmla="*/ 52 w 138"/>
                <a:gd name="T5" fmla="*/ 216 h 241"/>
                <a:gd name="T6" fmla="*/ 60 w 138"/>
                <a:gd name="T7" fmla="*/ 188 h 241"/>
                <a:gd name="T8" fmla="*/ 94 w 138"/>
                <a:gd name="T9" fmla="*/ 170 h 241"/>
                <a:gd name="T10" fmla="*/ 96 w 138"/>
                <a:gd name="T11" fmla="*/ 150 h 241"/>
                <a:gd name="T12" fmla="*/ 120 w 138"/>
                <a:gd name="T13" fmla="*/ 145 h 241"/>
                <a:gd name="T14" fmla="*/ 135 w 138"/>
                <a:gd name="T15" fmla="*/ 117 h 241"/>
                <a:gd name="T16" fmla="*/ 124 w 138"/>
                <a:gd name="T17" fmla="*/ 100 h 241"/>
                <a:gd name="T18" fmla="*/ 138 w 138"/>
                <a:gd name="T19" fmla="*/ 51 h 241"/>
                <a:gd name="T20" fmla="*/ 126 w 138"/>
                <a:gd name="T21" fmla="*/ 4 h 241"/>
                <a:gd name="T22" fmla="*/ 60 w 138"/>
                <a:gd name="T23" fmla="*/ 15 h 241"/>
                <a:gd name="T24" fmla="*/ 46 w 138"/>
                <a:gd name="T25" fmla="*/ 0 h 241"/>
                <a:gd name="T26" fmla="*/ 53 w 138"/>
                <a:gd name="T27" fmla="*/ 33 h 241"/>
                <a:gd name="T28" fmla="*/ 11 w 138"/>
                <a:gd name="T29" fmla="*/ 99 h 241"/>
                <a:gd name="T30" fmla="*/ 6 w 138"/>
                <a:gd name="T31" fmla="*/ 120 h 241"/>
                <a:gd name="T32" fmla="*/ 15 w 138"/>
                <a:gd name="T33" fmla="*/ 148 h 241"/>
                <a:gd name="T34" fmla="*/ 52 w 138"/>
                <a:gd name="T35" fmla="*/ 163 h 241"/>
                <a:gd name="T36" fmla="*/ 17 w 138"/>
                <a:gd name="T37" fmla="*/ 160 h 241"/>
                <a:gd name="T38" fmla="*/ 0 w 138"/>
                <a:gd name="T39" fmla="*/ 187 h 241"/>
                <a:gd name="T40" fmla="*/ 7 w 138"/>
                <a:gd name="T41" fmla="*/ 191 h 241"/>
                <a:gd name="T42" fmla="*/ 6 w 138"/>
                <a:gd name="T43" fmla="*/ 217 h 241"/>
                <a:gd name="T44" fmla="*/ 20 w 138"/>
                <a:gd name="T45" fmla="*/ 241 h 241"/>
                <a:gd name="T46" fmla="*/ 34 w 138"/>
                <a:gd name="T47"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241">
                  <a:moveTo>
                    <a:pt x="34" y="241"/>
                  </a:moveTo>
                  <a:lnTo>
                    <a:pt x="32" y="217"/>
                  </a:lnTo>
                  <a:lnTo>
                    <a:pt x="52" y="216"/>
                  </a:lnTo>
                  <a:lnTo>
                    <a:pt x="60" y="188"/>
                  </a:lnTo>
                  <a:lnTo>
                    <a:pt x="94" y="170"/>
                  </a:lnTo>
                  <a:lnTo>
                    <a:pt x="96" y="150"/>
                  </a:lnTo>
                  <a:lnTo>
                    <a:pt x="120" y="145"/>
                  </a:lnTo>
                  <a:lnTo>
                    <a:pt x="135" y="117"/>
                  </a:lnTo>
                  <a:lnTo>
                    <a:pt x="124" y="100"/>
                  </a:lnTo>
                  <a:lnTo>
                    <a:pt x="138" y="51"/>
                  </a:lnTo>
                  <a:lnTo>
                    <a:pt x="126" y="4"/>
                  </a:lnTo>
                  <a:lnTo>
                    <a:pt x="60" y="15"/>
                  </a:lnTo>
                  <a:lnTo>
                    <a:pt x="46" y="0"/>
                  </a:lnTo>
                  <a:lnTo>
                    <a:pt x="53" y="33"/>
                  </a:lnTo>
                  <a:lnTo>
                    <a:pt x="11" y="99"/>
                  </a:lnTo>
                  <a:lnTo>
                    <a:pt x="6" y="120"/>
                  </a:lnTo>
                  <a:lnTo>
                    <a:pt x="15" y="148"/>
                  </a:lnTo>
                  <a:lnTo>
                    <a:pt x="52" y="163"/>
                  </a:lnTo>
                  <a:lnTo>
                    <a:pt x="17" y="160"/>
                  </a:lnTo>
                  <a:lnTo>
                    <a:pt x="0" y="187"/>
                  </a:lnTo>
                  <a:lnTo>
                    <a:pt x="7" y="191"/>
                  </a:lnTo>
                  <a:lnTo>
                    <a:pt x="6" y="217"/>
                  </a:lnTo>
                  <a:lnTo>
                    <a:pt x="20" y="241"/>
                  </a:lnTo>
                  <a:lnTo>
                    <a:pt x="34" y="24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1" name="Freeform 52">
              <a:extLst>
                <a:ext uri="{FF2B5EF4-FFF2-40B4-BE49-F238E27FC236}">
                  <a16:creationId xmlns:a16="http://schemas.microsoft.com/office/drawing/2014/main" id="{19FAE55A-37ED-5850-E106-AF88E540B4B9}"/>
                </a:ext>
              </a:extLst>
            </p:cNvPr>
            <p:cNvSpPr>
              <a:spLocks noChangeAspect="1"/>
            </p:cNvSpPr>
            <p:nvPr/>
          </p:nvSpPr>
          <p:spPr bwMode="auto">
            <a:xfrm>
              <a:off x="6587724" y="5704659"/>
              <a:ext cx="36523" cy="25408"/>
            </a:xfrm>
            <a:custGeom>
              <a:avLst/>
              <a:gdLst>
                <a:gd name="T0" fmla="*/ 0 w 138"/>
                <a:gd name="T1" fmla="*/ 41 h 96"/>
                <a:gd name="T2" fmla="*/ 9 w 138"/>
                <a:gd name="T3" fmla="*/ 82 h 96"/>
                <a:gd name="T4" fmla="*/ 22 w 138"/>
                <a:gd name="T5" fmla="*/ 71 h 96"/>
                <a:gd name="T6" fmla="*/ 65 w 138"/>
                <a:gd name="T7" fmla="*/ 96 h 96"/>
                <a:gd name="T8" fmla="*/ 82 w 138"/>
                <a:gd name="T9" fmla="*/ 90 h 96"/>
                <a:gd name="T10" fmla="*/ 92 w 138"/>
                <a:gd name="T11" fmla="*/ 82 h 96"/>
                <a:gd name="T12" fmla="*/ 110 w 138"/>
                <a:gd name="T13" fmla="*/ 26 h 96"/>
                <a:gd name="T14" fmla="*/ 138 w 138"/>
                <a:gd name="T15" fmla="*/ 2 h 96"/>
                <a:gd name="T16" fmla="*/ 92 w 138"/>
                <a:gd name="T17" fmla="*/ 12 h 96"/>
                <a:gd name="T18" fmla="*/ 71 w 138"/>
                <a:gd name="T19" fmla="*/ 0 h 96"/>
                <a:gd name="T20" fmla="*/ 0 w 138"/>
                <a:gd name="T21"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96">
                  <a:moveTo>
                    <a:pt x="0" y="41"/>
                  </a:moveTo>
                  <a:lnTo>
                    <a:pt x="9" y="82"/>
                  </a:lnTo>
                  <a:lnTo>
                    <a:pt x="22" y="71"/>
                  </a:lnTo>
                  <a:lnTo>
                    <a:pt x="65" y="96"/>
                  </a:lnTo>
                  <a:lnTo>
                    <a:pt x="82" y="90"/>
                  </a:lnTo>
                  <a:lnTo>
                    <a:pt x="92" y="82"/>
                  </a:lnTo>
                  <a:lnTo>
                    <a:pt x="110" y="26"/>
                  </a:lnTo>
                  <a:lnTo>
                    <a:pt x="138" y="2"/>
                  </a:lnTo>
                  <a:lnTo>
                    <a:pt x="92" y="12"/>
                  </a:lnTo>
                  <a:lnTo>
                    <a:pt x="71" y="0"/>
                  </a:lnTo>
                  <a:lnTo>
                    <a:pt x="0" y="4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2" name="Freeform 53">
              <a:extLst>
                <a:ext uri="{FF2B5EF4-FFF2-40B4-BE49-F238E27FC236}">
                  <a16:creationId xmlns:a16="http://schemas.microsoft.com/office/drawing/2014/main" id="{306BCC55-D1A4-0CF6-919C-5FB107BA1112}"/>
                </a:ext>
              </a:extLst>
            </p:cNvPr>
            <p:cNvSpPr>
              <a:spLocks noChangeAspect="1"/>
            </p:cNvSpPr>
            <p:nvPr/>
          </p:nvSpPr>
          <p:spPr bwMode="auto">
            <a:xfrm>
              <a:off x="6555171" y="5764208"/>
              <a:ext cx="158797" cy="210407"/>
            </a:xfrm>
            <a:custGeom>
              <a:avLst/>
              <a:gdLst>
                <a:gd name="T0" fmla="*/ 180 w 598"/>
                <a:gd name="T1" fmla="*/ 11 h 794"/>
                <a:gd name="T2" fmla="*/ 218 w 598"/>
                <a:gd name="T3" fmla="*/ 44 h 794"/>
                <a:gd name="T4" fmla="*/ 304 w 598"/>
                <a:gd name="T5" fmla="*/ 0 h 794"/>
                <a:gd name="T6" fmla="*/ 362 w 598"/>
                <a:gd name="T7" fmla="*/ 68 h 794"/>
                <a:gd name="T8" fmla="*/ 380 w 598"/>
                <a:gd name="T9" fmla="*/ 122 h 794"/>
                <a:gd name="T10" fmla="*/ 447 w 598"/>
                <a:gd name="T11" fmla="*/ 189 h 794"/>
                <a:gd name="T12" fmla="*/ 455 w 598"/>
                <a:gd name="T13" fmla="*/ 217 h 794"/>
                <a:gd name="T14" fmla="*/ 434 w 598"/>
                <a:gd name="T15" fmla="*/ 262 h 794"/>
                <a:gd name="T16" fmla="*/ 519 w 598"/>
                <a:gd name="T17" fmla="*/ 395 h 794"/>
                <a:gd name="T18" fmla="*/ 557 w 598"/>
                <a:gd name="T19" fmla="*/ 399 h 794"/>
                <a:gd name="T20" fmla="*/ 598 w 598"/>
                <a:gd name="T21" fmla="*/ 432 h 794"/>
                <a:gd name="T22" fmla="*/ 562 w 598"/>
                <a:gd name="T23" fmla="*/ 522 h 794"/>
                <a:gd name="T24" fmla="*/ 498 w 598"/>
                <a:gd name="T25" fmla="*/ 536 h 794"/>
                <a:gd name="T26" fmla="*/ 533 w 598"/>
                <a:gd name="T27" fmla="*/ 603 h 794"/>
                <a:gd name="T28" fmla="*/ 540 w 598"/>
                <a:gd name="T29" fmla="*/ 624 h 794"/>
                <a:gd name="T30" fmla="*/ 495 w 598"/>
                <a:gd name="T31" fmla="*/ 665 h 794"/>
                <a:gd name="T32" fmla="*/ 445 w 598"/>
                <a:gd name="T33" fmla="*/ 721 h 794"/>
                <a:gd name="T34" fmla="*/ 264 w 598"/>
                <a:gd name="T35" fmla="*/ 794 h 794"/>
                <a:gd name="T36" fmla="*/ 276 w 598"/>
                <a:gd name="T37" fmla="*/ 748 h 794"/>
                <a:gd name="T38" fmla="*/ 363 w 598"/>
                <a:gd name="T39" fmla="*/ 584 h 794"/>
                <a:gd name="T40" fmla="*/ 317 w 598"/>
                <a:gd name="T41" fmla="*/ 483 h 794"/>
                <a:gd name="T42" fmla="*/ 303 w 598"/>
                <a:gd name="T43" fmla="*/ 438 h 794"/>
                <a:gd name="T44" fmla="*/ 296 w 598"/>
                <a:gd name="T45" fmla="*/ 382 h 794"/>
                <a:gd name="T46" fmla="*/ 335 w 598"/>
                <a:gd name="T47" fmla="*/ 393 h 794"/>
                <a:gd name="T48" fmla="*/ 362 w 598"/>
                <a:gd name="T49" fmla="*/ 436 h 794"/>
                <a:gd name="T50" fmla="*/ 329 w 598"/>
                <a:gd name="T51" fmla="*/ 316 h 794"/>
                <a:gd name="T52" fmla="*/ 296 w 598"/>
                <a:gd name="T53" fmla="*/ 329 h 794"/>
                <a:gd name="T54" fmla="*/ 243 w 598"/>
                <a:gd name="T55" fmla="*/ 421 h 794"/>
                <a:gd name="T56" fmla="*/ 247 w 598"/>
                <a:gd name="T57" fmla="*/ 582 h 794"/>
                <a:gd name="T58" fmla="*/ 282 w 598"/>
                <a:gd name="T59" fmla="*/ 615 h 794"/>
                <a:gd name="T60" fmla="*/ 247 w 598"/>
                <a:gd name="T61" fmla="*/ 677 h 794"/>
                <a:gd name="T62" fmla="*/ 203 w 598"/>
                <a:gd name="T63" fmla="*/ 664 h 794"/>
                <a:gd name="T64" fmla="*/ 180 w 598"/>
                <a:gd name="T65" fmla="*/ 622 h 794"/>
                <a:gd name="T66" fmla="*/ 45 w 598"/>
                <a:gd name="T67" fmla="*/ 603 h 794"/>
                <a:gd name="T68" fmla="*/ 37 w 598"/>
                <a:gd name="T69" fmla="*/ 584 h 794"/>
                <a:gd name="T70" fmla="*/ 42 w 598"/>
                <a:gd name="T71" fmla="*/ 558 h 794"/>
                <a:gd name="T72" fmla="*/ 38 w 598"/>
                <a:gd name="T73" fmla="*/ 545 h 794"/>
                <a:gd name="T74" fmla="*/ 30 w 598"/>
                <a:gd name="T75" fmla="*/ 478 h 794"/>
                <a:gd name="T76" fmla="*/ 62 w 598"/>
                <a:gd name="T77" fmla="*/ 519 h 794"/>
                <a:gd name="T78" fmla="*/ 126 w 598"/>
                <a:gd name="T79" fmla="*/ 423 h 794"/>
                <a:gd name="T80" fmla="*/ 126 w 598"/>
                <a:gd name="T81" fmla="*/ 357 h 794"/>
                <a:gd name="T82" fmla="*/ 95 w 598"/>
                <a:gd name="T83" fmla="*/ 296 h 794"/>
                <a:gd name="T84" fmla="*/ 46 w 598"/>
                <a:gd name="T85" fmla="*/ 245 h 794"/>
                <a:gd name="T86" fmla="*/ 87 w 598"/>
                <a:gd name="T87" fmla="*/ 217 h 794"/>
                <a:gd name="T88" fmla="*/ 87 w 598"/>
                <a:gd name="T89" fmla="*/ 157 h 794"/>
                <a:gd name="T90" fmla="*/ 90 w 598"/>
                <a:gd name="T91" fmla="*/ 57 h 794"/>
                <a:gd name="T92" fmla="*/ 72 w 598"/>
                <a:gd name="T93" fmla="*/ 46 h 794"/>
                <a:gd name="T94" fmla="*/ 95 w 598"/>
                <a:gd name="T95" fmla="*/ 29 h 794"/>
                <a:gd name="T96" fmla="*/ 125 w 598"/>
                <a:gd name="T97" fmla="*/ 39 h 794"/>
                <a:gd name="T98" fmla="*/ 165 w 598"/>
                <a:gd name="T99" fmla="*/ 3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8" h="794">
                  <a:moveTo>
                    <a:pt x="165" y="33"/>
                  </a:moveTo>
                  <a:lnTo>
                    <a:pt x="180" y="11"/>
                  </a:lnTo>
                  <a:lnTo>
                    <a:pt x="197" y="40"/>
                  </a:lnTo>
                  <a:lnTo>
                    <a:pt x="218" y="44"/>
                  </a:lnTo>
                  <a:lnTo>
                    <a:pt x="282" y="23"/>
                  </a:lnTo>
                  <a:lnTo>
                    <a:pt x="304" y="0"/>
                  </a:lnTo>
                  <a:lnTo>
                    <a:pt x="318" y="33"/>
                  </a:lnTo>
                  <a:lnTo>
                    <a:pt x="362" y="68"/>
                  </a:lnTo>
                  <a:lnTo>
                    <a:pt x="356" y="97"/>
                  </a:lnTo>
                  <a:lnTo>
                    <a:pt x="380" y="122"/>
                  </a:lnTo>
                  <a:lnTo>
                    <a:pt x="399" y="175"/>
                  </a:lnTo>
                  <a:lnTo>
                    <a:pt x="447" y="189"/>
                  </a:lnTo>
                  <a:lnTo>
                    <a:pt x="454" y="206"/>
                  </a:lnTo>
                  <a:lnTo>
                    <a:pt x="455" y="217"/>
                  </a:lnTo>
                  <a:lnTo>
                    <a:pt x="435" y="241"/>
                  </a:lnTo>
                  <a:lnTo>
                    <a:pt x="434" y="262"/>
                  </a:lnTo>
                  <a:lnTo>
                    <a:pt x="491" y="305"/>
                  </a:lnTo>
                  <a:lnTo>
                    <a:pt x="519" y="395"/>
                  </a:lnTo>
                  <a:lnTo>
                    <a:pt x="536" y="383"/>
                  </a:lnTo>
                  <a:lnTo>
                    <a:pt x="557" y="399"/>
                  </a:lnTo>
                  <a:lnTo>
                    <a:pt x="583" y="399"/>
                  </a:lnTo>
                  <a:lnTo>
                    <a:pt x="598" y="432"/>
                  </a:lnTo>
                  <a:lnTo>
                    <a:pt x="594" y="466"/>
                  </a:lnTo>
                  <a:lnTo>
                    <a:pt x="562" y="522"/>
                  </a:lnTo>
                  <a:lnTo>
                    <a:pt x="544" y="508"/>
                  </a:lnTo>
                  <a:lnTo>
                    <a:pt x="498" y="536"/>
                  </a:lnTo>
                  <a:lnTo>
                    <a:pt x="483" y="572"/>
                  </a:lnTo>
                  <a:lnTo>
                    <a:pt x="533" y="603"/>
                  </a:lnTo>
                  <a:lnTo>
                    <a:pt x="513" y="633"/>
                  </a:lnTo>
                  <a:lnTo>
                    <a:pt x="540" y="624"/>
                  </a:lnTo>
                  <a:lnTo>
                    <a:pt x="540" y="637"/>
                  </a:lnTo>
                  <a:lnTo>
                    <a:pt x="495" y="665"/>
                  </a:lnTo>
                  <a:lnTo>
                    <a:pt x="476" y="665"/>
                  </a:lnTo>
                  <a:lnTo>
                    <a:pt x="445" y="721"/>
                  </a:lnTo>
                  <a:lnTo>
                    <a:pt x="322" y="759"/>
                  </a:lnTo>
                  <a:lnTo>
                    <a:pt x="264" y="794"/>
                  </a:lnTo>
                  <a:lnTo>
                    <a:pt x="286" y="767"/>
                  </a:lnTo>
                  <a:lnTo>
                    <a:pt x="276" y="748"/>
                  </a:lnTo>
                  <a:lnTo>
                    <a:pt x="334" y="695"/>
                  </a:lnTo>
                  <a:lnTo>
                    <a:pt x="363" y="584"/>
                  </a:lnTo>
                  <a:lnTo>
                    <a:pt x="350" y="531"/>
                  </a:lnTo>
                  <a:lnTo>
                    <a:pt x="317" y="483"/>
                  </a:lnTo>
                  <a:lnTo>
                    <a:pt x="322" y="439"/>
                  </a:lnTo>
                  <a:lnTo>
                    <a:pt x="303" y="438"/>
                  </a:lnTo>
                  <a:lnTo>
                    <a:pt x="272" y="407"/>
                  </a:lnTo>
                  <a:lnTo>
                    <a:pt x="296" y="382"/>
                  </a:lnTo>
                  <a:lnTo>
                    <a:pt x="320" y="381"/>
                  </a:lnTo>
                  <a:lnTo>
                    <a:pt x="335" y="393"/>
                  </a:lnTo>
                  <a:lnTo>
                    <a:pt x="334" y="432"/>
                  </a:lnTo>
                  <a:lnTo>
                    <a:pt x="362" y="436"/>
                  </a:lnTo>
                  <a:lnTo>
                    <a:pt x="398" y="360"/>
                  </a:lnTo>
                  <a:lnTo>
                    <a:pt x="329" y="316"/>
                  </a:lnTo>
                  <a:lnTo>
                    <a:pt x="304" y="319"/>
                  </a:lnTo>
                  <a:lnTo>
                    <a:pt x="296" y="329"/>
                  </a:lnTo>
                  <a:lnTo>
                    <a:pt x="278" y="382"/>
                  </a:lnTo>
                  <a:lnTo>
                    <a:pt x="243" y="421"/>
                  </a:lnTo>
                  <a:lnTo>
                    <a:pt x="222" y="473"/>
                  </a:lnTo>
                  <a:lnTo>
                    <a:pt x="247" y="582"/>
                  </a:lnTo>
                  <a:lnTo>
                    <a:pt x="274" y="614"/>
                  </a:lnTo>
                  <a:lnTo>
                    <a:pt x="282" y="615"/>
                  </a:lnTo>
                  <a:lnTo>
                    <a:pt x="274" y="665"/>
                  </a:lnTo>
                  <a:lnTo>
                    <a:pt x="247" y="677"/>
                  </a:lnTo>
                  <a:lnTo>
                    <a:pt x="243" y="685"/>
                  </a:lnTo>
                  <a:lnTo>
                    <a:pt x="203" y="664"/>
                  </a:lnTo>
                  <a:lnTo>
                    <a:pt x="200" y="637"/>
                  </a:lnTo>
                  <a:lnTo>
                    <a:pt x="180" y="622"/>
                  </a:lnTo>
                  <a:lnTo>
                    <a:pt x="92" y="603"/>
                  </a:lnTo>
                  <a:lnTo>
                    <a:pt x="45" y="603"/>
                  </a:lnTo>
                  <a:lnTo>
                    <a:pt x="46" y="584"/>
                  </a:lnTo>
                  <a:lnTo>
                    <a:pt x="37" y="584"/>
                  </a:lnTo>
                  <a:lnTo>
                    <a:pt x="46" y="570"/>
                  </a:lnTo>
                  <a:lnTo>
                    <a:pt x="42" y="558"/>
                  </a:lnTo>
                  <a:lnTo>
                    <a:pt x="33" y="554"/>
                  </a:lnTo>
                  <a:lnTo>
                    <a:pt x="38" y="545"/>
                  </a:lnTo>
                  <a:lnTo>
                    <a:pt x="0" y="494"/>
                  </a:lnTo>
                  <a:lnTo>
                    <a:pt x="30" y="478"/>
                  </a:lnTo>
                  <a:lnTo>
                    <a:pt x="46" y="512"/>
                  </a:lnTo>
                  <a:lnTo>
                    <a:pt x="62" y="519"/>
                  </a:lnTo>
                  <a:lnTo>
                    <a:pt x="90" y="495"/>
                  </a:lnTo>
                  <a:lnTo>
                    <a:pt x="126" y="423"/>
                  </a:lnTo>
                  <a:lnTo>
                    <a:pt x="131" y="399"/>
                  </a:lnTo>
                  <a:lnTo>
                    <a:pt x="126" y="357"/>
                  </a:lnTo>
                  <a:lnTo>
                    <a:pt x="98" y="312"/>
                  </a:lnTo>
                  <a:lnTo>
                    <a:pt x="95" y="296"/>
                  </a:lnTo>
                  <a:lnTo>
                    <a:pt x="67" y="276"/>
                  </a:lnTo>
                  <a:lnTo>
                    <a:pt x="46" y="245"/>
                  </a:lnTo>
                  <a:lnTo>
                    <a:pt x="69" y="217"/>
                  </a:lnTo>
                  <a:lnTo>
                    <a:pt x="87" y="217"/>
                  </a:lnTo>
                  <a:lnTo>
                    <a:pt x="79" y="210"/>
                  </a:lnTo>
                  <a:lnTo>
                    <a:pt x="87" y="157"/>
                  </a:lnTo>
                  <a:lnTo>
                    <a:pt x="69" y="118"/>
                  </a:lnTo>
                  <a:lnTo>
                    <a:pt x="90" y="57"/>
                  </a:lnTo>
                  <a:lnTo>
                    <a:pt x="76" y="57"/>
                  </a:lnTo>
                  <a:lnTo>
                    <a:pt x="72" y="46"/>
                  </a:lnTo>
                  <a:lnTo>
                    <a:pt x="76" y="33"/>
                  </a:lnTo>
                  <a:lnTo>
                    <a:pt x="95" y="29"/>
                  </a:lnTo>
                  <a:lnTo>
                    <a:pt x="122" y="23"/>
                  </a:lnTo>
                  <a:lnTo>
                    <a:pt x="125" y="39"/>
                  </a:lnTo>
                  <a:lnTo>
                    <a:pt x="140" y="46"/>
                  </a:lnTo>
                  <a:lnTo>
                    <a:pt x="165" y="33"/>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3" name="Freeform 54">
              <a:extLst>
                <a:ext uri="{FF2B5EF4-FFF2-40B4-BE49-F238E27FC236}">
                  <a16:creationId xmlns:a16="http://schemas.microsoft.com/office/drawing/2014/main" id="{5AD7066D-8F0F-60A0-D8AC-B90306FC02C9}"/>
                </a:ext>
              </a:extLst>
            </p:cNvPr>
            <p:cNvSpPr>
              <a:spLocks noChangeAspect="1"/>
            </p:cNvSpPr>
            <p:nvPr/>
          </p:nvSpPr>
          <p:spPr bwMode="auto">
            <a:xfrm>
              <a:off x="6494034" y="5822170"/>
              <a:ext cx="23820" cy="30172"/>
            </a:xfrm>
            <a:custGeom>
              <a:avLst/>
              <a:gdLst>
                <a:gd name="T0" fmla="*/ 17 w 89"/>
                <a:gd name="T1" fmla="*/ 77 h 116"/>
                <a:gd name="T2" fmla="*/ 38 w 89"/>
                <a:gd name="T3" fmla="*/ 51 h 116"/>
                <a:gd name="T4" fmla="*/ 70 w 89"/>
                <a:gd name="T5" fmla="*/ 41 h 116"/>
                <a:gd name="T6" fmla="*/ 77 w 89"/>
                <a:gd name="T7" fmla="*/ 24 h 116"/>
                <a:gd name="T8" fmla="*/ 78 w 89"/>
                <a:gd name="T9" fmla="*/ 0 h 116"/>
                <a:gd name="T10" fmla="*/ 89 w 89"/>
                <a:gd name="T11" fmla="*/ 28 h 116"/>
                <a:gd name="T12" fmla="*/ 46 w 89"/>
                <a:gd name="T13" fmla="*/ 65 h 116"/>
                <a:gd name="T14" fmla="*/ 39 w 89"/>
                <a:gd name="T15" fmla="*/ 84 h 116"/>
                <a:gd name="T16" fmla="*/ 46 w 89"/>
                <a:gd name="T17" fmla="*/ 98 h 116"/>
                <a:gd name="T18" fmla="*/ 34 w 89"/>
                <a:gd name="T19" fmla="*/ 112 h 116"/>
                <a:gd name="T20" fmla="*/ 17 w 89"/>
                <a:gd name="T21" fmla="*/ 116 h 116"/>
                <a:gd name="T22" fmla="*/ 0 w 89"/>
                <a:gd name="T23" fmla="*/ 98 h 116"/>
                <a:gd name="T24" fmla="*/ 17 w 89"/>
                <a:gd name="T25" fmla="*/ 7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16">
                  <a:moveTo>
                    <a:pt x="17" y="77"/>
                  </a:moveTo>
                  <a:lnTo>
                    <a:pt x="38" y="51"/>
                  </a:lnTo>
                  <a:lnTo>
                    <a:pt x="70" y="41"/>
                  </a:lnTo>
                  <a:lnTo>
                    <a:pt x="77" y="24"/>
                  </a:lnTo>
                  <a:lnTo>
                    <a:pt x="78" y="0"/>
                  </a:lnTo>
                  <a:lnTo>
                    <a:pt x="89" y="28"/>
                  </a:lnTo>
                  <a:lnTo>
                    <a:pt x="46" y="65"/>
                  </a:lnTo>
                  <a:lnTo>
                    <a:pt x="39" y="84"/>
                  </a:lnTo>
                  <a:lnTo>
                    <a:pt x="46" y="98"/>
                  </a:lnTo>
                  <a:lnTo>
                    <a:pt x="34" y="112"/>
                  </a:lnTo>
                  <a:lnTo>
                    <a:pt x="17" y="116"/>
                  </a:lnTo>
                  <a:lnTo>
                    <a:pt x="0" y="98"/>
                  </a:lnTo>
                  <a:lnTo>
                    <a:pt x="17" y="7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4" name="Freeform 55">
              <a:extLst>
                <a:ext uri="{FF2B5EF4-FFF2-40B4-BE49-F238E27FC236}">
                  <a16:creationId xmlns:a16="http://schemas.microsoft.com/office/drawing/2014/main" id="{345711B2-8840-304A-43E5-7AA709D37178}"/>
                </a:ext>
              </a:extLst>
            </p:cNvPr>
            <p:cNvSpPr>
              <a:spLocks noChangeAspect="1"/>
            </p:cNvSpPr>
            <p:nvPr/>
          </p:nvSpPr>
          <p:spPr bwMode="auto">
            <a:xfrm>
              <a:off x="6520235" y="5810260"/>
              <a:ext cx="17468" cy="12704"/>
            </a:xfrm>
            <a:custGeom>
              <a:avLst/>
              <a:gdLst>
                <a:gd name="T0" fmla="*/ 60 w 64"/>
                <a:gd name="T1" fmla="*/ 35 h 49"/>
                <a:gd name="T2" fmla="*/ 64 w 64"/>
                <a:gd name="T3" fmla="*/ 9 h 49"/>
                <a:gd name="T4" fmla="*/ 56 w 64"/>
                <a:gd name="T5" fmla="*/ 9 h 49"/>
                <a:gd name="T6" fmla="*/ 43 w 64"/>
                <a:gd name="T7" fmla="*/ 16 h 49"/>
                <a:gd name="T8" fmla="*/ 24 w 64"/>
                <a:gd name="T9" fmla="*/ 0 h 49"/>
                <a:gd name="T10" fmla="*/ 0 w 64"/>
                <a:gd name="T11" fmla="*/ 9 h 49"/>
                <a:gd name="T12" fmla="*/ 1 w 64"/>
                <a:gd name="T13" fmla="*/ 21 h 49"/>
                <a:gd name="T14" fmla="*/ 13 w 64"/>
                <a:gd name="T15" fmla="*/ 12 h 49"/>
                <a:gd name="T16" fmla="*/ 13 w 64"/>
                <a:gd name="T17" fmla="*/ 28 h 49"/>
                <a:gd name="T18" fmla="*/ 29 w 64"/>
                <a:gd name="T19" fmla="*/ 49 h 49"/>
                <a:gd name="T20" fmla="*/ 60 w 64"/>
                <a:gd name="T2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49">
                  <a:moveTo>
                    <a:pt x="60" y="35"/>
                  </a:moveTo>
                  <a:lnTo>
                    <a:pt x="64" y="9"/>
                  </a:lnTo>
                  <a:lnTo>
                    <a:pt x="56" y="9"/>
                  </a:lnTo>
                  <a:lnTo>
                    <a:pt x="43" y="16"/>
                  </a:lnTo>
                  <a:lnTo>
                    <a:pt x="24" y="0"/>
                  </a:lnTo>
                  <a:lnTo>
                    <a:pt x="0" y="9"/>
                  </a:lnTo>
                  <a:lnTo>
                    <a:pt x="1" y="21"/>
                  </a:lnTo>
                  <a:lnTo>
                    <a:pt x="13" y="12"/>
                  </a:lnTo>
                  <a:lnTo>
                    <a:pt x="13" y="28"/>
                  </a:lnTo>
                  <a:lnTo>
                    <a:pt x="29" y="49"/>
                  </a:lnTo>
                  <a:lnTo>
                    <a:pt x="60" y="35"/>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5" name="Freeform 56">
              <a:extLst>
                <a:ext uri="{FF2B5EF4-FFF2-40B4-BE49-F238E27FC236}">
                  <a16:creationId xmlns:a16="http://schemas.microsoft.com/office/drawing/2014/main" id="{EBF93BCA-3BFD-F4C3-8C56-84509E4690A3}"/>
                </a:ext>
              </a:extLst>
            </p:cNvPr>
            <p:cNvSpPr>
              <a:spLocks noChangeAspect="1"/>
            </p:cNvSpPr>
            <p:nvPr/>
          </p:nvSpPr>
          <p:spPr bwMode="auto">
            <a:xfrm>
              <a:off x="6518647" y="5819788"/>
              <a:ext cx="3970" cy="9528"/>
            </a:xfrm>
            <a:custGeom>
              <a:avLst/>
              <a:gdLst>
                <a:gd name="T0" fmla="*/ 7 w 15"/>
                <a:gd name="T1" fmla="*/ 35 h 35"/>
                <a:gd name="T2" fmla="*/ 8 w 15"/>
                <a:gd name="T3" fmla="*/ 20 h 35"/>
                <a:gd name="T4" fmla="*/ 15 w 15"/>
                <a:gd name="T5" fmla="*/ 0 h 35"/>
                <a:gd name="T6" fmla="*/ 0 w 15"/>
                <a:gd name="T7" fmla="*/ 13 h 35"/>
                <a:gd name="T8" fmla="*/ 7 w 15"/>
                <a:gd name="T9" fmla="*/ 35 h 35"/>
              </a:gdLst>
              <a:ahLst/>
              <a:cxnLst>
                <a:cxn ang="0">
                  <a:pos x="T0" y="T1"/>
                </a:cxn>
                <a:cxn ang="0">
                  <a:pos x="T2" y="T3"/>
                </a:cxn>
                <a:cxn ang="0">
                  <a:pos x="T4" y="T5"/>
                </a:cxn>
                <a:cxn ang="0">
                  <a:pos x="T6" y="T7"/>
                </a:cxn>
                <a:cxn ang="0">
                  <a:pos x="T8" y="T9"/>
                </a:cxn>
              </a:cxnLst>
              <a:rect l="0" t="0" r="r" b="b"/>
              <a:pathLst>
                <a:path w="15" h="35">
                  <a:moveTo>
                    <a:pt x="7" y="35"/>
                  </a:moveTo>
                  <a:lnTo>
                    <a:pt x="8" y="20"/>
                  </a:lnTo>
                  <a:lnTo>
                    <a:pt x="15" y="0"/>
                  </a:lnTo>
                  <a:lnTo>
                    <a:pt x="0" y="13"/>
                  </a:lnTo>
                  <a:lnTo>
                    <a:pt x="7" y="35"/>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6" name="Freeform 57">
              <a:extLst>
                <a:ext uri="{FF2B5EF4-FFF2-40B4-BE49-F238E27FC236}">
                  <a16:creationId xmlns:a16="http://schemas.microsoft.com/office/drawing/2014/main" id="{12A2B865-654F-2A8A-6E36-F56E8892E19F}"/>
                </a:ext>
              </a:extLst>
            </p:cNvPr>
            <p:cNvSpPr>
              <a:spLocks noChangeAspect="1"/>
            </p:cNvSpPr>
            <p:nvPr/>
          </p:nvSpPr>
          <p:spPr bwMode="auto">
            <a:xfrm>
              <a:off x="6580578" y="6065130"/>
              <a:ext cx="40493" cy="39700"/>
            </a:xfrm>
            <a:custGeom>
              <a:avLst/>
              <a:gdLst>
                <a:gd name="T0" fmla="*/ 52 w 154"/>
                <a:gd name="T1" fmla="*/ 0 h 148"/>
                <a:gd name="T2" fmla="*/ 94 w 154"/>
                <a:gd name="T3" fmla="*/ 11 h 148"/>
                <a:gd name="T4" fmla="*/ 154 w 154"/>
                <a:gd name="T5" fmla="*/ 69 h 148"/>
                <a:gd name="T6" fmla="*/ 147 w 154"/>
                <a:gd name="T7" fmla="*/ 116 h 148"/>
                <a:gd name="T8" fmla="*/ 76 w 154"/>
                <a:gd name="T9" fmla="*/ 148 h 148"/>
                <a:gd name="T10" fmla="*/ 28 w 154"/>
                <a:gd name="T11" fmla="*/ 148 h 148"/>
                <a:gd name="T12" fmla="*/ 0 w 154"/>
                <a:gd name="T13" fmla="*/ 73 h 148"/>
                <a:gd name="T14" fmla="*/ 3 w 154"/>
                <a:gd name="T15" fmla="*/ 46 h 148"/>
                <a:gd name="T16" fmla="*/ 31 w 154"/>
                <a:gd name="T17" fmla="*/ 34 h 148"/>
                <a:gd name="T18" fmla="*/ 52 w 154"/>
                <a:gd name="T1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48">
                  <a:moveTo>
                    <a:pt x="52" y="0"/>
                  </a:moveTo>
                  <a:lnTo>
                    <a:pt x="94" y="11"/>
                  </a:lnTo>
                  <a:lnTo>
                    <a:pt x="154" y="69"/>
                  </a:lnTo>
                  <a:lnTo>
                    <a:pt x="147" y="116"/>
                  </a:lnTo>
                  <a:lnTo>
                    <a:pt x="76" y="148"/>
                  </a:lnTo>
                  <a:lnTo>
                    <a:pt x="28" y="148"/>
                  </a:lnTo>
                  <a:lnTo>
                    <a:pt x="0" y="73"/>
                  </a:lnTo>
                  <a:lnTo>
                    <a:pt x="3" y="46"/>
                  </a:lnTo>
                  <a:lnTo>
                    <a:pt x="31" y="34"/>
                  </a:lnTo>
                  <a:lnTo>
                    <a:pt x="52" y="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7" name="Freeform 58">
              <a:extLst>
                <a:ext uri="{FF2B5EF4-FFF2-40B4-BE49-F238E27FC236}">
                  <a16:creationId xmlns:a16="http://schemas.microsoft.com/office/drawing/2014/main" id="{76005D4C-AB9C-5D3A-2498-48E2F2C3E440}"/>
                </a:ext>
              </a:extLst>
            </p:cNvPr>
            <p:cNvSpPr>
              <a:spLocks noChangeAspect="1"/>
            </p:cNvSpPr>
            <p:nvPr/>
          </p:nvSpPr>
          <p:spPr bwMode="auto">
            <a:xfrm>
              <a:off x="6648861" y="6011139"/>
              <a:ext cx="39699" cy="80987"/>
            </a:xfrm>
            <a:custGeom>
              <a:avLst/>
              <a:gdLst>
                <a:gd name="T0" fmla="*/ 90 w 150"/>
                <a:gd name="T1" fmla="*/ 82 h 306"/>
                <a:gd name="T2" fmla="*/ 104 w 150"/>
                <a:gd name="T3" fmla="*/ 28 h 306"/>
                <a:gd name="T4" fmla="*/ 139 w 150"/>
                <a:gd name="T5" fmla="*/ 0 h 306"/>
                <a:gd name="T6" fmla="*/ 150 w 150"/>
                <a:gd name="T7" fmla="*/ 39 h 306"/>
                <a:gd name="T8" fmla="*/ 118 w 150"/>
                <a:gd name="T9" fmla="*/ 112 h 306"/>
                <a:gd name="T10" fmla="*/ 113 w 150"/>
                <a:gd name="T11" fmla="*/ 162 h 306"/>
                <a:gd name="T12" fmla="*/ 68 w 150"/>
                <a:gd name="T13" fmla="*/ 201 h 306"/>
                <a:gd name="T14" fmla="*/ 72 w 150"/>
                <a:gd name="T15" fmla="*/ 255 h 306"/>
                <a:gd name="T16" fmla="*/ 67 w 150"/>
                <a:gd name="T17" fmla="*/ 285 h 306"/>
                <a:gd name="T18" fmla="*/ 16 w 150"/>
                <a:gd name="T19" fmla="*/ 292 h 306"/>
                <a:gd name="T20" fmla="*/ 10 w 150"/>
                <a:gd name="T21" fmla="*/ 306 h 306"/>
                <a:gd name="T22" fmla="*/ 1 w 150"/>
                <a:gd name="T23" fmla="*/ 294 h 306"/>
                <a:gd name="T24" fmla="*/ 0 w 150"/>
                <a:gd name="T25" fmla="*/ 222 h 306"/>
                <a:gd name="T26" fmla="*/ 26 w 150"/>
                <a:gd name="T27" fmla="*/ 215 h 306"/>
                <a:gd name="T28" fmla="*/ 49 w 150"/>
                <a:gd name="T29" fmla="*/ 184 h 306"/>
                <a:gd name="T30" fmla="*/ 57 w 150"/>
                <a:gd name="T31" fmla="*/ 114 h 306"/>
                <a:gd name="T32" fmla="*/ 90 w 150"/>
                <a:gd name="T33" fmla="*/ 8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 h="306">
                  <a:moveTo>
                    <a:pt x="90" y="82"/>
                  </a:moveTo>
                  <a:lnTo>
                    <a:pt x="104" y="28"/>
                  </a:lnTo>
                  <a:lnTo>
                    <a:pt x="139" y="0"/>
                  </a:lnTo>
                  <a:lnTo>
                    <a:pt x="150" y="39"/>
                  </a:lnTo>
                  <a:lnTo>
                    <a:pt x="118" y="112"/>
                  </a:lnTo>
                  <a:lnTo>
                    <a:pt x="113" y="162"/>
                  </a:lnTo>
                  <a:lnTo>
                    <a:pt x="68" y="201"/>
                  </a:lnTo>
                  <a:lnTo>
                    <a:pt x="72" y="255"/>
                  </a:lnTo>
                  <a:lnTo>
                    <a:pt x="67" y="285"/>
                  </a:lnTo>
                  <a:lnTo>
                    <a:pt x="16" y="292"/>
                  </a:lnTo>
                  <a:lnTo>
                    <a:pt x="10" y="306"/>
                  </a:lnTo>
                  <a:lnTo>
                    <a:pt x="1" y="294"/>
                  </a:lnTo>
                  <a:lnTo>
                    <a:pt x="0" y="222"/>
                  </a:lnTo>
                  <a:lnTo>
                    <a:pt x="26" y="215"/>
                  </a:lnTo>
                  <a:lnTo>
                    <a:pt x="49" y="184"/>
                  </a:lnTo>
                  <a:lnTo>
                    <a:pt x="57" y="114"/>
                  </a:lnTo>
                  <a:lnTo>
                    <a:pt x="90" y="8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8" name="Freeform 59">
              <a:extLst>
                <a:ext uri="{FF2B5EF4-FFF2-40B4-BE49-F238E27FC236}">
                  <a16:creationId xmlns:a16="http://schemas.microsoft.com/office/drawing/2014/main" id="{71E23648-9838-19C3-AB49-FAB9BADB2CE3}"/>
                </a:ext>
              </a:extLst>
            </p:cNvPr>
            <p:cNvSpPr>
              <a:spLocks noChangeAspect="1"/>
            </p:cNvSpPr>
            <p:nvPr/>
          </p:nvSpPr>
          <p:spPr bwMode="auto">
            <a:xfrm>
              <a:off x="6565493" y="5754680"/>
              <a:ext cx="15880" cy="21438"/>
            </a:xfrm>
            <a:custGeom>
              <a:avLst/>
              <a:gdLst>
                <a:gd name="T0" fmla="*/ 31 w 61"/>
                <a:gd name="T1" fmla="*/ 82 h 82"/>
                <a:gd name="T2" fmla="*/ 36 w 61"/>
                <a:gd name="T3" fmla="*/ 52 h 82"/>
                <a:gd name="T4" fmla="*/ 61 w 61"/>
                <a:gd name="T5" fmla="*/ 38 h 82"/>
                <a:gd name="T6" fmla="*/ 52 w 61"/>
                <a:gd name="T7" fmla="*/ 28 h 82"/>
                <a:gd name="T8" fmla="*/ 54 w 61"/>
                <a:gd name="T9" fmla="*/ 0 h 82"/>
                <a:gd name="T10" fmla="*/ 0 w 61"/>
                <a:gd name="T11" fmla="*/ 10 h 82"/>
                <a:gd name="T12" fmla="*/ 3 w 61"/>
                <a:gd name="T13" fmla="*/ 47 h 82"/>
                <a:gd name="T14" fmla="*/ 18 w 61"/>
                <a:gd name="T15" fmla="*/ 77 h 82"/>
                <a:gd name="T16" fmla="*/ 31 w 61"/>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2">
                  <a:moveTo>
                    <a:pt x="31" y="82"/>
                  </a:moveTo>
                  <a:lnTo>
                    <a:pt x="36" y="52"/>
                  </a:lnTo>
                  <a:lnTo>
                    <a:pt x="61" y="38"/>
                  </a:lnTo>
                  <a:lnTo>
                    <a:pt x="52" y="28"/>
                  </a:lnTo>
                  <a:lnTo>
                    <a:pt x="54" y="0"/>
                  </a:lnTo>
                  <a:lnTo>
                    <a:pt x="0" y="10"/>
                  </a:lnTo>
                  <a:lnTo>
                    <a:pt x="3" y="47"/>
                  </a:lnTo>
                  <a:lnTo>
                    <a:pt x="18" y="77"/>
                  </a:lnTo>
                  <a:lnTo>
                    <a:pt x="31" y="8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69" name="Freeform 60">
              <a:extLst>
                <a:ext uri="{FF2B5EF4-FFF2-40B4-BE49-F238E27FC236}">
                  <a16:creationId xmlns:a16="http://schemas.microsoft.com/office/drawing/2014/main" id="{E4F9DF76-D5BD-C7C5-4CCB-CD6FA35D6FDD}"/>
                </a:ext>
              </a:extLst>
            </p:cNvPr>
            <p:cNvSpPr>
              <a:spLocks noChangeAspect="1"/>
            </p:cNvSpPr>
            <p:nvPr/>
          </p:nvSpPr>
          <p:spPr bwMode="auto">
            <a:xfrm>
              <a:off x="7045855" y="5260025"/>
              <a:ext cx="162767" cy="157210"/>
            </a:xfrm>
            <a:custGeom>
              <a:avLst/>
              <a:gdLst>
                <a:gd name="T0" fmla="*/ 14 w 616"/>
                <a:gd name="T1" fmla="*/ 235 h 595"/>
                <a:gd name="T2" fmla="*/ 0 w 616"/>
                <a:gd name="T3" fmla="*/ 162 h 595"/>
                <a:gd name="T4" fmla="*/ 41 w 616"/>
                <a:gd name="T5" fmla="*/ 139 h 595"/>
                <a:gd name="T6" fmla="*/ 85 w 616"/>
                <a:gd name="T7" fmla="*/ 119 h 595"/>
                <a:gd name="T8" fmla="*/ 88 w 616"/>
                <a:gd name="T9" fmla="*/ 87 h 595"/>
                <a:gd name="T10" fmla="*/ 151 w 616"/>
                <a:gd name="T11" fmla="*/ 87 h 595"/>
                <a:gd name="T12" fmla="*/ 167 w 616"/>
                <a:gd name="T13" fmla="*/ 45 h 595"/>
                <a:gd name="T14" fmla="*/ 252 w 616"/>
                <a:gd name="T15" fmla="*/ 7 h 595"/>
                <a:gd name="T16" fmla="*/ 305 w 616"/>
                <a:gd name="T17" fmla="*/ 56 h 595"/>
                <a:gd name="T18" fmla="*/ 328 w 616"/>
                <a:gd name="T19" fmla="*/ 31 h 595"/>
                <a:gd name="T20" fmla="*/ 372 w 616"/>
                <a:gd name="T21" fmla="*/ 9 h 595"/>
                <a:gd name="T22" fmla="*/ 403 w 616"/>
                <a:gd name="T23" fmla="*/ 21 h 595"/>
                <a:gd name="T24" fmla="*/ 487 w 616"/>
                <a:gd name="T25" fmla="*/ 120 h 595"/>
                <a:gd name="T26" fmla="*/ 530 w 616"/>
                <a:gd name="T27" fmla="*/ 102 h 595"/>
                <a:gd name="T28" fmla="*/ 593 w 616"/>
                <a:gd name="T29" fmla="*/ 77 h 595"/>
                <a:gd name="T30" fmla="*/ 616 w 616"/>
                <a:gd name="T31" fmla="*/ 88 h 595"/>
                <a:gd name="T32" fmla="*/ 609 w 616"/>
                <a:gd name="T33" fmla="*/ 133 h 595"/>
                <a:gd name="T34" fmla="*/ 579 w 616"/>
                <a:gd name="T35" fmla="*/ 178 h 595"/>
                <a:gd name="T36" fmla="*/ 530 w 616"/>
                <a:gd name="T37" fmla="*/ 252 h 595"/>
                <a:gd name="T38" fmla="*/ 538 w 616"/>
                <a:gd name="T39" fmla="*/ 291 h 595"/>
                <a:gd name="T40" fmla="*/ 520 w 616"/>
                <a:gd name="T41" fmla="*/ 338 h 595"/>
                <a:gd name="T42" fmla="*/ 565 w 616"/>
                <a:gd name="T43" fmla="*/ 412 h 595"/>
                <a:gd name="T44" fmla="*/ 530 w 616"/>
                <a:gd name="T45" fmla="*/ 435 h 595"/>
                <a:gd name="T46" fmla="*/ 496 w 616"/>
                <a:gd name="T47" fmla="*/ 440 h 595"/>
                <a:gd name="T48" fmla="*/ 446 w 616"/>
                <a:gd name="T49" fmla="*/ 467 h 595"/>
                <a:gd name="T50" fmla="*/ 456 w 616"/>
                <a:gd name="T51" fmla="*/ 479 h 595"/>
                <a:gd name="T52" fmla="*/ 403 w 616"/>
                <a:gd name="T53" fmla="*/ 503 h 595"/>
                <a:gd name="T54" fmla="*/ 312 w 616"/>
                <a:gd name="T55" fmla="*/ 472 h 595"/>
                <a:gd name="T56" fmla="*/ 307 w 616"/>
                <a:gd name="T57" fmla="*/ 524 h 595"/>
                <a:gd name="T58" fmla="*/ 372 w 616"/>
                <a:gd name="T59" fmla="*/ 493 h 595"/>
                <a:gd name="T60" fmla="*/ 367 w 616"/>
                <a:gd name="T61" fmla="*/ 524 h 595"/>
                <a:gd name="T62" fmla="*/ 342 w 616"/>
                <a:gd name="T63" fmla="*/ 538 h 595"/>
                <a:gd name="T64" fmla="*/ 328 w 616"/>
                <a:gd name="T65" fmla="*/ 580 h 595"/>
                <a:gd name="T66" fmla="*/ 271 w 616"/>
                <a:gd name="T67" fmla="*/ 571 h 595"/>
                <a:gd name="T68" fmla="*/ 268 w 616"/>
                <a:gd name="T69" fmla="*/ 592 h 595"/>
                <a:gd name="T70" fmla="*/ 241 w 616"/>
                <a:gd name="T71" fmla="*/ 539 h 595"/>
                <a:gd name="T72" fmla="*/ 127 w 616"/>
                <a:gd name="T73" fmla="*/ 559 h 595"/>
                <a:gd name="T74" fmla="*/ 70 w 616"/>
                <a:gd name="T75" fmla="*/ 539 h 595"/>
                <a:gd name="T76" fmla="*/ 49 w 616"/>
                <a:gd name="T77" fmla="*/ 451 h 595"/>
                <a:gd name="T78" fmla="*/ 38 w 616"/>
                <a:gd name="T79" fmla="*/ 397 h 595"/>
                <a:gd name="T80" fmla="*/ 52 w 616"/>
                <a:gd name="T81" fmla="*/ 33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6" h="595">
                  <a:moveTo>
                    <a:pt x="14" y="278"/>
                  </a:moveTo>
                  <a:lnTo>
                    <a:pt x="14" y="235"/>
                  </a:lnTo>
                  <a:lnTo>
                    <a:pt x="28" y="200"/>
                  </a:lnTo>
                  <a:lnTo>
                    <a:pt x="0" y="162"/>
                  </a:lnTo>
                  <a:lnTo>
                    <a:pt x="25" y="137"/>
                  </a:lnTo>
                  <a:lnTo>
                    <a:pt x="41" y="139"/>
                  </a:lnTo>
                  <a:lnTo>
                    <a:pt x="75" y="133"/>
                  </a:lnTo>
                  <a:lnTo>
                    <a:pt x="85" y="119"/>
                  </a:lnTo>
                  <a:lnTo>
                    <a:pt x="71" y="88"/>
                  </a:lnTo>
                  <a:lnTo>
                    <a:pt x="88" y="87"/>
                  </a:lnTo>
                  <a:lnTo>
                    <a:pt x="119" y="94"/>
                  </a:lnTo>
                  <a:lnTo>
                    <a:pt x="151" y="87"/>
                  </a:lnTo>
                  <a:lnTo>
                    <a:pt x="144" y="52"/>
                  </a:lnTo>
                  <a:lnTo>
                    <a:pt x="167" y="45"/>
                  </a:lnTo>
                  <a:lnTo>
                    <a:pt x="181" y="0"/>
                  </a:lnTo>
                  <a:lnTo>
                    <a:pt x="252" y="7"/>
                  </a:lnTo>
                  <a:lnTo>
                    <a:pt x="290" y="21"/>
                  </a:lnTo>
                  <a:lnTo>
                    <a:pt x="305" y="56"/>
                  </a:lnTo>
                  <a:lnTo>
                    <a:pt x="318" y="49"/>
                  </a:lnTo>
                  <a:lnTo>
                    <a:pt x="328" y="31"/>
                  </a:lnTo>
                  <a:lnTo>
                    <a:pt x="354" y="27"/>
                  </a:lnTo>
                  <a:lnTo>
                    <a:pt x="372" y="9"/>
                  </a:lnTo>
                  <a:lnTo>
                    <a:pt x="406" y="3"/>
                  </a:lnTo>
                  <a:lnTo>
                    <a:pt x="403" y="21"/>
                  </a:lnTo>
                  <a:lnTo>
                    <a:pt x="455" y="27"/>
                  </a:lnTo>
                  <a:lnTo>
                    <a:pt x="487" y="120"/>
                  </a:lnTo>
                  <a:lnTo>
                    <a:pt x="496" y="108"/>
                  </a:lnTo>
                  <a:lnTo>
                    <a:pt x="530" y="102"/>
                  </a:lnTo>
                  <a:lnTo>
                    <a:pt x="553" y="104"/>
                  </a:lnTo>
                  <a:lnTo>
                    <a:pt x="593" y="77"/>
                  </a:lnTo>
                  <a:lnTo>
                    <a:pt x="605" y="77"/>
                  </a:lnTo>
                  <a:lnTo>
                    <a:pt x="616" y="88"/>
                  </a:lnTo>
                  <a:lnTo>
                    <a:pt x="587" y="112"/>
                  </a:lnTo>
                  <a:lnTo>
                    <a:pt x="609" y="133"/>
                  </a:lnTo>
                  <a:lnTo>
                    <a:pt x="581" y="150"/>
                  </a:lnTo>
                  <a:lnTo>
                    <a:pt x="579" y="178"/>
                  </a:lnTo>
                  <a:lnTo>
                    <a:pt x="517" y="235"/>
                  </a:lnTo>
                  <a:lnTo>
                    <a:pt x="530" y="252"/>
                  </a:lnTo>
                  <a:lnTo>
                    <a:pt x="524" y="287"/>
                  </a:lnTo>
                  <a:lnTo>
                    <a:pt x="538" y="291"/>
                  </a:lnTo>
                  <a:lnTo>
                    <a:pt x="520" y="321"/>
                  </a:lnTo>
                  <a:lnTo>
                    <a:pt x="520" y="338"/>
                  </a:lnTo>
                  <a:lnTo>
                    <a:pt x="542" y="366"/>
                  </a:lnTo>
                  <a:lnTo>
                    <a:pt x="565" y="412"/>
                  </a:lnTo>
                  <a:lnTo>
                    <a:pt x="562" y="435"/>
                  </a:lnTo>
                  <a:lnTo>
                    <a:pt x="530" y="435"/>
                  </a:lnTo>
                  <a:lnTo>
                    <a:pt x="477" y="400"/>
                  </a:lnTo>
                  <a:lnTo>
                    <a:pt x="496" y="440"/>
                  </a:lnTo>
                  <a:lnTo>
                    <a:pt x="494" y="447"/>
                  </a:lnTo>
                  <a:lnTo>
                    <a:pt x="446" y="467"/>
                  </a:lnTo>
                  <a:lnTo>
                    <a:pt x="442" y="472"/>
                  </a:lnTo>
                  <a:lnTo>
                    <a:pt x="456" y="479"/>
                  </a:lnTo>
                  <a:lnTo>
                    <a:pt x="429" y="499"/>
                  </a:lnTo>
                  <a:lnTo>
                    <a:pt x="403" y="503"/>
                  </a:lnTo>
                  <a:lnTo>
                    <a:pt x="393" y="486"/>
                  </a:lnTo>
                  <a:lnTo>
                    <a:pt x="312" y="472"/>
                  </a:lnTo>
                  <a:lnTo>
                    <a:pt x="305" y="514"/>
                  </a:lnTo>
                  <a:lnTo>
                    <a:pt x="307" y="524"/>
                  </a:lnTo>
                  <a:lnTo>
                    <a:pt x="350" y="499"/>
                  </a:lnTo>
                  <a:lnTo>
                    <a:pt x="372" y="493"/>
                  </a:lnTo>
                  <a:lnTo>
                    <a:pt x="386" y="502"/>
                  </a:lnTo>
                  <a:lnTo>
                    <a:pt x="367" y="524"/>
                  </a:lnTo>
                  <a:lnTo>
                    <a:pt x="374" y="541"/>
                  </a:lnTo>
                  <a:lnTo>
                    <a:pt x="342" y="538"/>
                  </a:lnTo>
                  <a:lnTo>
                    <a:pt x="328" y="566"/>
                  </a:lnTo>
                  <a:lnTo>
                    <a:pt x="328" y="580"/>
                  </a:lnTo>
                  <a:lnTo>
                    <a:pt x="317" y="589"/>
                  </a:lnTo>
                  <a:lnTo>
                    <a:pt x="271" y="571"/>
                  </a:lnTo>
                  <a:lnTo>
                    <a:pt x="261" y="577"/>
                  </a:lnTo>
                  <a:lnTo>
                    <a:pt x="268" y="592"/>
                  </a:lnTo>
                  <a:lnTo>
                    <a:pt x="252" y="595"/>
                  </a:lnTo>
                  <a:lnTo>
                    <a:pt x="241" y="539"/>
                  </a:lnTo>
                  <a:lnTo>
                    <a:pt x="209" y="522"/>
                  </a:lnTo>
                  <a:lnTo>
                    <a:pt x="127" y="559"/>
                  </a:lnTo>
                  <a:lnTo>
                    <a:pt x="98" y="531"/>
                  </a:lnTo>
                  <a:lnTo>
                    <a:pt x="70" y="539"/>
                  </a:lnTo>
                  <a:lnTo>
                    <a:pt x="71" y="503"/>
                  </a:lnTo>
                  <a:lnTo>
                    <a:pt x="49" y="451"/>
                  </a:lnTo>
                  <a:lnTo>
                    <a:pt x="52" y="425"/>
                  </a:lnTo>
                  <a:lnTo>
                    <a:pt x="38" y="397"/>
                  </a:lnTo>
                  <a:lnTo>
                    <a:pt x="38" y="361"/>
                  </a:lnTo>
                  <a:lnTo>
                    <a:pt x="52" y="333"/>
                  </a:lnTo>
                  <a:lnTo>
                    <a:pt x="14" y="278"/>
                  </a:lnTo>
                  <a:close/>
                </a:path>
              </a:pathLst>
            </a:custGeom>
            <a:noFill/>
            <a:ln w="3175">
              <a:solidFill>
                <a:schemeClr val="tx1">
                  <a:alpha val="80000"/>
                </a:schemeClr>
              </a:solidFill>
              <a:prstDash val="solid"/>
              <a:round/>
              <a:headEnd/>
              <a:tailEnd/>
            </a:ln>
          </p:spPr>
          <p:txBody>
            <a:bodyPr/>
            <a:lstStyle/>
            <a:p>
              <a:endParaRPr lang="ja-JP" altLang="en-US" sz="1400">
                <a:latin typeface="+mn-ea"/>
              </a:endParaRPr>
            </a:p>
          </p:txBody>
        </p:sp>
        <p:sp>
          <p:nvSpPr>
            <p:cNvPr id="70" name="Freeform 61">
              <a:extLst>
                <a:ext uri="{FF2B5EF4-FFF2-40B4-BE49-F238E27FC236}">
                  <a16:creationId xmlns:a16="http://schemas.microsoft.com/office/drawing/2014/main" id="{F7E7377A-54C2-F7BE-B416-14B843974E94}"/>
                </a:ext>
              </a:extLst>
            </p:cNvPr>
            <p:cNvSpPr>
              <a:spLocks noChangeAspect="1"/>
            </p:cNvSpPr>
            <p:nvPr/>
          </p:nvSpPr>
          <p:spPr bwMode="auto">
            <a:xfrm>
              <a:off x="7029181" y="5217149"/>
              <a:ext cx="194527" cy="85751"/>
            </a:xfrm>
            <a:custGeom>
              <a:avLst/>
              <a:gdLst>
                <a:gd name="T0" fmla="*/ 594 w 736"/>
                <a:gd name="T1" fmla="*/ 263 h 323"/>
                <a:gd name="T2" fmla="*/ 617 w 736"/>
                <a:gd name="T3" fmla="*/ 265 h 323"/>
                <a:gd name="T4" fmla="*/ 657 w 736"/>
                <a:gd name="T5" fmla="*/ 238 h 323"/>
                <a:gd name="T6" fmla="*/ 669 w 736"/>
                <a:gd name="T7" fmla="*/ 238 h 323"/>
                <a:gd name="T8" fmla="*/ 680 w 736"/>
                <a:gd name="T9" fmla="*/ 249 h 323"/>
                <a:gd name="T10" fmla="*/ 712 w 736"/>
                <a:gd name="T11" fmla="*/ 244 h 323"/>
                <a:gd name="T12" fmla="*/ 729 w 736"/>
                <a:gd name="T13" fmla="*/ 217 h 323"/>
                <a:gd name="T14" fmla="*/ 736 w 736"/>
                <a:gd name="T15" fmla="*/ 180 h 323"/>
                <a:gd name="T16" fmla="*/ 714 w 736"/>
                <a:gd name="T17" fmla="*/ 156 h 323"/>
                <a:gd name="T18" fmla="*/ 716 w 736"/>
                <a:gd name="T19" fmla="*/ 132 h 323"/>
                <a:gd name="T20" fmla="*/ 696 w 736"/>
                <a:gd name="T21" fmla="*/ 107 h 323"/>
                <a:gd name="T22" fmla="*/ 694 w 736"/>
                <a:gd name="T23" fmla="*/ 55 h 323"/>
                <a:gd name="T24" fmla="*/ 676 w 736"/>
                <a:gd name="T25" fmla="*/ 0 h 323"/>
                <a:gd name="T26" fmla="*/ 588 w 736"/>
                <a:gd name="T27" fmla="*/ 43 h 323"/>
                <a:gd name="T28" fmla="*/ 500 w 736"/>
                <a:gd name="T29" fmla="*/ 50 h 323"/>
                <a:gd name="T30" fmla="*/ 460 w 736"/>
                <a:gd name="T31" fmla="*/ 43 h 323"/>
                <a:gd name="T32" fmla="*/ 371 w 736"/>
                <a:gd name="T33" fmla="*/ 58 h 323"/>
                <a:gd name="T34" fmla="*/ 305 w 736"/>
                <a:gd name="T35" fmla="*/ 53 h 323"/>
                <a:gd name="T36" fmla="*/ 254 w 736"/>
                <a:gd name="T37" fmla="*/ 27 h 323"/>
                <a:gd name="T38" fmla="*/ 192 w 736"/>
                <a:gd name="T39" fmla="*/ 43 h 323"/>
                <a:gd name="T40" fmla="*/ 156 w 736"/>
                <a:gd name="T41" fmla="*/ 72 h 323"/>
                <a:gd name="T42" fmla="*/ 125 w 736"/>
                <a:gd name="T43" fmla="*/ 69 h 323"/>
                <a:gd name="T44" fmla="*/ 99 w 736"/>
                <a:gd name="T45" fmla="*/ 50 h 323"/>
                <a:gd name="T46" fmla="*/ 75 w 736"/>
                <a:gd name="T47" fmla="*/ 9 h 323"/>
                <a:gd name="T48" fmla="*/ 57 w 736"/>
                <a:gd name="T49" fmla="*/ 13 h 323"/>
                <a:gd name="T50" fmla="*/ 52 w 736"/>
                <a:gd name="T51" fmla="*/ 22 h 323"/>
                <a:gd name="T52" fmla="*/ 102 w 736"/>
                <a:gd name="T53" fmla="*/ 78 h 323"/>
                <a:gd name="T54" fmla="*/ 117 w 736"/>
                <a:gd name="T55" fmla="*/ 89 h 323"/>
                <a:gd name="T56" fmla="*/ 89 w 736"/>
                <a:gd name="T57" fmla="*/ 147 h 323"/>
                <a:gd name="T58" fmla="*/ 95 w 736"/>
                <a:gd name="T59" fmla="*/ 191 h 323"/>
                <a:gd name="T60" fmla="*/ 18 w 736"/>
                <a:gd name="T61" fmla="*/ 208 h 323"/>
                <a:gd name="T62" fmla="*/ 32 w 736"/>
                <a:gd name="T63" fmla="*/ 244 h 323"/>
                <a:gd name="T64" fmla="*/ 13 w 736"/>
                <a:gd name="T65" fmla="*/ 269 h 323"/>
                <a:gd name="T66" fmla="*/ 0 w 736"/>
                <a:gd name="T67" fmla="*/ 314 h 323"/>
                <a:gd name="T68" fmla="*/ 45 w 736"/>
                <a:gd name="T69" fmla="*/ 314 h 323"/>
                <a:gd name="T70" fmla="*/ 64 w 736"/>
                <a:gd name="T71" fmla="*/ 323 h 323"/>
                <a:gd name="T72" fmla="*/ 89 w 736"/>
                <a:gd name="T73" fmla="*/ 298 h 323"/>
                <a:gd name="T74" fmla="*/ 105 w 736"/>
                <a:gd name="T75" fmla="*/ 300 h 323"/>
                <a:gd name="T76" fmla="*/ 139 w 736"/>
                <a:gd name="T77" fmla="*/ 294 h 323"/>
                <a:gd name="T78" fmla="*/ 149 w 736"/>
                <a:gd name="T79" fmla="*/ 280 h 323"/>
                <a:gd name="T80" fmla="*/ 135 w 736"/>
                <a:gd name="T81" fmla="*/ 249 h 323"/>
                <a:gd name="T82" fmla="*/ 152 w 736"/>
                <a:gd name="T83" fmla="*/ 248 h 323"/>
                <a:gd name="T84" fmla="*/ 183 w 736"/>
                <a:gd name="T85" fmla="*/ 255 h 323"/>
                <a:gd name="T86" fmla="*/ 215 w 736"/>
                <a:gd name="T87" fmla="*/ 248 h 323"/>
                <a:gd name="T88" fmla="*/ 208 w 736"/>
                <a:gd name="T89" fmla="*/ 213 h 323"/>
                <a:gd name="T90" fmla="*/ 231 w 736"/>
                <a:gd name="T91" fmla="*/ 206 h 323"/>
                <a:gd name="T92" fmla="*/ 245 w 736"/>
                <a:gd name="T93" fmla="*/ 161 h 323"/>
                <a:gd name="T94" fmla="*/ 316 w 736"/>
                <a:gd name="T95" fmla="*/ 168 h 323"/>
                <a:gd name="T96" fmla="*/ 354 w 736"/>
                <a:gd name="T97" fmla="*/ 182 h 323"/>
                <a:gd name="T98" fmla="*/ 369 w 736"/>
                <a:gd name="T99" fmla="*/ 217 h 323"/>
                <a:gd name="T100" fmla="*/ 382 w 736"/>
                <a:gd name="T101" fmla="*/ 210 h 323"/>
                <a:gd name="T102" fmla="*/ 392 w 736"/>
                <a:gd name="T103" fmla="*/ 192 h 323"/>
                <a:gd name="T104" fmla="*/ 418 w 736"/>
                <a:gd name="T105" fmla="*/ 188 h 323"/>
                <a:gd name="T106" fmla="*/ 436 w 736"/>
                <a:gd name="T107" fmla="*/ 170 h 323"/>
                <a:gd name="T108" fmla="*/ 470 w 736"/>
                <a:gd name="T109" fmla="*/ 164 h 323"/>
                <a:gd name="T110" fmla="*/ 467 w 736"/>
                <a:gd name="T111" fmla="*/ 182 h 323"/>
                <a:gd name="T112" fmla="*/ 519 w 736"/>
                <a:gd name="T113" fmla="*/ 188 h 323"/>
                <a:gd name="T114" fmla="*/ 551 w 736"/>
                <a:gd name="T115" fmla="*/ 281 h 323"/>
                <a:gd name="T116" fmla="*/ 560 w 736"/>
                <a:gd name="T117" fmla="*/ 269 h 323"/>
                <a:gd name="T118" fmla="*/ 594 w 736"/>
                <a:gd name="T119" fmla="*/ 26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6" h="323">
                  <a:moveTo>
                    <a:pt x="594" y="263"/>
                  </a:moveTo>
                  <a:lnTo>
                    <a:pt x="617" y="265"/>
                  </a:lnTo>
                  <a:lnTo>
                    <a:pt x="657" y="238"/>
                  </a:lnTo>
                  <a:lnTo>
                    <a:pt x="669" y="238"/>
                  </a:lnTo>
                  <a:lnTo>
                    <a:pt x="680" y="249"/>
                  </a:lnTo>
                  <a:lnTo>
                    <a:pt x="712" y="244"/>
                  </a:lnTo>
                  <a:lnTo>
                    <a:pt x="729" y="217"/>
                  </a:lnTo>
                  <a:lnTo>
                    <a:pt x="736" y="180"/>
                  </a:lnTo>
                  <a:lnTo>
                    <a:pt x="714" y="156"/>
                  </a:lnTo>
                  <a:lnTo>
                    <a:pt x="716" y="132"/>
                  </a:lnTo>
                  <a:lnTo>
                    <a:pt x="696" y="107"/>
                  </a:lnTo>
                  <a:lnTo>
                    <a:pt x="694" y="55"/>
                  </a:lnTo>
                  <a:lnTo>
                    <a:pt x="676" y="0"/>
                  </a:lnTo>
                  <a:lnTo>
                    <a:pt x="588" y="43"/>
                  </a:lnTo>
                  <a:lnTo>
                    <a:pt x="500" y="50"/>
                  </a:lnTo>
                  <a:lnTo>
                    <a:pt x="460" y="43"/>
                  </a:lnTo>
                  <a:lnTo>
                    <a:pt x="371" y="58"/>
                  </a:lnTo>
                  <a:lnTo>
                    <a:pt x="305" y="53"/>
                  </a:lnTo>
                  <a:lnTo>
                    <a:pt x="254" y="27"/>
                  </a:lnTo>
                  <a:lnTo>
                    <a:pt x="192" y="43"/>
                  </a:lnTo>
                  <a:lnTo>
                    <a:pt x="156" y="72"/>
                  </a:lnTo>
                  <a:lnTo>
                    <a:pt x="125" y="69"/>
                  </a:lnTo>
                  <a:lnTo>
                    <a:pt x="99" y="50"/>
                  </a:lnTo>
                  <a:lnTo>
                    <a:pt x="75" y="9"/>
                  </a:lnTo>
                  <a:lnTo>
                    <a:pt x="57" y="13"/>
                  </a:lnTo>
                  <a:lnTo>
                    <a:pt x="52" y="22"/>
                  </a:lnTo>
                  <a:lnTo>
                    <a:pt x="102" y="78"/>
                  </a:lnTo>
                  <a:lnTo>
                    <a:pt x="117" y="89"/>
                  </a:lnTo>
                  <a:lnTo>
                    <a:pt x="89" y="147"/>
                  </a:lnTo>
                  <a:lnTo>
                    <a:pt x="95" y="191"/>
                  </a:lnTo>
                  <a:lnTo>
                    <a:pt x="18" y="208"/>
                  </a:lnTo>
                  <a:lnTo>
                    <a:pt x="32" y="244"/>
                  </a:lnTo>
                  <a:lnTo>
                    <a:pt x="13" y="269"/>
                  </a:lnTo>
                  <a:lnTo>
                    <a:pt x="0" y="314"/>
                  </a:lnTo>
                  <a:lnTo>
                    <a:pt x="45" y="314"/>
                  </a:lnTo>
                  <a:lnTo>
                    <a:pt x="64" y="323"/>
                  </a:lnTo>
                  <a:lnTo>
                    <a:pt x="89" y="298"/>
                  </a:lnTo>
                  <a:lnTo>
                    <a:pt x="105" y="300"/>
                  </a:lnTo>
                  <a:lnTo>
                    <a:pt x="139" y="294"/>
                  </a:lnTo>
                  <a:lnTo>
                    <a:pt x="149" y="280"/>
                  </a:lnTo>
                  <a:lnTo>
                    <a:pt x="135" y="249"/>
                  </a:lnTo>
                  <a:lnTo>
                    <a:pt x="152" y="248"/>
                  </a:lnTo>
                  <a:lnTo>
                    <a:pt x="183" y="255"/>
                  </a:lnTo>
                  <a:lnTo>
                    <a:pt x="215" y="248"/>
                  </a:lnTo>
                  <a:lnTo>
                    <a:pt x="208" y="213"/>
                  </a:lnTo>
                  <a:lnTo>
                    <a:pt x="231" y="206"/>
                  </a:lnTo>
                  <a:lnTo>
                    <a:pt x="245" y="161"/>
                  </a:lnTo>
                  <a:lnTo>
                    <a:pt x="316" y="168"/>
                  </a:lnTo>
                  <a:lnTo>
                    <a:pt x="354" y="182"/>
                  </a:lnTo>
                  <a:lnTo>
                    <a:pt x="369" y="217"/>
                  </a:lnTo>
                  <a:lnTo>
                    <a:pt x="382" y="210"/>
                  </a:lnTo>
                  <a:lnTo>
                    <a:pt x="392" y="192"/>
                  </a:lnTo>
                  <a:lnTo>
                    <a:pt x="418" y="188"/>
                  </a:lnTo>
                  <a:lnTo>
                    <a:pt x="436" y="170"/>
                  </a:lnTo>
                  <a:lnTo>
                    <a:pt x="470" y="164"/>
                  </a:lnTo>
                  <a:lnTo>
                    <a:pt x="467" y="182"/>
                  </a:lnTo>
                  <a:lnTo>
                    <a:pt x="519" y="188"/>
                  </a:lnTo>
                  <a:lnTo>
                    <a:pt x="551" y="281"/>
                  </a:lnTo>
                  <a:lnTo>
                    <a:pt x="560" y="269"/>
                  </a:lnTo>
                  <a:lnTo>
                    <a:pt x="594" y="263"/>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1" name="Freeform 62">
              <a:extLst>
                <a:ext uri="{FF2B5EF4-FFF2-40B4-BE49-F238E27FC236}">
                  <a16:creationId xmlns:a16="http://schemas.microsoft.com/office/drawing/2014/main" id="{DFE6ED10-CF7C-E07E-CB59-C5E020E2F368}"/>
                </a:ext>
              </a:extLst>
            </p:cNvPr>
            <p:cNvSpPr>
              <a:spLocks noChangeAspect="1"/>
            </p:cNvSpPr>
            <p:nvPr/>
          </p:nvSpPr>
          <p:spPr bwMode="auto">
            <a:xfrm>
              <a:off x="6699676" y="5350539"/>
              <a:ext cx="195321" cy="150064"/>
            </a:xfrm>
            <a:custGeom>
              <a:avLst/>
              <a:gdLst>
                <a:gd name="T0" fmla="*/ 336 w 740"/>
                <a:gd name="T1" fmla="*/ 404 h 568"/>
                <a:gd name="T2" fmla="*/ 357 w 740"/>
                <a:gd name="T3" fmla="*/ 439 h 568"/>
                <a:gd name="T4" fmla="*/ 374 w 740"/>
                <a:gd name="T5" fmla="*/ 443 h 568"/>
                <a:gd name="T6" fmla="*/ 407 w 740"/>
                <a:gd name="T7" fmla="*/ 409 h 568"/>
                <a:gd name="T8" fmla="*/ 456 w 740"/>
                <a:gd name="T9" fmla="*/ 398 h 568"/>
                <a:gd name="T10" fmla="*/ 506 w 740"/>
                <a:gd name="T11" fmla="*/ 429 h 568"/>
                <a:gd name="T12" fmla="*/ 484 w 740"/>
                <a:gd name="T13" fmla="*/ 461 h 568"/>
                <a:gd name="T14" fmla="*/ 496 w 740"/>
                <a:gd name="T15" fmla="*/ 448 h 568"/>
                <a:gd name="T16" fmla="*/ 609 w 740"/>
                <a:gd name="T17" fmla="*/ 521 h 568"/>
                <a:gd name="T18" fmla="*/ 654 w 740"/>
                <a:gd name="T19" fmla="*/ 534 h 568"/>
                <a:gd name="T20" fmla="*/ 662 w 740"/>
                <a:gd name="T21" fmla="*/ 563 h 568"/>
                <a:gd name="T22" fmla="*/ 657 w 740"/>
                <a:gd name="T23" fmla="*/ 496 h 568"/>
                <a:gd name="T24" fmla="*/ 689 w 740"/>
                <a:gd name="T25" fmla="*/ 496 h 568"/>
                <a:gd name="T26" fmla="*/ 714 w 740"/>
                <a:gd name="T27" fmla="*/ 423 h 568"/>
                <a:gd name="T28" fmla="*/ 738 w 740"/>
                <a:gd name="T29" fmla="*/ 367 h 568"/>
                <a:gd name="T30" fmla="*/ 712 w 740"/>
                <a:gd name="T31" fmla="*/ 330 h 568"/>
                <a:gd name="T32" fmla="*/ 675 w 740"/>
                <a:gd name="T33" fmla="*/ 242 h 568"/>
                <a:gd name="T34" fmla="*/ 659 w 740"/>
                <a:gd name="T35" fmla="*/ 144 h 568"/>
                <a:gd name="T36" fmla="*/ 627 w 740"/>
                <a:gd name="T37" fmla="*/ 172 h 568"/>
                <a:gd name="T38" fmla="*/ 590 w 740"/>
                <a:gd name="T39" fmla="*/ 247 h 568"/>
                <a:gd name="T40" fmla="*/ 509 w 740"/>
                <a:gd name="T41" fmla="*/ 247 h 568"/>
                <a:gd name="T42" fmla="*/ 501 w 740"/>
                <a:gd name="T43" fmla="*/ 164 h 568"/>
                <a:gd name="T44" fmla="*/ 464 w 740"/>
                <a:gd name="T45" fmla="*/ 154 h 568"/>
                <a:gd name="T46" fmla="*/ 466 w 740"/>
                <a:gd name="T47" fmla="*/ 98 h 568"/>
                <a:gd name="T48" fmla="*/ 464 w 740"/>
                <a:gd name="T49" fmla="*/ 12 h 568"/>
                <a:gd name="T50" fmla="*/ 431 w 740"/>
                <a:gd name="T51" fmla="*/ 0 h 568"/>
                <a:gd name="T52" fmla="*/ 407 w 740"/>
                <a:gd name="T53" fmla="*/ 34 h 568"/>
                <a:gd name="T54" fmla="*/ 353 w 740"/>
                <a:gd name="T55" fmla="*/ 77 h 568"/>
                <a:gd name="T56" fmla="*/ 336 w 740"/>
                <a:gd name="T57" fmla="*/ 109 h 568"/>
                <a:gd name="T58" fmla="*/ 271 w 740"/>
                <a:gd name="T59" fmla="*/ 157 h 568"/>
                <a:gd name="T60" fmla="*/ 212 w 740"/>
                <a:gd name="T61" fmla="*/ 164 h 568"/>
                <a:gd name="T62" fmla="*/ 163 w 740"/>
                <a:gd name="T63" fmla="*/ 140 h 568"/>
                <a:gd name="T64" fmla="*/ 89 w 740"/>
                <a:gd name="T65" fmla="*/ 120 h 568"/>
                <a:gd name="T66" fmla="*/ 66 w 740"/>
                <a:gd name="T67" fmla="*/ 151 h 568"/>
                <a:gd name="T68" fmla="*/ 105 w 740"/>
                <a:gd name="T69" fmla="*/ 150 h 568"/>
                <a:gd name="T70" fmla="*/ 59 w 740"/>
                <a:gd name="T71" fmla="*/ 172 h 568"/>
                <a:gd name="T72" fmla="*/ 35 w 740"/>
                <a:gd name="T73" fmla="*/ 176 h 568"/>
                <a:gd name="T74" fmla="*/ 39 w 740"/>
                <a:gd name="T75" fmla="*/ 247 h 568"/>
                <a:gd name="T76" fmla="*/ 24 w 740"/>
                <a:gd name="T77" fmla="*/ 313 h 568"/>
                <a:gd name="T78" fmla="*/ 0 w 740"/>
                <a:gd name="T79" fmla="*/ 328 h 568"/>
                <a:gd name="T80" fmla="*/ 24 w 740"/>
                <a:gd name="T81" fmla="*/ 359 h 568"/>
                <a:gd name="T82" fmla="*/ 43 w 740"/>
                <a:gd name="T83" fmla="*/ 421 h 568"/>
                <a:gd name="T84" fmla="*/ 87 w 740"/>
                <a:gd name="T85" fmla="*/ 383 h 568"/>
                <a:gd name="T86" fmla="*/ 124 w 740"/>
                <a:gd name="T87" fmla="*/ 393 h 568"/>
                <a:gd name="T88" fmla="*/ 158 w 740"/>
                <a:gd name="T89" fmla="*/ 401 h 568"/>
                <a:gd name="T90" fmla="*/ 159 w 740"/>
                <a:gd name="T91" fmla="*/ 443 h 568"/>
                <a:gd name="T92" fmla="*/ 174 w 740"/>
                <a:gd name="T93" fmla="*/ 443 h 568"/>
                <a:gd name="T94" fmla="*/ 208 w 740"/>
                <a:gd name="T95" fmla="*/ 472 h 568"/>
                <a:gd name="T96" fmla="*/ 282 w 740"/>
                <a:gd name="T97" fmla="*/ 393 h 568"/>
                <a:gd name="T98" fmla="*/ 287 w 740"/>
                <a:gd name="T99" fmla="*/ 421 h 568"/>
                <a:gd name="T100" fmla="*/ 307 w 740"/>
                <a:gd name="T101" fmla="*/ 439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0" h="568">
                  <a:moveTo>
                    <a:pt x="318" y="409"/>
                  </a:moveTo>
                  <a:lnTo>
                    <a:pt x="336" y="404"/>
                  </a:lnTo>
                  <a:lnTo>
                    <a:pt x="344" y="429"/>
                  </a:lnTo>
                  <a:lnTo>
                    <a:pt x="357" y="439"/>
                  </a:lnTo>
                  <a:lnTo>
                    <a:pt x="374" y="423"/>
                  </a:lnTo>
                  <a:lnTo>
                    <a:pt x="374" y="443"/>
                  </a:lnTo>
                  <a:lnTo>
                    <a:pt x="393" y="440"/>
                  </a:lnTo>
                  <a:lnTo>
                    <a:pt x="407" y="409"/>
                  </a:lnTo>
                  <a:lnTo>
                    <a:pt x="420" y="418"/>
                  </a:lnTo>
                  <a:lnTo>
                    <a:pt x="456" y="398"/>
                  </a:lnTo>
                  <a:lnTo>
                    <a:pt x="477" y="404"/>
                  </a:lnTo>
                  <a:lnTo>
                    <a:pt x="506" y="429"/>
                  </a:lnTo>
                  <a:lnTo>
                    <a:pt x="489" y="440"/>
                  </a:lnTo>
                  <a:lnTo>
                    <a:pt x="484" y="461"/>
                  </a:lnTo>
                  <a:lnTo>
                    <a:pt x="503" y="461"/>
                  </a:lnTo>
                  <a:lnTo>
                    <a:pt x="496" y="448"/>
                  </a:lnTo>
                  <a:lnTo>
                    <a:pt x="521" y="444"/>
                  </a:lnTo>
                  <a:lnTo>
                    <a:pt x="609" y="521"/>
                  </a:lnTo>
                  <a:lnTo>
                    <a:pt x="627" y="514"/>
                  </a:lnTo>
                  <a:lnTo>
                    <a:pt x="654" y="534"/>
                  </a:lnTo>
                  <a:lnTo>
                    <a:pt x="657" y="568"/>
                  </a:lnTo>
                  <a:lnTo>
                    <a:pt x="662" y="563"/>
                  </a:lnTo>
                  <a:lnTo>
                    <a:pt x="666" y="546"/>
                  </a:lnTo>
                  <a:lnTo>
                    <a:pt x="657" y="496"/>
                  </a:lnTo>
                  <a:lnTo>
                    <a:pt x="669" y="486"/>
                  </a:lnTo>
                  <a:lnTo>
                    <a:pt x="689" y="496"/>
                  </a:lnTo>
                  <a:lnTo>
                    <a:pt x="704" y="486"/>
                  </a:lnTo>
                  <a:lnTo>
                    <a:pt x="714" y="423"/>
                  </a:lnTo>
                  <a:lnTo>
                    <a:pt x="705" y="387"/>
                  </a:lnTo>
                  <a:lnTo>
                    <a:pt x="738" y="367"/>
                  </a:lnTo>
                  <a:lnTo>
                    <a:pt x="740" y="333"/>
                  </a:lnTo>
                  <a:lnTo>
                    <a:pt x="712" y="330"/>
                  </a:lnTo>
                  <a:lnTo>
                    <a:pt x="690" y="309"/>
                  </a:lnTo>
                  <a:lnTo>
                    <a:pt x="675" y="242"/>
                  </a:lnTo>
                  <a:lnTo>
                    <a:pt x="651" y="222"/>
                  </a:lnTo>
                  <a:lnTo>
                    <a:pt x="659" y="144"/>
                  </a:lnTo>
                  <a:lnTo>
                    <a:pt x="630" y="157"/>
                  </a:lnTo>
                  <a:lnTo>
                    <a:pt x="627" y="172"/>
                  </a:lnTo>
                  <a:lnTo>
                    <a:pt x="625" y="208"/>
                  </a:lnTo>
                  <a:lnTo>
                    <a:pt x="590" y="247"/>
                  </a:lnTo>
                  <a:lnTo>
                    <a:pt x="566" y="235"/>
                  </a:lnTo>
                  <a:lnTo>
                    <a:pt x="509" y="247"/>
                  </a:lnTo>
                  <a:lnTo>
                    <a:pt x="492" y="208"/>
                  </a:lnTo>
                  <a:lnTo>
                    <a:pt x="501" y="164"/>
                  </a:lnTo>
                  <a:lnTo>
                    <a:pt x="474" y="166"/>
                  </a:lnTo>
                  <a:lnTo>
                    <a:pt x="464" y="154"/>
                  </a:lnTo>
                  <a:lnTo>
                    <a:pt x="456" y="105"/>
                  </a:lnTo>
                  <a:lnTo>
                    <a:pt x="466" y="98"/>
                  </a:lnTo>
                  <a:lnTo>
                    <a:pt x="477" y="53"/>
                  </a:lnTo>
                  <a:lnTo>
                    <a:pt x="464" y="12"/>
                  </a:lnTo>
                  <a:lnTo>
                    <a:pt x="450" y="13"/>
                  </a:lnTo>
                  <a:lnTo>
                    <a:pt x="431" y="0"/>
                  </a:lnTo>
                  <a:lnTo>
                    <a:pt x="420" y="26"/>
                  </a:lnTo>
                  <a:lnTo>
                    <a:pt x="407" y="34"/>
                  </a:lnTo>
                  <a:lnTo>
                    <a:pt x="372" y="76"/>
                  </a:lnTo>
                  <a:lnTo>
                    <a:pt x="353" y="77"/>
                  </a:lnTo>
                  <a:lnTo>
                    <a:pt x="336" y="94"/>
                  </a:lnTo>
                  <a:lnTo>
                    <a:pt x="336" y="109"/>
                  </a:lnTo>
                  <a:lnTo>
                    <a:pt x="318" y="150"/>
                  </a:lnTo>
                  <a:lnTo>
                    <a:pt x="271" y="157"/>
                  </a:lnTo>
                  <a:lnTo>
                    <a:pt x="254" y="172"/>
                  </a:lnTo>
                  <a:lnTo>
                    <a:pt x="212" y="164"/>
                  </a:lnTo>
                  <a:lnTo>
                    <a:pt x="177" y="166"/>
                  </a:lnTo>
                  <a:lnTo>
                    <a:pt x="163" y="140"/>
                  </a:lnTo>
                  <a:lnTo>
                    <a:pt x="109" y="140"/>
                  </a:lnTo>
                  <a:lnTo>
                    <a:pt x="89" y="120"/>
                  </a:lnTo>
                  <a:lnTo>
                    <a:pt x="68" y="137"/>
                  </a:lnTo>
                  <a:lnTo>
                    <a:pt x="66" y="151"/>
                  </a:lnTo>
                  <a:lnTo>
                    <a:pt x="81" y="144"/>
                  </a:lnTo>
                  <a:lnTo>
                    <a:pt x="105" y="150"/>
                  </a:lnTo>
                  <a:lnTo>
                    <a:pt x="106" y="157"/>
                  </a:lnTo>
                  <a:lnTo>
                    <a:pt x="59" y="172"/>
                  </a:lnTo>
                  <a:lnTo>
                    <a:pt x="38" y="166"/>
                  </a:lnTo>
                  <a:lnTo>
                    <a:pt x="35" y="176"/>
                  </a:lnTo>
                  <a:lnTo>
                    <a:pt x="29" y="218"/>
                  </a:lnTo>
                  <a:lnTo>
                    <a:pt x="39" y="247"/>
                  </a:lnTo>
                  <a:lnTo>
                    <a:pt x="43" y="288"/>
                  </a:lnTo>
                  <a:lnTo>
                    <a:pt x="24" y="313"/>
                  </a:lnTo>
                  <a:lnTo>
                    <a:pt x="4" y="313"/>
                  </a:lnTo>
                  <a:lnTo>
                    <a:pt x="0" y="328"/>
                  </a:lnTo>
                  <a:lnTo>
                    <a:pt x="18" y="359"/>
                  </a:lnTo>
                  <a:lnTo>
                    <a:pt x="24" y="359"/>
                  </a:lnTo>
                  <a:lnTo>
                    <a:pt x="21" y="405"/>
                  </a:lnTo>
                  <a:lnTo>
                    <a:pt x="43" y="421"/>
                  </a:lnTo>
                  <a:lnTo>
                    <a:pt x="66" y="421"/>
                  </a:lnTo>
                  <a:lnTo>
                    <a:pt x="87" y="383"/>
                  </a:lnTo>
                  <a:lnTo>
                    <a:pt x="99" y="379"/>
                  </a:lnTo>
                  <a:lnTo>
                    <a:pt x="124" y="393"/>
                  </a:lnTo>
                  <a:lnTo>
                    <a:pt x="142" y="421"/>
                  </a:lnTo>
                  <a:lnTo>
                    <a:pt x="158" y="401"/>
                  </a:lnTo>
                  <a:lnTo>
                    <a:pt x="166" y="426"/>
                  </a:lnTo>
                  <a:lnTo>
                    <a:pt x="159" y="443"/>
                  </a:lnTo>
                  <a:lnTo>
                    <a:pt x="163" y="453"/>
                  </a:lnTo>
                  <a:lnTo>
                    <a:pt x="174" y="443"/>
                  </a:lnTo>
                  <a:lnTo>
                    <a:pt x="183" y="444"/>
                  </a:lnTo>
                  <a:lnTo>
                    <a:pt x="208" y="472"/>
                  </a:lnTo>
                  <a:lnTo>
                    <a:pt x="254" y="447"/>
                  </a:lnTo>
                  <a:lnTo>
                    <a:pt x="282" y="393"/>
                  </a:lnTo>
                  <a:lnTo>
                    <a:pt x="287" y="393"/>
                  </a:lnTo>
                  <a:lnTo>
                    <a:pt x="287" y="421"/>
                  </a:lnTo>
                  <a:lnTo>
                    <a:pt x="298" y="421"/>
                  </a:lnTo>
                  <a:lnTo>
                    <a:pt x="307" y="439"/>
                  </a:lnTo>
                  <a:lnTo>
                    <a:pt x="318" y="409"/>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2" name="Freeform 63">
              <a:extLst>
                <a:ext uri="{FF2B5EF4-FFF2-40B4-BE49-F238E27FC236}">
                  <a16:creationId xmlns:a16="http://schemas.microsoft.com/office/drawing/2014/main" id="{7B5722FD-7062-14F3-C779-1B4C2A7C96EB}"/>
                </a:ext>
              </a:extLst>
            </p:cNvPr>
            <p:cNvSpPr>
              <a:spLocks noChangeAspect="1"/>
            </p:cNvSpPr>
            <p:nvPr/>
          </p:nvSpPr>
          <p:spPr bwMode="auto">
            <a:xfrm>
              <a:off x="6881499" y="5481548"/>
              <a:ext cx="41287" cy="18262"/>
            </a:xfrm>
            <a:custGeom>
              <a:avLst/>
              <a:gdLst>
                <a:gd name="T0" fmla="*/ 18 w 154"/>
                <a:gd name="T1" fmla="*/ 57 h 67"/>
                <a:gd name="T2" fmla="*/ 30 w 154"/>
                <a:gd name="T3" fmla="*/ 50 h 67"/>
                <a:gd name="T4" fmla="*/ 43 w 154"/>
                <a:gd name="T5" fmla="*/ 50 h 67"/>
                <a:gd name="T6" fmla="*/ 49 w 154"/>
                <a:gd name="T7" fmla="*/ 40 h 67"/>
                <a:gd name="T8" fmla="*/ 85 w 154"/>
                <a:gd name="T9" fmla="*/ 67 h 67"/>
                <a:gd name="T10" fmla="*/ 100 w 154"/>
                <a:gd name="T11" fmla="*/ 65 h 67"/>
                <a:gd name="T12" fmla="*/ 110 w 154"/>
                <a:gd name="T13" fmla="*/ 40 h 67"/>
                <a:gd name="T14" fmla="*/ 154 w 154"/>
                <a:gd name="T15" fmla="*/ 18 h 67"/>
                <a:gd name="T16" fmla="*/ 128 w 154"/>
                <a:gd name="T17" fmla="*/ 8 h 67"/>
                <a:gd name="T18" fmla="*/ 118 w 154"/>
                <a:gd name="T19" fmla="*/ 22 h 67"/>
                <a:gd name="T20" fmla="*/ 93 w 154"/>
                <a:gd name="T21" fmla="*/ 33 h 67"/>
                <a:gd name="T22" fmla="*/ 76 w 154"/>
                <a:gd name="T23" fmla="*/ 28 h 67"/>
                <a:gd name="T24" fmla="*/ 62 w 154"/>
                <a:gd name="T25" fmla="*/ 8 h 67"/>
                <a:gd name="T26" fmla="*/ 23 w 154"/>
                <a:gd name="T27" fmla="*/ 0 h 67"/>
                <a:gd name="T28" fmla="*/ 11 w 154"/>
                <a:gd name="T29" fmla="*/ 1 h 67"/>
                <a:gd name="T30" fmla="*/ 0 w 154"/>
                <a:gd name="T31" fmla="*/ 28 h 67"/>
                <a:gd name="T32" fmla="*/ 18 w 154"/>
                <a:gd name="T33" fmla="*/ 5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67">
                  <a:moveTo>
                    <a:pt x="18" y="57"/>
                  </a:moveTo>
                  <a:lnTo>
                    <a:pt x="30" y="50"/>
                  </a:lnTo>
                  <a:lnTo>
                    <a:pt x="43" y="50"/>
                  </a:lnTo>
                  <a:lnTo>
                    <a:pt x="49" y="40"/>
                  </a:lnTo>
                  <a:lnTo>
                    <a:pt x="85" y="67"/>
                  </a:lnTo>
                  <a:lnTo>
                    <a:pt x="100" y="65"/>
                  </a:lnTo>
                  <a:lnTo>
                    <a:pt x="110" y="40"/>
                  </a:lnTo>
                  <a:lnTo>
                    <a:pt x="154" y="18"/>
                  </a:lnTo>
                  <a:lnTo>
                    <a:pt x="128" y="8"/>
                  </a:lnTo>
                  <a:lnTo>
                    <a:pt x="118" y="22"/>
                  </a:lnTo>
                  <a:lnTo>
                    <a:pt x="93" y="33"/>
                  </a:lnTo>
                  <a:lnTo>
                    <a:pt x="76" y="28"/>
                  </a:lnTo>
                  <a:lnTo>
                    <a:pt x="62" y="8"/>
                  </a:lnTo>
                  <a:lnTo>
                    <a:pt x="23" y="0"/>
                  </a:lnTo>
                  <a:lnTo>
                    <a:pt x="11" y="1"/>
                  </a:lnTo>
                  <a:lnTo>
                    <a:pt x="0" y="28"/>
                  </a:lnTo>
                  <a:lnTo>
                    <a:pt x="18" y="57"/>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3" name="Freeform 64">
              <a:extLst>
                <a:ext uri="{FF2B5EF4-FFF2-40B4-BE49-F238E27FC236}">
                  <a16:creationId xmlns:a16="http://schemas.microsoft.com/office/drawing/2014/main" id="{4611F782-FD83-3CE6-5EC4-11F00FC2F8EA}"/>
                </a:ext>
              </a:extLst>
            </p:cNvPr>
            <p:cNvSpPr>
              <a:spLocks noChangeAspect="1"/>
            </p:cNvSpPr>
            <p:nvPr/>
          </p:nvSpPr>
          <p:spPr bwMode="auto">
            <a:xfrm>
              <a:off x="6871972" y="5291784"/>
              <a:ext cx="192939" cy="151652"/>
            </a:xfrm>
            <a:custGeom>
              <a:avLst/>
              <a:gdLst>
                <a:gd name="T0" fmla="*/ 711 w 729"/>
                <a:gd name="T1" fmla="*/ 421 h 574"/>
                <a:gd name="T2" fmla="*/ 729 w 729"/>
                <a:gd name="T3" fmla="*/ 383 h 574"/>
                <a:gd name="T4" fmla="*/ 710 w 729"/>
                <a:gd name="T5" fmla="*/ 305 h 574"/>
                <a:gd name="T6" fmla="*/ 696 w 729"/>
                <a:gd name="T7" fmla="*/ 241 h 574"/>
                <a:gd name="T8" fmla="*/ 672 w 729"/>
                <a:gd name="T9" fmla="*/ 158 h 574"/>
                <a:gd name="T10" fmla="*/ 686 w 729"/>
                <a:gd name="T11" fmla="*/ 80 h 574"/>
                <a:gd name="T12" fmla="*/ 639 w 729"/>
                <a:gd name="T13" fmla="*/ 33 h 574"/>
                <a:gd name="T14" fmla="*/ 579 w 729"/>
                <a:gd name="T15" fmla="*/ 21 h 574"/>
                <a:gd name="T16" fmla="*/ 513 w 729"/>
                <a:gd name="T17" fmla="*/ 0 h 574"/>
                <a:gd name="T18" fmla="*/ 470 w 729"/>
                <a:gd name="T19" fmla="*/ 0 h 574"/>
                <a:gd name="T20" fmla="*/ 411 w 729"/>
                <a:gd name="T21" fmla="*/ 42 h 574"/>
                <a:gd name="T22" fmla="*/ 330 w 729"/>
                <a:gd name="T23" fmla="*/ 116 h 574"/>
                <a:gd name="T24" fmla="*/ 361 w 729"/>
                <a:gd name="T25" fmla="*/ 158 h 574"/>
                <a:gd name="T26" fmla="*/ 273 w 729"/>
                <a:gd name="T27" fmla="*/ 179 h 574"/>
                <a:gd name="T28" fmla="*/ 212 w 729"/>
                <a:gd name="T29" fmla="*/ 169 h 574"/>
                <a:gd name="T30" fmla="*/ 177 w 729"/>
                <a:gd name="T31" fmla="*/ 171 h 574"/>
                <a:gd name="T32" fmla="*/ 124 w 729"/>
                <a:gd name="T33" fmla="*/ 167 h 574"/>
                <a:gd name="T34" fmla="*/ 50 w 729"/>
                <a:gd name="T35" fmla="*/ 218 h 574"/>
                <a:gd name="T36" fmla="*/ 34 w 729"/>
                <a:gd name="T37" fmla="*/ 275 h 574"/>
                <a:gd name="T38" fmla="*/ 32 w 729"/>
                <a:gd name="T39" fmla="*/ 327 h 574"/>
                <a:gd name="T40" fmla="*/ 8 w 729"/>
                <a:gd name="T41" fmla="*/ 366 h 574"/>
                <a:gd name="T42" fmla="*/ 24 w 729"/>
                <a:gd name="T43" fmla="*/ 464 h 574"/>
                <a:gd name="T44" fmla="*/ 61 w 729"/>
                <a:gd name="T45" fmla="*/ 552 h 574"/>
                <a:gd name="T46" fmla="*/ 80 w 729"/>
                <a:gd name="T47" fmla="*/ 520 h 574"/>
                <a:gd name="T48" fmla="*/ 148 w 729"/>
                <a:gd name="T49" fmla="*/ 468 h 574"/>
                <a:gd name="T50" fmla="*/ 209 w 729"/>
                <a:gd name="T51" fmla="*/ 465 h 574"/>
                <a:gd name="T52" fmla="*/ 236 w 729"/>
                <a:gd name="T53" fmla="*/ 469 h 574"/>
                <a:gd name="T54" fmla="*/ 238 w 729"/>
                <a:gd name="T55" fmla="*/ 535 h 574"/>
                <a:gd name="T56" fmla="*/ 250 w 729"/>
                <a:gd name="T57" fmla="*/ 570 h 574"/>
                <a:gd name="T58" fmla="*/ 279 w 729"/>
                <a:gd name="T59" fmla="*/ 552 h 574"/>
                <a:gd name="T60" fmla="*/ 330 w 729"/>
                <a:gd name="T61" fmla="*/ 559 h 574"/>
                <a:gd name="T62" fmla="*/ 363 w 729"/>
                <a:gd name="T63" fmla="*/ 525 h 574"/>
                <a:gd name="T64" fmla="*/ 409 w 729"/>
                <a:gd name="T65" fmla="*/ 518 h 574"/>
                <a:gd name="T66" fmla="*/ 499 w 729"/>
                <a:gd name="T67" fmla="*/ 506 h 574"/>
                <a:gd name="T68" fmla="*/ 534 w 729"/>
                <a:gd name="T69" fmla="*/ 475 h 574"/>
                <a:gd name="T70" fmla="*/ 598 w 729"/>
                <a:gd name="T71" fmla="*/ 469 h 574"/>
                <a:gd name="T72" fmla="*/ 637 w 729"/>
                <a:gd name="T73" fmla="*/ 449 h 574"/>
                <a:gd name="T74" fmla="*/ 646 w 729"/>
                <a:gd name="T75" fmla="*/ 475 h 574"/>
                <a:gd name="T76" fmla="*/ 689 w 729"/>
                <a:gd name="T77" fmla="*/ 469 h 574"/>
                <a:gd name="T78" fmla="*/ 683 w 729"/>
                <a:gd name="T79" fmla="*/ 43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9" h="574">
                  <a:moveTo>
                    <a:pt x="700" y="439"/>
                  </a:moveTo>
                  <a:lnTo>
                    <a:pt x="711" y="421"/>
                  </a:lnTo>
                  <a:lnTo>
                    <a:pt x="728" y="419"/>
                  </a:lnTo>
                  <a:lnTo>
                    <a:pt x="729" y="383"/>
                  </a:lnTo>
                  <a:lnTo>
                    <a:pt x="707" y="331"/>
                  </a:lnTo>
                  <a:lnTo>
                    <a:pt x="710" y="305"/>
                  </a:lnTo>
                  <a:lnTo>
                    <a:pt x="696" y="277"/>
                  </a:lnTo>
                  <a:lnTo>
                    <a:pt x="696" y="241"/>
                  </a:lnTo>
                  <a:lnTo>
                    <a:pt x="710" y="213"/>
                  </a:lnTo>
                  <a:lnTo>
                    <a:pt x="672" y="158"/>
                  </a:lnTo>
                  <a:lnTo>
                    <a:pt x="672" y="115"/>
                  </a:lnTo>
                  <a:lnTo>
                    <a:pt x="686" y="80"/>
                  </a:lnTo>
                  <a:lnTo>
                    <a:pt x="658" y="42"/>
                  </a:lnTo>
                  <a:lnTo>
                    <a:pt x="639" y="33"/>
                  </a:lnTo>
                  <a:lnTo>
                    <a:pt x="594" y="33"/>
                  </a:lnTo>
                  <a:lnTo>
                    <a:pt x="579" y="21"/>
                  </a:lnTo>
                  <a:lnTo>
                    <a:pt x="545" y="33"/>
                  </a:lnTo>
                  <a:lnTo>
                    <a:pt x="513" y="0"/>
                  </a:lnTo>
                  <a:lnTo>
                    <a:pt x="480" y="19"/>
                  </a:lnTo>
                  <a:lnTo>
                    <a:pt x="470" y="0"/>
                  </a:lnTo>
                  <a:lnTo>
                    <a:pt x="456" y="0"/>
                  </a:lnTo>
                  <a:lnTo>
                    <a:pt x="411" y="42"/>
                  </a:lnTo>
                  <a:lnTo>
                    <a:pt x="395" y="73"/>
                  </a:lnTo>
                  <a:lnTo>
                    <a:pt x="330" y="116"/>
                  </a:lnTo>
                  <a:lnTo>
                    <a:pt x="353" y="121"/>
                  </a:lnTo>
                  <a:lnTo>
                    <a:pt x="361" y="158"/>
                  </a:lnTo>
                  <a:lnTo>
                    <a:pt x="301" y="162"/>
                  </a:lnTo>
                  <a:lnTo>
                    <a:pt x="273" y="179"/>
                  </a:lnTo>
                  <a:lnTo>
                    <a:pt x="233" y="179"/>
                  </a:lnTo>
                  <a:lnTo>
                    <a:pt x="212" y="169"/>
                  </a:lnTo>
                  <a:lnTo>
                    <a:pt x="192" y="176"/>
                  </a:lnTo>
                  <a:lnTo>
                    <a:pt x="177" y="171"/>
                  </a:lnTo>
                  <a:lnTo>
                    <a:pt x="144" y="175"/>
                  </a:lnTo>
                  <a:lnTo>
                    <a:pt x="124" y="167"/>
                  </a:lnTo>
                  <a:lnTo>
                    <a:pt x="67" y="213"/>
                  </a:lnTo>
                  <a:lnTo>
                    <a:pt x="50" y="218"/>
                  </a:lnTo>
                  <a:lnTo>
                    <a:pt x="64" y="235"/>
                  </a:lnTo>
                  <a:lnTo>
                    <a:pt x="34" y="275"/>
                  </a:lnTo>
                  <a:lnTo>
                    <a:pt x="35" y="305"/>
                  </a:lnTo>
                  <a:lnTo>
                    <a:pt x="32" y="327"/>
                  </a:lnTo>
                  <a:lnTo>
                    <a:pt x="3" y="337"/>
                  </a:lnTo>
                  <a:lnTo>
                    <a:pt x="8" y="366"/>
                  </a:lnTo>
                  <a:lnTo>
                    <a:pt x="0" y="444"/>
                  </a:lnTo>
                  <a:lnTo>
                    <a:pt x="24" y="464"/>
                  </a:lnTo>
                  <a:lnTo>
                    <a:pt x="39" y="531"/>
                  </a:lnTo>
                  <a:lnTo>
                    <a:pt x="61" y="552"/>
                  </a:lnTo>
                  <a:lnTo>
                    <a:pt x="89" y="555"/>
                  </a:lnTo>
                  <a:lnTo>
                    <a:pt x="80" y="520"/>
                  </a:lnTo>
                  <a:lnTo>
                    <a:pt x="100" y="502"/>
                  </a:lnTo>
                  <a:lnTo>
                    <a:pt x="148" y="468"/>
                  </a:lnTo>
                  <a:lnTo>
                    <a:pt x="192" y="451"/>
                  </a:lnTo>
                  <a:lnTo>
                    <a:pt x="209" y="465"/>
                  </a:lnTo>
                  <a:lnTo>
                    <a:pt x="213" y="457"/>
                  </a:lnTo>
                  <a:lnTo>
                    <a:pt x="236" y="469"/>
                  </a:lnTo>
                  <a:lnTo>
                    <a:pt x="223" y="475"/>
                  </a:lnTo>
                  <a:lnTo>
                    <a:pt x="238" y="535"/>
                  </a:lnTo>
                  <a:lnTo>
                    <a:pt x="247" y="542"/>
                  </a:lnTo>
                  <a:lnTo>
                    <a:pt x="250" y="570"/>
                  </a:lnTo>
                  <a:lnTo>
                    <a:pt x="258" y="574"/>
                  </a:lnTo>
                  <a:lnTo>
                    <a:pt x="279" y="552"/>
                  </a:lnTo>
                  <a:lnTo>
                    <a:pt x="307" y="570"/>
                  </a:lnTo>
                  <a:lnTo>
                    <a:pt x="330" y="559"/>
                  </a:lnTo>
                  <a:lnTo>
                    <a:pt x="370" y="552"/>
                  </a:lnTo>
                  <a:lnTo>
                    <a:pt x="363" y="525"/>
                  </a:lnTo>
                  <a:lnTo>
                    <a:pt x="390" y="504"/>
                  </a:lnTo>
                  <a:lnTo>
                    <a:pt x="409" y="518"/>
                  </a:lnTo>
                  <a:lnTo>
                    <a:pt x="450" y="497"/>
                  </a:lnTo>
                  <a:lnTo>
                    <a:pt x="499" y="506"/>
                  </a:lnTo>
                  <a:lnTo>
                    <a:pt x="531" y="497"/>
                  </a:lnTo>
                  <a:lnTo>
                    <a:pt x="534" y="475"/>
                  </a:lnTo>
                  <a:lnTo>
                    <a:pt x="552" y="478"/>
                  </a:lnTo>
                  <a:lnTo>
                    <a:pt x="598" y="469"/>
                  </a:lnTo>
                  <a:lnTo>
                    <a:pt x="626" y="446"/>
                  </a:lnTo>
                  <a:lnTo>
                    <a:pt x="637" y="449"/>
                  </a:lnTo>
                  <a:lnTo>
                    <a:pt x="633" y="478"/>
                  </a:lnTo>
                  <a:lnTo>
                    <a:pt x="646" y="475"/>
                  </a:lnTo>
                  <a:lnTo>
                    <a:pt x="682" y="489"/>
                  </a:lnTo>
                  <a:lnTo>
                    <a:pt x="689" y="469"/>
                  </a:lnTo>
                  <a:lnTo>
                    <a:pt x="703" y="464"/>
                  </a:lnTo>
                  <a:lnTo>
                    <a:pt x="683" y="432"/>
                  </a:lnTo>
                  <a:lnTo>
                    <a:pt x="700" y="439"/>
                  </a:lnTo>
                  <a:close/>
                </a:path>
              </a:pathLst>
            </a:custGeom>
            <a:noFill/>
            <a:ln w="3175">
              <a:solidFill>
                <a:schemeClr val="tx1">
                  <a:alpha val="80000"/>
                </a:schemeClr>
              </a:solidFill>
              <a:prstDash val="solid"/>
              <a:round/>
              <a:headEnd/>
              <a:tailEnd/>
            </a:ln>
          </p:spPr>
          <p:txBody>
            <a:bodyPr/>
            <a:lstStyle/>
            <a:p>
              <a:endParaRPr lang="ja-JP" altLang="en-US" sz="1400">
                <a:solidFill>
                  <a:srgbClr val="C00000"/>
                </a:solidFill>
                <a:latin typeface="+mn-ea"/>
              </a:endParaRPr>
            </a:p>
          </p:txBody>
        </p:sp>
        <p:sp>
          <p:nvSpPr>
            <p:cNvPr id="74" name="Freeform 65">
              <a:extLst>
                <a:ext uri="{FF2B5EF4-FFF2-40B4-BE49-F238E27FC236}">
                  <a16:creationId xmlns:a16="http://schemas.microsoft.com/office/drawing/2014/main" id="{7B3513F0-67ED-4327-9282-4EE66F13B518}"/>
                </a:ext>
              </a:extLst>
            </p:cNvPr>
            <p:cNvSpPr>
              <a:spLocks noChangeAspect="1"/>
            </p:cNvSpPr>
            <p:nvPr/>
          </p:nvSpPr>
          <p:spPr bwMode="auto">
            <a:xfrm>
              <a:off x="6921199" y="5444230"/>
              <a:ext cx="19850" cy="17468"/>
            </a:xfrm>
            <a:custGeom>
              <a:avLst/>
              <a:gdLst>
                <a:gd name="T0" fmla="*/ 57 w 75"/>
                <a:gd name="T1" fmla="*/ 4 h 66"/>
                <a:gd name="T2" fmla="*/ 67 w 75"/>
                <a:gd name="T3" fmla="*/ 12 h 66"/>
                <a:gd name="T4" fmla="*/ 54 w 75"/>
                <a:gd name="T5" fmla="*/ 25 h 66"/>
                <a:gd name="T6" fmla="*/ 54 w 75"/>
                <a:gd name="T7" fmla="*/ 42 h 66"/>
                <a:gd name="T8" fmla="*/ 74 w 75"/>
                <a:gd name="T9" fmla="*/ 38 h 66"/>
                <a:gd name="T10" fmla="*/ 75 w 75"/>
                <a:gd name="T11" fmla="*/ 54 h 66"/>
                <a:gd name="T12" fmla="*/ 67 w 75"/>
                <a:gd name="T13" fmla="*/ 66 h 66"/>
                <a:gd name="T14" fmla="*/ 47 w 75"/>
                <a:gd name="T15" fmla="*/ 54 h 66"/>
                <a:gd name="T16" fmla="*/ 5 w 75"/>
                <a:gd name="T17" fmla="*/ 66 h 66"/>
                <a:gd name="T18" fmla="*/ 0 w 75"/>
                <a:gd name="T19" fmla="*/ 52 h 66"/>
                <a:gd name="T20" fmla="*/ 36 w 75"/>
                <a:gd name="T21" fmla="*/ 35 h 66"/>
                <a:gd name="T22" fmla="*/ 31 w 75"/>
                <a:gd name="T23" fmla="*/ 24 h 66"/>
                <a:gd name="T24" fmla="*/ 47 w 75"/>
                <a:gd name="T25" fmla="*/ 0 h 66"/>
                <a:gd name="T26" fmla="*/ 57 w 75"/>
                <a:gd name="T2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66">
                  <a:moveTo>
                    <a:pt x="57" y="4"/>
                  </a:moveTo>
                  <a:lnTo>
                    <a:pt x="67" y="12"/>
                  </a:lnTo>
                  <a:lnTo>
                    <a:pt x="54" y="25"/>
                  </a:lnTo>
                  <a:lnTo>
                    <a:pt x="54" y="42"/>
                  </a:lnTo>
                  <a:lnTo>
                    <a:pt x="74" y="38"/>
                  </a:lnTo>
                  <a:lnTo>
                    <a:pt x="75" y="54"/>
                  </a:lnTo>
                  <a:lnTo>
                    <a:pt x="67" y="66"/>
                  </a:lnTo>
                  <a:lnTo>
                    <a:pt x="47" y="54"/>
                  </a:lnTo>
                  <a:lnTo>
                    <a:pt x="5" y="66"/>
                  </a:lnTo>
                  <a:lnTo>
                    <a:pt x="0" y="52"/>
                  </a:lnTo>
                  <a:lnTo>
                    <a:pt x="36" y="35"/>
                  </a:lnTo>
                  <a:lnTo>
                    <a:pt x="31" y="24"/>
                  </a:lnTo>
                  <a:lnTo>
                    <a:pt x="47" y="0"/>
                  </a:lnTo>
                  <a:lnTo>
                    <a:pt x="57" y="4"/>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5" name="Freeform 66">
              <a:extLst>
                <a:ext uri="{FF2B5EF4-FFF2-40B4-BE49-F238E27FC236}">
                  <a16:creationId xmlns:a16="http://schemas.microsoft.com/office/drawing/2014/main" id="{DDBDEF80-FEC9-0FB9-54C2-A763635378B2}"/>
                </a:ext>
              </a:extLst>
            </p:cNvPr>
            <p:cNvSpPr>
              <a:spLocks noChangeAspect="1"/>
            </p:cNvSpPr>
            <p:nvPr/>
          </p:nvSpPr>
          <p:spPr bwMode="auto">
            <a:xfrm>
              <a:off x="6915641" y="5425969"/>
              <a:ext cx="15086" cy="28584"/>
            </a:xfrm>
            <a:custGeom>
              <a:avLst/>
              <a:gdLst>
                <a:gd name="T0" fmla="*/ 11 w 57"/>
                <a:gd name="T1" fmla="*/ 24 h 108"/>
                <a:gd name="T2" fmla="*/ 42 w 57"/>
                <a:gd name="T3" fmla="*/ 50 h 108"/>
                <a:gd name="T4" fmla="*/ 46 w 57"/>
                <a:gd name="T5" fmla="*/ 45 h 108"/>
                <a:gd name="T6" fmla="*/ 36 w 57"/>
                <a:gd name="T7" fmla="*/ 24 h 108"/>
                <a:gd name="T8" fmla="*/ 26 w 57"/>
                <a:gd name="T9" fmla="*/ 28 h 108"/>
                <a:gd name="T10" fmla="*/ 24 w 57"/>
                <a:gd name="T11" fmla="*/ 11 h 108"/>
                <a:gd name="T12" fmla="*/ 52 w 57"/>
                <a:gd name="T13" fmla="*/ 0 h 108"/>
                <a:gd name="T14" fmla="*/ 57 w 57"/>
                <a:gd name="T15" fmla="*/ 7 h 108"/>
                <a:gd name="T16" fmla="*/ 52 w 57"/>
                <a:gd name="T17" fmla="*/ 62 h 108"/>
                <a:gd name="T18" fmla="*/ 42 w 57"/>
                <a:gd name="T19" fmla="*/ 63 h 108"/>
                <a:gd name="T20" fmla="*/ 39 w 57"/>
                <a:gd name="T21" fmla="*/ 75 h 108"/>
                <a:gd name="T22" fmla="*/ 45 w 57"/>
                <a:gd name="T23" fmla="*/ 101 h 108"/>
                <a:gd name="T24" fmla="*/ 24 w 57"/>
                <a:gd name="T25" fmla="*/ 108 h 108"/>
                <a:gd name="T26" fmla="*/ 15 w 57"/>
                <a:gd name="T27" fmla="*/ 98 h 108"/>
                <a:gd name="T28" fmla="*/ 26 w 57"/>
                <a:gd name="T29" fmla="*/ 75 h 108"/>
                <a:gd name="T30" fmla="*/ 0 w 57"/>
                <a:gd name="T31" fmla="*/ 45 h 108"/>
                <a:gd name="T32" fmla="*/ 0 w 57"/>
                <a:gd name="T33" fmla="*/ 15 h 108"/>
                <a:gd name="T34" fmla="*/ 11 w 57"/>
                <a:gd name="T35"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108">
                  <a:moveTo>
                    <a:pt x="11" y="24"/>
                  </a:moveTo>
                  <a:lnTo>
                    <a:pt x="42" y="50"/>
                  </a:lnTo>
                  <a:lnTo>
                    <a:pt x="46" y="45"/>
                  </a:lnTo>
                  <a:lnTo>
                    <a:pt x="36" y="24"/>
                  </a:lnTo>
                  <a:lnTo>
                    <a:pt x="26" y="28"/>
                  </a:lnTo>
                  <a:lnTo>
                    <a:pt x="24" y="11"/>
                  </a:lnTo>
                  <a:lnTo>
                    <a:pt x="52" y="0"/>
                  </a:lnTo>
                  <a:lnTo>
                    <a:pt x="57" y="7"/>
                  </a:lnTo>
                  <a:lnTo>
                    <a:pt x="52" y="62"/>
                  </a:lnTo>
                  <a:lnTo>
                    <a:pt x="42" y="63"/>
                  </a:lnTo>
                  <a:lnTo>
                    <a:pt x="39" y="75"/>
                  </a:lnTo>
                  <a:lnTo>
                    <a:pt x="45" y="101"/>
                  </a:lnTo>
                  <a:lnTo>
                    <a:pt x="24" y="108"/>
                  </a:lnTo>
                  <a:lnTo>
                    <a:pt x="15" y="98"/>
                  </a:lnTo>
                  <a:lnTo>
                    <a:pt x="26" y="75"/>
                  </a:lnTo>
                  <a:lnTo>
                    <a:pt x="0" y="45"/>
                  </a:lnTo>
                  <a:lnTo>
                    <a:pt x="0" y="15"/>
                  </a:lnTo>
                  <a:lnTo>
                    <a:pt x="11" y="24"/>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6" name="Freeform 67">
              <a:extLst>
                <a:ext uri="{FF2B5EF4-FFF2-40B4-BE49-F238E27FC236}">
                  <a16:creationId xmlns:a16="http://schemas.microsoft.com/office/drawing/2014/main" id="{9B0831D2-3C09-D78F-2090-555235B9E9A7}"/>
                </a:ext>
              </a:extLst>
            </p:cNvPr>
            <p:cNvSpPr>
              <a:spLocks noChangeAspect="1"/>
            </p:cNvSpPr>
            <p:nvPr/>
          </p:nvSpPr>
          <p:spPr bwMode="auto">
            <a:xfrm>
              <a:off x="6820362" y="5206827"/>
              <a:ext cx="239784" cy="208819"/>
            </a:xfrm>
            <a:custGeom>
              <a:avLst/>
              <a:gdLst>
                <a:gd name="T0" fmla="*/ 804 w 906"/>
                <a:gd name="T1" fmla="*/ 77 h 791"/>
                <a:gd name="T2" fmla="*/ 834 w 906"/>
                <a:gd name="T3" fmla="*/ 57 h 791"/>
                <a:gd name="T4" fmla="*/ 818 w 906"/>
                <a:gd name="T5" fmla="*/ 35 h 791"/>
                <a:gd name="T6" fmla="*/ 788 w 906"/>
                <a:gd name="T7" fmla="*/ 15 h 791"/>
                <a:gd name="T8" fmla="*/ 774 w 906"/>
                <a:gd name="T9" fmla="*/ 35 h 791"/>
                <a:gd name="T10" fmla="*/ 739 w 906"/>
                <a:gd name="T11" fmla="*/ 36 h 791"/>
                <a:gd name="T12" fmla="*/ 677 w 906"/>
                <a:gd name="T13" fmla="*/ 56 h 791"/>
                <a:gd name="T14" fmla="*/ 599 w 906"/>
                <a:gd name="T15" fmla="*/ 73 h 791"/>
                <a:gd name="T16" fmla="*/ 551 w 906"/>
                <a:gd name="T17" fmla="*/ 92 h 791"/>
                <a:gd name="T18" fmla="*/ 556 w 906"/>
                <a:gd name="T19" fmla="*/ 124 h 791"/>
                <a:gd name="T20" fmla="*/ 418 w 906"/>
                <a:gd name="T21" fmla="*/ 246 h 791"/>
                <a:gd name="T22" fmla="*/ 351 w 906"/>
                <a:gd name="T23" fmla="*/ 332 h 791"/>
                <a:gd name="T24" fmla="*/ 244 w 906"/>
                <a:gd name="T25" fmla="*/ 391 h 791"/>
                <a:gd name="T26" fmla="*/ 125 w 906"/>
                <a:gd name="T27" fmla="*/ 491 h 791"/>
                <a:gd name="T28" fmla="*/ 8 w 906"/>
                <a:gd name="T29" fmla="*/ 556 h 791"/>
                <a:gd name="T30" fmla="*/ 10 w 906"/>
                <a:gd name="T31" fmla="*/ 642 h 791"/>
                <a:gd name="T32" fmla="*/ 8 w 906"/>
                <a:gd name="T33" fmla="*/ 698 h 791"/>
                <a:gd name="T34" fmla="*/ 45 w 906"/>
                <a:gd name="T35" fmla="*/ 708 h 791"/>
                <a:gd name="T36" fmla="*/ 53 w 906"/>
                <a:gd name="T37" fmla="*/ 791 h 791"/>
                <a:gd name="T38" fmla="*/ 134 w 906"/>
                <a:gd name="T39" fmla="*/ 791 h 791"/>
                <a:gd name="T40" fmla="*/ 171 w 906"/>
                <a:gd name="T41" fmla="*/ 716 h 791"/>
                <a:gd name="T42" fmla="*/ 203 w 906"/>
                <a:gd name="T43" fmla="*/ 688 h 791"/>
                <a:gd name="T44" fmla="*/ 227 w 906"/>
                <a:gd name="T45" fmla="*/ 649 h 791"/>
                <a:gd name="T46" fmla="*/ 229 w 906"/>
                <a:gd name="T47" fmla="*/ 597 h 791"/>
                <a:gd name="T48" fmla="*/ 245 w 906"/>
                <a:gd name="T49" fmla="*/ 540 h 791"/>
                <a:gd name="T50" fmla="*/ 319 w 906"/>
                <a:gd name="T51" fmla="*/ 489 h 791"/>
                <a:gd name="T52" fmla="*/ 372 w 906"/>
                <a:gd name="T53" fmla="*/ 493 h 791"/>
                <a:gd name="T54" fmla="*/ 407 w 906"/>
                <a:gd name="T55" fmla="*/ 491 h 791"/>
                <a:gd name="T56" fmla="*/ 468 w 906"/>
                <a:gd name="T57" fmla="*/ 501 h 791"/>
                <a:gd name="T58" fmla="*/ 556 w 906"/>
                <a:gd name="T59" fmla="*/ 480 h 791"/>
                <a:gd name="T60" fmla="*/ 525 w 906"/>
                <a:gd name="T61" fmla="*/ 438 h 791"/>
                <a:gd name="T62" fmla="*/ 606 w 906"/>
                <a:gd name="T63" fmla="*/ 364 h 791"/>
                <a:gd name="T64" fmla="*/ 665 w 906"/>
                <a:gd name="T65" fmla="*/ 322 h 791"/>
                <a:gd name="T66" fmla="*/ 708 w 906"/>
                <a:gd name="T67" fmla="*/ 322 h 791"/>
                <a:gd name="T68" fmla="*/ 774 w 906"/>
                <a:gd name="T69" fmla="*/ 343 h 791"/>
                <a:gd name="T70" fmla="*/ 802 w 906"/>
                <a:gd name="T71" fmla="*/ 310 h 791"/>
                <a:gd name="T72" fmla="*/ 807 w 906"/>
                <a:gd name="T73" fmla="*/ 249 h 791"/>
                <a:gd name="T74" fmla="*/ 878 w 906"/>
                <a:gd name="T75" fmla="*/ 188 h 791"/>
                <a:gd name="T76" fmla="*/ 891 w 906"/>
                <a:gd name="T77" fmla="*/ 119 h 791"/>
                <a:gd name="T78" fmla="*/ 810 w 906"/>
                <a:gd name="T79" fmla="*/ 10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6" h="791">
                  <a:moveTo>
                    <a:pt x="810" y="106"/>
                  </a:moveTo>
                  <a:lnTo>
                    <a:pt x="804" y="77"/>
                  </a:lnTo>
                  <a:lnTo>
                    <a:pt x="821" y="54"/>
                  </a:lnTo>
                  <a:lnTo>
                    <a:pt x="834" y="57"/>
                  </a:lnTo>
                  <a:lnTo>
                    <a:pt x="891" y="36"/>
                  </a:lnTo>
                  <a:lnTo>
                    <a:pt x="818" y="35"/>
                  </a:lnTo>
                  <a:lnTo>
                    <a:pt x="792" y="0"/>
                  </a:lnTo>
                  <a:lnTo>
                    <a:pt x="788" y="15"/>
                  </a:lnTo>
                  <a:lnTo>
                    <a:pt x="774" y="18"/>
                  </a:lnTo>
                  <a:lnTo>
                    <a:pt x="774" y="35"/>
                  </a:lnTo>
                  <a:lnTo>
                    <a:pt x="750" y="42"/>
                  </a:lnTo>
                  <a:lnTo>
                    <a:pt x="739" y="36"/>
                  </a:lnTo>
                  <a:lnTo>
                    <a:pt x="728" y="48"/>
                  </a:lnTo>
                  <a:lnTo>
                    <a:pt x="677" y="56"/>
                  </a:lnTo>
                  <a:lnTo>
                    <a:pt x="633" y="73"/>
                  </a:lnTo>
                  <a:lnTo>
                    <a:pt x="599" y="73"/>
                  </a:lnTo>
                  <a:lnTo>
                    <a:pt x="606" y="92"/>
                  </a:lnTo>
                  <a:lnTo>
                    <a:pt x="551" y="92"/>
                  </a:lnTo>
                  <a:lnTo>
                    <a:pt x="542" y="110"/>
                  </a:lnTo>
                  <a:lnTo>
                    <a:pt x="556" y="124"/>
                  </a:lnTo>
                  <a:lnTo>
                    <a:pt x="556" y="180"/>
                  </a:lnTo>
                  <a:lnTo>
                    <a:pt x="418" y="246"/>
                  </a:lnTo>
                  <a:lnTo>
                    <a:pt x="407" y="279"/>
                  </a:lnTo>
                  <a:lnTo>
                    <a:pt x="351" y="332"/>
                  </a:lnTo>
                  <a:lnTo>
                    <a:pt x="319" y="335"/>
                  </a:lnTo>
                  <a:lnTo>
                    <a:pt x="244" y="391"/>
                  </a:lnTo>
                  <a:lnTo>
                    <a:pt x="227" y="426"/>
                  </a:lnTo>
                  <a:lnTo>
                    <a:pt x="125" y="491"/>
                  </a:lnTo>
                  <a:lnTo>
                    <a:pt x="102" y="537"/>
                  </a:lnTo>
                  <a:lnTo>
                    <a:pt x="8" y="556"/>
                  </a:lnTo>
                  <a:lnTo>
                    <a:pt x="21" y="597"/>
                  </a:lnTo>
                  <a:lnTo>
                    <a:pt x="10" y="642"/>
                  </a:lnTo>
                  <a:lnTo>
                    <a:pt x="0" y="649"/>
                  </a:lnTo>
                  <a:lnTo>
                    <a:pt x="8" y="698"/>
                  </a:lnTo>
                  <a:lnTo>
                    <a:pt x="18" y="710"/>
                  </a:lnTo>
                  <a:lnTo>
                    <a:pt x="45" y="708"/>
                  </a:lnTo>
                  <a:lnTo>
                    <a:pt x="36" y="752"/>
                  </a:lnTo>
                  <a:lnTo>
                    <a:pt x="53" y="791"/>
                  </a:lnTo>
                  <a:lnTo>
                    <a:pt x="110" y="779"/>
                  </a:lnTo>
                  <a:lnTo>
                    <a:pt x="134" y="791"/>
                  </a:lnTo>
                  <a:lnTo>
                    <a:pt x="169" y="752"/>
                  </a:lnTo>
                  <a:lnTo>
                    <a:pt x="171" y="716"/>
                  </a:lnTo>
                  <a:lnTo>
                    <a:pt x="174" y="701"/>
                  </a:lnTo>
                  <a:lnTo>
                    <a:pt x="203" y="688"/>
                  </a:lnTo>
                  <a:lnTo>
                    <a:pt x="198" y="659"/>
                  </a:lnTo>
                  <a:lnTo>
                    <a:pt x="227" y="649"/>
                  </a:lnTo>
                  <a:lnTo>
                    <a:pt x="230" y="627"/>
                  </a:lnTo>
                  <a:lnTo>
                    <a:pt x="229" y="597"/>
                  </a:lnTo>
                  <a:lnTo>
                    <a:pt x="259" y="557"/>
                  </a:lnTo>
                  <a:lnTo>
                    <a:pt x="245" y="540"/>
                  </a:lnTo>
                  <a:lnTo>
                    <a:pt x="262" y="535"/>
                  </a:lnTo>
                  <a:lnTo>
                    <a:pt x="319" y="489"/>
                  </a:lnTo>
                  <a:lnTo>
                    <a:pt x="339" y="497"/>
                  </a:lnTo>
                  <a:lnTo>
                    <a:pt x="372" y="493"/>
                  </a:lnTo>
                  <a:lnTo>
                    <a:pt x="387" y="498"/>
                  </a:lnTo>
                  <a:lnTo>
                    <a:pt x="407" y="491"/>
                  </a:lnTo>
                  <a:lnTo>
                    <a:pt x="428" y="501"/>
                  </a:lnTo>
                  <a:lnTo>
                    <a:pt x="468" y="501"/>
                  </a:lnTo>
                  <a:lnTo>
                    <a:pt x="496" y="484"/>
                  </a:lnTo>
                  <a:lnTo>
                    <a:pt x="556" y="480"/>
                  </a:lnTo>
                  <a:lnTo>
                    <a:pt x="548" y="443"/>
                  </a:lnTo>
                  <a:lnTo>
                    <a:pt x="525" y="438"/>
                  </a:lnTo>
                  <a:lnTo>
                    <a:pt x="590" y="395"/>
                  </a:lnTo>
                  <a:lnTo>
                    <a:pt x="606" y="364"/>
                  </a:lnTo>
                  <a:lnTo>
                    <a:pt x="651" y="322"/>
                  </a:lnTo>
                  <a:lnTo>
                    <a:pt x="665" y="322"/>
                  </a:lnTo>
                  <a:lnTo>
                    <a:pt x="675" y="341"/>
                  </a:lnTo>
                  <a:lnTo>
                    <a:pt x="708" y="322"/>
                  </a:lnTo>
                  <a:lnTo>
                    <a:pt x="740" y="355"/>
                  </a:lnTo>
                  <a:lnTo>
                    <a:pt x="774" y="343"/>
                  </a:lnTo>
                  <a:lnTo>
                    <a:pt x="789" y="355"/>
                  </a:lnTo>
                  <a:lnTo>
                    <a:pt x="802" y="310"/>
                  </a:lnTo>
                  <a:lnTo>
                    <a:pt x="821" y="285"/>
                  </a:lnTo>
                  <a:lnTo>
                    <a:pt x="807" y="249"/>
                  </a:lnTo>
                  <a:lnTo>
                    <a:pt x="884" y="232"/>
                  </a:lnTo>
                  <a:lnTo>
                    <a:pt x="878" y="188"/>
                  </a:lnTo>
                  <a:lnTo>
                    <a:pt x="906" y="130"/>
                  </a:lnTo>
                  <a:lnTo>
                    <a:pt x="891" y="119"/>
                  </a:lnTo>
                  <a:lnTo>
                    <a:pt x="824" y="115"/>
                  </a:lnTo>
                  <a:lnTo>
                    <a:pt x="810" y="10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7" name="Freeform 68">
              <a:extLst>
                <a:ext uri="{FF2B5EF4-FFF2-40B4-BE49-F238E27FC236}">
                  <a16:creationId xmlns:a16="http://schemas.microsoft.com/office/drawing/2014/main" id="{7218EF39-391C-631E-B0FC-1F5768699FB6}"/>
                </a:ext>
              </a:extLst>
            </p:cNvPr>
            <p:cNvSpPr>
              <a:spLocks noChangeAspect="1"/>
            </p:cNvSpPr>
            <p:nvPr/>
          </p:nvSpPr>
          <p:spPr bwMode="auto">
            <a:xfrm>
              <a:off x="7049031" y="5080583"/>
              <a:ext cx="28584" cy="31760"/>
            </a:xfrm>
            <a:custGeom>
              <a:avLst/>
              <a:gdLst>
                <a:gd name="T0" fmla="*/ 0 w 110"/>
                <a:gd name="T1" fmla="*/ 92 h 120"/>
                <a:gd name="T2" fmla="*/ 20 w 110"/>
                <a:gd name="T3" fmla="*/ 102 h 120"/>
                <a:gd name="T4" fmla="*/ 24 w 110"/>
                <a:gd name="T5" fmla="*/ 120 h 120"/>
                <a:gd name="T6" fmla="*/ 57 w 110"/>
                <a:gd name="T7" fmla="*/ 116 h 120"/>
                <a:gd name="T8" fmla="*/ 81 w 110"/>
                <a:gd name="T9" fmla="*/ 120 h 120"/>
                <a:gd name="T10" fmla="*/ 76 w 110"/>
                <a:gd name="T11" fmla="*/ 110 h 120"/>
                <a:gd name="T12" fmla="*/ 92 w 110"/>
                <a:gd name="T13" fmla="*/ 102 h 120"/>
                <a:gd name="T14" fmla="*/ 110 w 110"/>
                <a:gd name="T15" fmla="*/ 61 h 120"/>
                <a:gd name="T16" fmla="*/ 53 w 110"/>
                <a:gd name="T17" fmla="*/ 0 h 120"/>
                <a:gd name="T18" fmla="*/ 50 w 110"/>
                <a:gd name="T19" fmla="*/ 15 h 120"/>
                <a:gd name="T20" fmla="*/ 34 w 110"/>
                <a:gd name="T21" fmla="*/ 12 h 120"/>
                <a:gd name="T22" fmla="*/ 0 w 110"/>
                <a:gd name="T23" fmla="*/ 57 h 120"/>
                <a:gd name="T24" fmla="*/ 0 w 110"/>
                <a:gd name="T25"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20">
                  <a:moveTo>
                    <a:pt x="0" y="92"/>
                  </a:moveTo>
                  <a:lnTo>
                    <a:pt x="20" y="102"/>
                  </a:lnTo>
                  <a:lnTo>
                    <a:pt x="24" y="120"/>
                  </a:lnTo>
                  <a:lnTo>
                    <a:pt x="57" y="116"/>
                  </a:lnTo>
                  <a:lnTo>
                    <a:pt x="81" y="120"/>
                  </a:lnTo>
                  <a:lnTo>
                    <a:pt x="76" y="110"/>
                  </a:lnTo>
                  <a:lnTo>
                    <a:pt x="92" y="102"/>
                  </a:lnTo>
                  <a:lnTo>
                    <a:pt x="110" y="61"/>
                  </a:lnTo>
                  <a:lnTo>
                    <a:pt x="53" y="0"/>
                  </a:lnTo>
                  <a:lnTo>
                    <a:pt x="50" y="15"/>
                  </a:lnTo>
                  <a:lnTo>
                    <a:pt x="34" y="12"/>
                  </a:lnTo>
                  <a:lnTo>
                    <a:pt x="0" y="57"/>
                  </a:lnTo>
                  <a:lnTo>
                    <a:pt x="0" y="9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8" name="Freeform 69">
              <a:extLst>
                <a:ext uri="{FF2B5EF4-FFF2-40B4-BE49-F238E27FC236}">
                  <a16:creationId xmlns:a16="http://schemas.microsoft.com/office/drawing/2014/main" id="{CC6CF289-77D2-1A4A-01FB-22D95839EE48}"/>
                </a:ext>
              </a:extLst>
            </p:cNvPr>
            <p:cNvSpPr>
              <a:spLocks noChangeAspect="1"/>
            </p:cNvSpPr>
            <p:nvPr/>
          </p:nvSpPr>
          <p:spPr bwMode="auto">
            <a:xfrm>
              <a:off x="7014095" y="5113930"/>
              <a:ext cx="20644" cy="15880"/>
            </a:xfrm>
            <a:custGeom>
              <a:avLst/>
              <a:gdLst>
                <a:gd name="T0" fmla="*/ 28 w 77"/>
                <a:gd name="T1" fmla="*/ 50 h 59"/>
                <a:gd name="T2" fmla="*/ 25 w 77"/>
                <a:gd name="T3" fmla="*/ 29 h 59"/>
                <a:gd name="T4" fmla="*/ 36 w 77"/>
                <a:gd name="T5" fmla="*/ 27 h 59"/>
                <a:gd name="T6" fmla="*/ 43 w 77"/>
                <a:gd name="T7" fmla="*/ 42 h 59"/>
                <a:gd name="T8" fmla="*/ 56 w 77"/>
                <a:gd name="T9" fmla="*/ 46 h 59"/>
                <a:gd name="T10" fmla="*/ 55 w 77"/>
                <a:gd name="T11" fmla="*/ 20 h 59"/>
                <a:gd name="T12" fmla="*/ 77 w 77"/>
                <a:gd name="T13" fmla="*/ 13 h 59"/>
                <a:gd name="T14" fmla="*/ 71 w 77"/>
                <a:gd name="T15" fmla="*/ 6 h 59"/>
                <a:gd name="T16" fmla="*/ 45 w 77"/>
                <a:gd name="T17" fmla="*/ 0 h 59"/>
                <a:gd name="T18" fmla="*/ 0 w 77"/>
                <a:gd name="T19" fmla="*/ 36 h 59"/>
                <a:gd name="T20" fmla="*/ 0 w 77"/>
                <a:gd name="T21" fmla="*/ 42 h 59"/>
                <a:gd name="T22" fmla="*/ 25 w 77"/>
                <a:gd name="T23" fmla="*/ 59 h 59"/>
                <a:gd name="T24" fmla="*/ 28 w 77"/>
                <a:gd name="T25"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59">
                  <a:moveTo>
                    <a:pt x="28" y="50"/>
                  </a:moveTo>
                  <a:lnTo>
                    <a:pt x="25" y="29"/>
                  </a:lnTo>
                  <a:lnTo>
                    <a:pt x="36" y="27"/>
                  </a:lnTo>
                  <a:lnTo>
                    <a:pt x="43" y="42"/>
                  </a:lnTo>
                  <a:lnTo>
                    <a:pt x="56" y="46"/>
                  </a:lnTo>
                  <a:lnTo>
                    <a:pt x="55" y="20"/>
                  </a:lnTo>
                  <a:lnTo>
                    <a:pt x="77" y="13"/>
                  </a:lnTo>
                  <a:lnTo>
                    <a:pt x="71" y="6"/>
                  </a:lnTo>
                  <a:lnTo>
                    <a:pt x="45" y="0"/>
                  </a:lnTo>
                  <a:lnTo>
                    <a:pt x="0" y="36"/>
                  </a:lnTo>
                  <a:lnTo>
                    <a:pt x="0" y="42"/>
                  </a:lnTo>
                  <a:lnTo>
                    <a:pt x="25" y="59"/>
                  </a:lnTo>
                  <a:lnTo>
                    <a:pt x="28" y="5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79" name="Freeform 70">
              <a:extLst>
                <a:ext uri="{FF2B5EF4-FFF2-40B4-BE49-F238E27FC236}">
                  <a16:creationId xmlns:a16="http://schemas.microsoft.com/office/drawing/2014/main" id="{D94D8BEA-6611-2688-50D6-A63637E25286}"/>
                </a:ext>
              </a:extLst>
            </p:cNvPr>
            <p:cNvSpPr>
              <a:spLocks noChangeAspect="1"/>
            </p:cNvSpPr>
            <p:nvPr/>
          </p:nvSpPr>
          <p:spPr bwMode="auto">
            <a:xfrm>
              <a:off x="7030769" y="5119488"/>
              <a:ext cx="14292" cy="11910"/>
            </a:xfrm>
            <a:custGeom>
              <a:avLst/>
              <a:gdLst>
                <a:gd name="T0" fmla="*/ 6 w 53"/>
                <a:gd name="T1" fmla="*/ 46 h 46"/>
                <a:gd name="T2" fmla="*/ 0 w 53"/>
                <a:gd name="T3" fmla="*/ 5 h 46"/>
                <a:gd name="T4" fmla="*/ 17 w 53"/>
                <a:gd name="T5" fmla="*/ 0 h 46"/>
                <a:gd name="T6" fmla="*/ 37 w 53"/>
                <a:gd name="T7" fmla="*/ 0 h 46"/>
                <a:gd name="T8" fmla="*/ 37 w 53"/>
                <a:gd name="T9" fmla="*/ 16 h 46"/>
                <a:gd name="T10" fmla="*/ 53 w 53"/>
                <a:gd name="T11" fmla="*/ 25 h 46"/>
                <a:gd name="T12" fmla="*/ 27 w 53"/>
                <a:gd name="T13" fmla="*/ 35 h 46"/>
                <a:gd name="T14" fmla="*/ 17 w 53"/>
                <a:gd name="T15" fmla="*/ 29 h 46"/>
                <a:gd name="T16" fmla="*/ 6 w 53"/>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46">
                  <a:moveTo>
                    <a:pt x="6" y="46"/>
                  </a:moveTo>
                  <a:lnTo>
                    <a:pt x="0" y="5"/>
                  </a:lnTo>
                  <a:lnTo>
                    <a:pt x="17" y="0"/>
                  </a:lnTo>
                  <a:lnTo>
                    <a:pt x="37" y="0"/>
                  </a:lnTo>
                  <a:lnTo>
                    <a:pt x="37" y="16"/>
                  </a:lnTo>
                  <a:lnTo>
                    <a:pt x="53" y="25"/>
                  </a:lnTo>
                  <a:lnTo>
                    <a:pt x="27" y="35"/>
                  </a:lnTo>
                  <a:lnTo>
                    <a:pt x="17" y="29"/>
                  </a:lnTo>
                  <a:lnTo>
                    <a:pt x="6" y="4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0" name="Freeform 71">
              <a:extLst>
                <a:ext uri="{FF2B5EF4-FFF2-40B4-BE49-F238E27FC236}">
                  <a16:creationId xmlns:a16="http://schemas.microsoft.com/office/drawing/2014/main" id="{D3B03AF1-5345-0749-8B01-5476932CB735}"/>
                </a:ext>
              </a:extLst>
            </p:cNvPr>
            <p:cNvSpPr>
              <a:spLocks noChangeAspect="1"/>
            </p:cNvSpPr>
            <p:nvPr/>
          </p:nvSpPr>
          <p:spPr bwMode="auto">
            <a:xfrm>
              <a:off x="7022035" y="5132986"/>
              <a:ext cx="9528" cy="6352"/>
            </a:xfrm>
            <a:custGeom>
              <a:avLst/>
              <a:gdLst>
                <a:gd name="T0" fmla="*/ 0 w 37"/>
                <a:gd name="T1" fmla="*/ 16 h 23"/>
                <a:gd name="T2" fmla="*/ 2 w 37"/>
                <a:gd name="T3" fmla="*/ 0 h 23"/>
                <a:gd name="T4" fmla="*/ 37 w 37"/>
                <a:gd name="T5" fmla="*/ 16 h 23"/>
                <a:gd name="T6" fmla="*/ 31 w 37"/>
                <a:gd name="T7" fmla="*/ 23 h 23"/>
                <a:gd name="T8" fmla="*/ 0 w 37"/>
                <a:gd name="T9" fmla="*/ 16 h 23"/>
              </a:gdLst>
              <a:ahLst/>
              <a:cxnLst>
                <a:cxn ang="0">
                  <a:pos x="T0" y="T1"/>
                </a:cxn>
                <a:cxn ang="0">
                  <a:pos x="T2" y="T3"/>
                </a:cxn>
                <a:cxn ang="0">
                  <a:pos x="T4" y="T5"/>
                </a:cxn>
                <a:cxn ang="0">
                  <a:pos x="T6" y="T7"/>
                </a:cxn>
                <a:cxn ang="0">
                  <a:pos x="T8" y="T9"/>
                </a:cxn>
              </a:cxnLst>
              <a:rect l="0" t="0" r="r" b="b"/>
              <a:pathLst>
                <a:path w="37" h="23">
                  <a:moveTo>
                    <a:pt x="0" y="16"/>
                  </a:moveTo>
                  <a:lnTo>
                    <a:pt x="2" y="0"/>
                  </a:lnTo>
                  <a:lnTo>
                    <a:pt x="37" y="16"/>
                  </a:lnTo>
                  <a:lnTo>
                    <a:pt x="31" y="23"/>
                  </a:lnTo>
                  <a:lnTo>
                    <a:pt x="0" y="1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1" name="Freeform 72">
              <a:extLst>
                <a:ext uri="{FF2B5EF4-FFF2-40B4-BE49-F238E27FC236}">
                  <a16:creationId xmlns:a16="http://schemas.microsoft.com/office/drawing/2014/main" id="{3542423C-2A29-4EB4-2B23-CF92741A22D8}"/>
                </a:ext>
              </a:extLst>
            </p:cNvPr>
            <p:cNvSpPr>
              <a:spLocks noChangeAspect="1"/>
            </p:cNvSpPr>
            <p:nvPr/>
          </p:nvSpPr>
          <p:spPr bwMode="auto">
            <a:xfrm>
              <a:off x="6998215" y="5227471"/>
              <a:ext cx="23026" cy="12704"/>
            </a:xfrm>
            <a:custGeom>
              <a:avLst/>
              <a:gdLst>
                <a:gd name="T0" fmla="*/ 0 w 88"/>
                <a:gd name="T1" fmla="*/ 16 h 49"/>
                <a:gd name="T2" fmla="*/ 43 w 88"/>
                <a:gd name="T3" fmla="*/ 0 h 49"/>
                <a:gd name="T4" fmla="*/ 85 w 88"/>
                <a:gd name="T5" fmla="*/ 13 h 49"/>
                <a:gd name="T6" fmla="*/ 88 w 88"/>
                <a:gd name="T7" fmla="*/ 28 h 49"/>
                <a:gd name="T8" fmla="*/ 10 w 88"/>
                <a:gd name="T9" fmla="*/ 49 h 49"/>
                <a:gd name="T10" fmla="*/ 0 w 88"/>
                <a:gd name="T11" fmla="*/ 16 h 49"/>
              </a:gdLst>
              <a:ahLst/>
              <a:cxnLst>
                <a:cxn ang="0">
                  <a:pos x="T0" y="T1"/>
                </a:cxn>
                <a:cxn ang="0">
                  <a:pos x="T2" y="T3"/>
                </a:cxn>
                <a:cxn ang="0">
                  <a:pos x="T4" y="T5"/>
                </a:cxn>
                <a:cxn ang="0">
                  <a:pos x="T6" y="T7"/>
                </a:cxn>
                <a:cxn ang="0">
                  <a:pos x="T8" y="T9"/>
                </a:cxn>
                <a:cxn ang="0">
                  <a:pos x="T10" y="T11"/>
                </a:cxn>
              </a:cxnLst>
              <a:rect l="0" t="0" r="r" b="b"/>
              <a:pathLst>
                <a:path w="88" h="49">
                  <a:moveTo>
                    <a:pt x="0" y="16"/>
                  </a:moveTo>
                  <a:lnTo>
                    <a:pt x="43" y="0"/>
                  </a:lnTo>
                  <a:lnTo>
                    <a:pt x="85" y="13"/>
                  </a:lnTo>
                  <a:lnTo>
                    <a:pt x="88" y="28"/>
                  </a:lnTo>
                  <a:lnTo>
                    <a:pt x="10" y="49"/>
                  </a:lnTo>
                  <a:lnTo>
                    <a:pt x="0" y="1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2" name="Freeform 73">
              <a:extLst>
                <a:ext uri="{FF2B5EF4-FFF2-40B4-BE49-F238E27FC236}">
                  <a16:creationId xmlns:a16="http://schemas.microsoft.com/office/drawing/2014/main" id="{194D0BD0-6BCF-2907-E610-26B3B8E95442}"/>
                </a:ext>
              </a:extLst>
            </p:cNvPr>
            <p:cNvSpPr>
              <a:spLocks noChangeAspect="1"/>
            </p:cNvSpPr>
            <p:nvPr/>
          </p:nvSpPr>
          <p:spPr bwMode="auto">
            <a:xfrm>
              <a:off x="7970849" y="5199681"/>
              <a:ext cx="15880" cy="6352"/>
            </a:xfrm>
            <a:custGeom>
              <a:avLst/>
              <a:gdLst>
                <a:gd name="T0" fmla="*/ 47 w 61"/>
                <a:gd name="T1" fmla="*/ 22 h 22"/>
                <a:gd name="T2" fmla="*/ 47 w 61"/>
                <a:gd name="T3" fmla="*/ 14 h 22"/>
                <a:gd name="T4" fmla="*/ 0 w 61"/>
                <a:gd name="T5" fmla="*/ 0 h 22"/>
                <a:gd name="T6" fmla="*/ 47 w 61"/>
                <a:gd name="T7" fmla="*/ 1 h 22"/>
                <a:gd name="T8" fmla="*/ 61 w 61"/>
                <a:gd name="T9" fmla="*/ 14 h 22"/>
                <a:gd name="T10" fmla="*/ 47 w 61"/>
                <a:gd name="T11" fmla="*/ 22 h 22"/>
              </a:gdLst>
              <a:ahLst/>
              <a:cxnLst>
                <a:cxn ang="0">
                  <a:pos x="T0" y="T1"/>
                </a:cxn>
                <a:cxn ang="0">
                  <a:pos x="T2" y="T3"/>
                </a:cxn>
                <a:cxn ang="0">
                  <a:pos x="T4" y="T5"/>
                </a:cxn>
                <a:cxn ang="0">
                  <a:pos x="T6" y="T7"/>
                </a:cxn>
                <a:cxn ang="0">
                  <a:pos x="T8" y="T9"/>
                </a:cxn>
                <a:cxn ang="0">
                  <a:pos x="T10" y="T11"/>
                </a:cxn>
              </a:cxnLst>
              <a:rect l="0" t="0" r="r" b="b"/>
              <a:pathLst>
                <a:path w="61" h="22">
                  <a:moveTo>
                    <a:pt x="47" y="22"/>
                  </a:moveTo>
                  <a:lnTo>
                    <a:pt x="47" y="14"/>
                  </a:lnTo>
                  <a:lnTo>
                    <a:pt x="0" y="0"/>
                  </a:lnTo>
                  <a:lnTo>
                    <a:pt x="47" y="1"/>
                  </a:lnTo>
                  <a:lnTo>
                    <a:pt x="61" y="14"/>
                  </a:lnTo>
                  <a:lnTo>
                    <a:pt x="47" y="2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3" name="Freeform 74">
              <a:extLst>
                <a:ext uri="{FF2B5EF4-FFF2-40B4-BE49-F238E27FC236}">
                  <a16:creationId xmlns:a16="http://schemas.microsoft.com/office/drawing/2014/main" id="{A42EC405-9F17-51A2-15B7-C41F5C006AEB}"/>
                </a:ext>
              </a:extLst>
            </p:cNvPr>
            <p:cNvSpPr>
              <a:spLocks noChangeAspect="1"/>
            </p:cNvSpPr>
            <p:nvPr/>
          </p:nvSpPr>
          <p:spPr bwMode="auto">
            <a:xfrm>
              <a:off x="7988317" y="5209209"/>
              <a:ext cx="19056" cy="15086"/>
            </a:xfrm>
            <a:custGeom>
              <a:avLst/>
              <a:gdLst>
                <a:gd name="T0" fmla="*/ 0 w 74"/>
                <a:gd name="T1" fmla="*/ 30 h 55"/>
                <a:gd name="T2" fmla="*/ 35 w 74"/>
                <a:gd name="T3" fmla="*/ 55 h 55"/>
                <a:gd name="T4" fmla="*/ 39 w 74"/>
                <a:gd name="T5" fmla="*/ 37 h 55"/>
                <a:gd name="T6" fmla="*/ 71 w 74"/>
                <a:gd name="T7" fmla="*/ 55 h 55"/>
                <a:gd name="T8" fmla="*/ 74 w 74"/>
                <a:gd name="T9" fmla="*/ 45 h 55"/>
                <a:gd name="T10" fmla="*/ 70 w 74"/>
                <a:gd name="T11" fmla="*/ 0 h 55"/>
                <a:gd name="T12" fmla="*/ 46 w 74"/>
                <a:gd name="T13" fmla="*/ 0 h 55"/>
                <a:gd name="T14" fmla="*/ 63 w 74"/>
                <a:gd name="T15" fmla="*/ 25 h 55"/>
                <a:gd name="T16" fmla="*/ 62 w 74"/>
                <a:gd name="T17" fmla="*/ 37 h 55"/>
                <a:gd name="T18" fmla="*/ 0 w 74"/>
                <a:gd name="T19"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5">
                  <a:moveTo>
                    <a:pt x="0" y="30"/>
                  </a:moveTo>
                  <a:lnTo>
                    <a:pt x="35" y="55"/>
                  </a:lnTo>
                  <a:lnTo>
                    <a:pt x="39" y="37"/>
                  </a:lnTo>
                  <a:lnTo>
                    <a:pt x="71" y="55"/>
                  </a:lnTo>
                  <a:lnTo>
                    <a:pt x="74" y="45"/>
                  </a:lnTo>
                  <a:lnTo>
                    <a:pt x="70" y="0"/>
                  </a:lnTo>
                  <a:lnTo>
                    <a:pt x="46" y="0"/>
                  </a:lnTo>
                  <a:lnTo>
                    <a:pt x="63" y="25"/>
                  </a:lnTo>
                  <a:lnTo>
                    <a:pt x="62" y="37"/>
                  </a:lnTo>
                  <a:lnTo>
                    <a:pt x="0" y="3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4" name="Freeform 75">
              <a:extLst>
                <a:ext uri="{FF2B5EF4-FFF2-40B4-BE49-F238E27FC236}">
                  <a16:creationId xmlns:a16="http://schemas.microsoft.com/office/drawing/2014/main" id="{B43B0770-48BD-EBED-5FB1-87050DFAD185}"/>
                </a:ext>
              </a:extLst>
            </p:cNvPr>
            <p:cNvSpPr>
              <a:spLocks noChangeAspect="1"/>
            </p:cNvSpPr>
            <p:nvPr/>
          </p:nvSpPr>
          <p:spPr bwMode="auto">
            <a:xfrm>
              <a:off x="7860485" y="4837622"/>
              <a:ext cx="250106" cy="201673"/>
            </a:xfrm>
            <a:custGeom>
              <a:avLst/>
              <a:gdLst>
                <a:gd name="T0" fmla="*/ 556 w 945"/>
                <a:gd name="T1" fmla="*/ 113 h 761"/>
                <a:gd name="T2" fmla="*/ 557 w 945"/>
                <a:gd name="T3" fmla="*/ 0 h 761"/>
                <a:gd name="T4" fmla="*/ 606 w 945"/>
                <a:gd name="T5" fmla="*/ 13 h 761"/>
                <a:gd name="T6" fmla="*/ 642 w 945"/>
                <a:gd name="T7" fmla="*/ 8 h 761"/>
                <a:gd name="T8" fmla="*/ 665 w 945"/>
                <a:gd name="T9" fmla="*/ 52 h 761"/>
                <a:gd name="T10" fmla="*/ 740 w 945"/>
                <a:gd name="T11" fmla="*/ 45 h 761"/>
                <a:gd name="T12" fmla="*/ 787 w 945"/>
                <a:gd name="T13" fmla="*/ 124 h 761"/>
                <a:gd name="T14" fmla="*/ 807 w 945"/>
                <a:gd name="T15" fmla="*/ 102 h 761"/>
                <a:gd name="T16" fmla="*/ 851 w 945"/>
                <a:gd name="T17" fmla="*/ 52 h 761"/>
                <a:gd name="T18" fmla="*/ 899 w 945"/>
                <a:gd name="T19" fmla="*/ 77 h 761"/>
                <a:gd name="T20" fmla="*/ 915 w 945"/>
                <a:gd name="T21" fmla="*/ 109 h 761"/>
                <a:gd name="T22" fmla="*/ 945 w 945"/>
                <a:gd name="T23" fmla="*/ 332 h 761"/>
                <a:gd name="T24" fmla="*/ 913 w 945"/>
                <a:gd name="T25" fmla="*/ 637 h 761"/>
                <a:gd name="T26" fmla="*/ 833 w 945"/>
                <a:gd name="T27" fmla="*/ 684 h 761"/>
                <a:gd name="T28" fmla="*/ 787 w 945"/>
                <a:gd name="T29" fmla="*/ 712 h 761"/>
                <a:gd name="T30" fmla="*/ 719 w 945"/>
                <a:gd name="T31" fmla="*/ 662 h 761"/>
                <a:gd name="T32" fmla="*/ 719 w 945"/>
                <a:gd name="T33" fmla="*/ 706 h 761"/>
                <a:gd name="T34" fmla="*/ 660 w 945"/>
                <a:gd name="T35" fmla="*/ 761 h 761"/>
                <a:gd name="T36" fmla="*/ 610 w 945"/>
                <a:gd name="T37" fmla="*/ 731 h 761"/>
                <a:gd name="T38" fmla="*/ 573 w 945"/>
                <a:gd name="T39" fmla="*/ 671 h 761"/>
                <a:gd name="T40" fmla="*/ 545 w 945"/>
                <a:gd name="T41" fmla="*/ 599 h 761"/>
                <a:gd name="T42" fmla="*/ 501 w 945"/>
                <a:gd name="T43" fmla="*/ 577 h 761"/>
                <a:gd name="T44" fmla="*/ 394 w 945"/>
                <a:gd name="T45" fmla="*/ 529 h 761"/>
                <a:gd name="T46" fmla="*/ 329 w 945"/>
                <a:gd name="T47" fmla="*/ 547 h 761"/>
                <a:gd name="T48" fmla="*/ 270 w 945"/>
                <a:gd name="T49" fmla="*/ 579 h 761"/>
                <a:gd name="T50" fmla="*/ 149 w 945"/>
                <a:gd name="T51" fmla="*/ 651 h 761"/>
                <a:gd name="T52" fmla="*/ 40 w 945"/>
                <a:gd name="T53" fmla="*/ 667 h 761"/>
                <a:gd name="T54" fmla="*/ 30 w 945"/>
                <a:gd name="T55" fmla="*/ 507 h 761"/>
                <a:gd name="T56" fmla="*/ 9 w 945"/>
                <a:gd name="T57" fmla="*/ 494 h 761"/>
                <a:gd name="T58" fmla="*/ 0 w 945"/>
                <a:gd name="T59" fmla="*/ 462 h 761"/>
                <a:gd name="T60" fmla="*/ 15 w 945"/>
                <a:gd name="T61" fmla="*/ 348 h 761"/>
                <a:gd name="T62" fmla="*/ 117 w 945"/>
                <a:gd name="T63" fmla="*/ 316 h 761"/>
                <a:gd name="T64" fmla="*/ 196 w 945"/>
                <a:gd name="T65" fmla="*/ 289 h 761"/>
                <a:gd name="T66" fmla="*/ 185 w 945"/>
                <a:gd name="T67" fmla="*/ 205 h 761"/>
                <a:gd name="T68" fmla="*/ 251 w 945"/>
                <a:gd name="T69" fmla="*/ 124 h 761"/>
                <a:gd name="T70" fmla="*/ 305 w 945"/>
                <a:gd name="T71" fmla="*/ 87 h 761"/>
                <a:gd name="T72" fmla="*/ 347 w 945"/>
                <a:gd name="T73" fmla="*/ 89 h 761"/>
                <a:gd name="T74" fmla="*/ 382 w 945"/>
                <a:gd name="T75" fmla="*/ 96 h 761"/>
                <a:gd name="T76" fmla="*/ 443 w 945"/>
                <a:gd name="T77" fmla="*/ 130 h 761"/>
                <a:gd name="T78" fmla="*/ 517 w 945"/>
                <a:gd name="T79" fmla="*/ 13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5" h="761">
                  <a:moveTo>
                    <a:pt x="535" y="148"/>
                  </a:moveTo>
                  <a:lnTo>
                    <a:pt x="556" y="113"/>
                  </a:lnTo>
                  <a:lnTo>
                    <a:pt x="549" y="96"/>
                  </a:lnTo>
                  <a:lnTo>
                    <a:pt x="557" y="0"/>
                  </a:lnTo>
                  <a:lnTo>
                    <a:pt x="589" y="15"/>
                  </a:lnTo>
                  <a:lnTo>
                    <a:pt x="606" y="13"/>
                  </a:lnTo>
                  <a:lnTo>
                    <a:pt x="616" y="0"/>
                  </a:lnTo>
                  <a:lnTo>
                    <a:pt x="642" y="8"/>
                  </a:lnTo>
                  <a:lnTo>
                    <a:pt x="656" y="39"/>
                  </a:lnTo>
                  <a:lnTo>
                    <a:pt x="665" y="52"/>
                  </a:lnTo>
                  <a:lnTo>
                    <a:pt x="711" y="28"/>
                  </a:lnTo>
                  <a:lnTo>
                    <a:pt x="740" y="45"/>
                  </a:lnTo>
                  <a:lnTo>
                    <a:pt x="759" y="102"/>
                  </a:lnTo>
                  <a:lnTo>
                    <a:pt x="787" y="124"/>
                  </a:lnTo>
                  <a:lnTo>
                    <a:pt x="810" y="124"/>
                  </a:lnTo>
                  <a:lnTo>
                    <a:pt x="807" y="102"/>
                  </a:lnTo>
                  <a:lnTo>
                    <a:pt x="833" y="102"/>
                  </a:lnTo>
                  <a:lnTo>
                    <a:pt x="851" y="52"/>
                  </a:lnTo>
                  <a:lnTo>
                    <a:pt x="885" y="48"/>
                  </a:lnTo>
                  <a:lnTo>
                    <a:pt x="899" y="77"/>
                  </a:lnTo>
                  <a:lnTo>
                    <a:pt x="902" y="113"/>
                  </a:lnTo>
                  <a:lnTo>
                    <a:pt x="915" y="109"/>
                  </a:lnTo>
                  <a:lnTo>
                    <a:pt x="921" y="136"/>
                  </a:lnTo>
                  <a:lnTo>
                    <a:pt x="945" y="332"/>
                  </a:lnTo>
                  <a:lnTo>
                    <a:pt x="927" y="431"/>
                  </a:lnTo>
                  <a:lnTo>
                    <a:pt x="913" y="637"/>
                  </a:lnTo>
                  <a:lnTo>
                    <a:pt x="889" y="662"/>
                  </a:lnTo>
                  <a:lnTo>
                    <a:pt x="833" y="684"/>
                  </a:lnTo>
                  <a:lnTo>
                    <a:pt x="826" y="725"/>
                  </a:lnTo>
                  <a:lnTo>
                    <a:pt x="787" y="712"/>
                  </a:lnTo>
                  <a:lnTo>
                    <a:pt x="736" y="681"/>
                  </a:lnTo>
                  <a:lnTo>
                    <a:pt x="719" y="662"/>
                  </a:lnTo>
                  <a:lnTo>
                    <a:pt x="711" y="667"/>
                  </a:lnTo>
                  <a:lnTo>
                    <a:pt x="719" y="706"/>
                  </a:lnTo>
                  <a:lnTo>
                    <a:pt x="695" y="718"/>
                  </a:lnTo>
                  <a:lnTo>
                    <a:pt x="660" y="761"/>
                  </a:lnTo>
                  <a:lnTo>
                    <a:pt x="649" y="759"/>
                  </a:lnTo>
                  <a:lnTo>
                    <a:pt x="610" y="731"/>
                  </a:lnTo>
                  <a:lnTo>
                    <a:pt x="606" y="704"/>
                  </a:lnTo>
                  <a:lnTo>
                    <a:pt x="573" y="671"/>
                  </a:lnTo>
                  <a:lnTo>
                    <a:pt x="550" y="667"/>
                  </a:lnTo>
                  <a:lnTo>
                    <a:pt x="545" y="599"/>
                  </a:lnTo>
                  <a:lnTo>
                    <a:pt x="535" y="610"/>
                  </a:lnTo>
                  <a:lnTo>
                    <a:pt x="501" y="577"/>
                  </a:lnTo>
                  <a:lnTo>
                    <a:pt x="451" y="542"/>
                  </a:lnTo>
                  <a:lnTo>
                    <a:pt x="394" y="529"/>
                  </a:lnTo>
                  <a:lnTo>
                    <a:pt x="343" y="533"/>
                  </a:lnTo>
                  <a:lnTo>
                    <a:pt x="329" y="547"/>
                  </a:lnTo>
                  <a:lnTo>
                    <a:pt x="333" y="564"/>
                  </a:lnTo>
                  <a:lnTo>
                    <a:pt x="270" y="579"/>
                  </a:lnTo>
                  <a:lnTo>
                    <a:pt x="202" y="624"/>
                  </a:lnTo>
                  <a:lnTo>
                    <a:pt x="149" y="651"/>
                  </a:lnTo>
                  <a:lnTo>
                    <a:pt x="115" y="685"/>
                  </a:lnTo>
                  <a:lnTo>
                    <a:pt x="40" y="667"/>
                  </a:lnTo>
                  <a:lnTo>
                    <a:pt x="50" y="604"/>
                  </a:lnTo>
                  <a:lnTo>
                    <a:pt x="30" y="507"/>
                  </a:lnTo>
                  <a:lnTo>
                    <a:pt x="22" y="491"/>
                  </a:lnTo>
                  <a:lnTo>
                    <a:pt x="9" y="494"/>
                  </a:lnTo>
                  <a:lnTo>
                    <a:pt x="4" y="482"/>
                  </a:lnTo>
                  <a:lnTo>
                    <a:pt x="0" y="462"/>
                  </a:lnTo>
                  <a:lnTo>
                    <a:pt x="28" y="373"/>
                  </a:lnTo>
                  <a:lnTo>
                    <a:pt x="15" y="348"/>
                  </a:lnTo>
                  <a:lnTo>
                    <a:pt x="34" y="330"/>
                  </a:lnTo>
                  <a:lnTo>
                    <a:pt x="117" y="316"/>
                  </a:lnTo>
                  <a:lnTo>
                    <a:pt x="126" y="285"/>
                  </a:lnTo>
                  <a:lnTo>
                    <a:pt x="196" y="289"/>
                  </a:lnTo>
                  <a:lnTo>
                    <a:pt x="202" y="281"/>
                  </a:lnTo>
                  <a:lnTo>
                    <a:pt x="185" y="205"/>
                  </a:lnTo>
                  <a:lnTo>
                    <a:pt x="231" y="180"/>
                  </a:lnTo>
                  <a:lnTo>
                    <a:pt x="251" y="124"/>
                  </a:lnTo>
                  <a:lnTo>
                    <a:pt x="285" y="89"/>
                  </a:lnTo>
                  <a:lnTo>
                    <a:pt x="305" y="87"/>
                  </a:lnTo>
                  <a:lnTo>
                    <a:pt x="320" y="105"/>
                  </a:lnTo>
                  <a:lnTo>
                    <a:pt x="347" y="89"/>
                  </a:lnTo>
                  <a:lnTo>
                    <a:pt x="375" y="105"/>
                  </a:lnTo>
                  <a:lnTo>
                    <a:pt x="382" y="96"/>
                  </a:lnTo>
                  <a:lnTo>
                    <a:pt x="411" y="140"/>
                  </a:lnTo>
                  <a:lnTo>
                    <a:pt x="443" y="130"/>
                  </a:lnTo>
                  <a:lnTo>
                    <a:pt x="474" y="163"/>
                  </a:lnTo>
                  <a:lnTo>
                    <a:pt x="517" y="134"/>
                  </a:lnTo>
                  <a:lnTo>
                    <a:pt x="535" y="148"/>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5" name="Freeform 76">
              <a:extLst>
                <a:ext uri="{FF2B5EF4-FFF2-40B4-BE49-F238E27FC236}">
                  <a16:creationId xmlns:a16="http://schemas.microsoft.com/office/drawing/2014/main" id="{4F7D8BC3-B434-DABD-307B-1D72A72CD4D5}"/>
                </a:ext>
              </a:extLst>
            </p:cNvPr>
            <p:cNvSpPr>
              <a:spLocks noChangeAspect="1"/>
            </p:cNvSpPr>
            <p:nvPr/>
          </p:nvSpPr>
          <p:spPr bwMode="auto">
            <a:xfrm>
              <a:off x="8007373" y="4655798"/>
              <a:ext cx="181823" cy="215171"/>
            </a:xfrm>
            <a:custGeom>
              <a:avLst/>
              <a:gdLst>
                <a:gd name="T0" fmla="*/ 621 w 685"/>
                <a:gd name="T1" fmla="*/ 250 h 811"/>
                <a:gd name="T2" fmla="*/ 583 w 685"/>
                <a:gd name="T3" fmla="*/ 289 h 811"/>
                <a:gd name="T4" fmla="*/ 618 w 685"/>
                <a:gd name="T5" fmla="*/ 303 h 811"/>
                <a:gd name="T6" fmla="*/ 625 w 685"/>
                <a:gd name="T7" fmla="*/ 338 h 811"/>
                <a:gd name="T8" fmla="*/ 598 w 685"/>
                <a:gd name="T9" fmla="*/ 317 h 811"/>
                <a:gd name="T10" fmla="*/ 609 w 685"/>
                <a:gd name="T11" fmla="*/ 376 h 811"/>
                <a:gd name="T12" fmla="*/ 600 w 685"/>
                <a:gd name="T13" fmla="*/ 393 h 811"/>
                <a:gd name="T14" fmla="*/ 621 w 685"/>
                <a:gd name="T15" fmla="*/ 400 h 811"/>
                <a:gd name="T16" fmla="*/ 604 w 685"/>
                <a:gd name="T17" fmla="*/ 408 h 811"/>
                <a:gd name="T18" fmla="*/ 618 w 685"/>
                <a:gd name="T19" fmla="*/ 472 h 811"/>
                <a:gd name="T20" fmla="*/ 575 w 685"/>
                <a:gd name="T21" fmla="*/ 443 h 811"/>
                <a:gd name="T22" fmla="*/ 569 w 685"/>
                <a:gd name="T23" fmla="*/ 414 h 811"/>
                <a:gd name="T24" fmla="*/ 542 w 685"/>
                <a:gd name="T25" fmla="*/ 408 h 811"/>
                <a:gd name="T26" fmla="*/ 534 w 685"/>
                <a:gd name="T27" fmla="*/ 400 h 811"/>
                <a:gd name="T28" fmla="*/ 425 w 685"/>
                <a:gd name="T29" fmla="*/ 429 h 811"/>
                <a:gd name="T30" fmla="*/ 388 w 685"/>
                <a:gd name="T31" fmla="*/ 428 h 811"/>
                <a:gd name="T32" fmla="*/ 389 w 685"/>
                <a:gd name="T33" fmla="*/ 454 h 811"/>
                <a:gd name="T34" fmla="*/ 356 w 685"/>
                <a:gd name="T35" fmla="*/ 514 h 811"/>
                <a:gd name="T36" fmla="*/ 304 w 685"/>
                <a:gd name="T37" fmla="*/ 629 h 811"/>
                <a:gd name="T38" fmla="*/ 294 w 685"/>
                <a:gd name="T39" fmla="*/ 739 h 811"/>
                <a:gd name="T40" fmla="*/ 250 w 685"/>
                <a:gd name="T41" fmla="*/ 789 h 811"/>
                <a:gd name="T42" fmla="*/ 230 w 685"/>
                <a:gd name="T43" fmla="*/ 811 h 811"/>
                <a:gd name="T44" fmla="*/ 183 w 685"/>
                <a:gd name="T45" fmla="*/ 732 h 811"/>
                <a:gd name="T46" fmla="*/ 108 w 685"/>
                <a:gd name="T47" fmla="*/ 739 h 811"/>
                <a:gd name="T48" fmla="*/ 85 w 685"/>
                <a:gd name="T49" fmla="*/ 695 h 811"/>
                <a:gd name="T50" fmla="*/ 49 w 685"/>
                <a:gd name="T51" fmla="*/ 700 h 811"/>
                <a:gd name="T52" fmla="*/ 0 w 685"/>
                <a:gd name="T53" fmla="*/ 687 h 811"/>
                <a:gd name="T54" fmla="*/ 71 w 685"/>
                <a:gd name="T55" fmla="*/ 617 h 811"/>
                <a:gd name="T56" fmla="*/ 99 w 685"/>
                <a:gd name="T57" fmla="*/ 485 h 811"/>
                <a:gd name="T58" fmla="*/ 148 w 685"/>
                <a:gd name="T59" fmla="*/ 416 h 811"/>
                <a:gd name="T60" fmla="*/ 165 w 685"/>
                <a:gd name="T61" fmla="*/ 351 h 811"/>
                <a:gd name="T62" fmla="*/ 145 w 685"/>
                <a:gd name="T63" fmla="*/ 285 h 811"/>
                <a:gd name="T64" fmla="*/ 137 w 685"/>
                <a:gd name="T65" fmla="*/ 239 h 811"/>
                <a:gd name="T66" fmla="*/ 168 w 685"/>
                <a:gd name="T67" fmla="*/ 242 h 811"/>
                <a:gd name="T68" fmla="*/ 140 w 685"/>
                <a:gd name="T69" fmla="*/ 102 h 811"/>
                <a:gd name="T70" fmla="*/ 154 w 685"/>
                <a:gd name="T71" fmla="*/ 91 h 811"/>
                <a:gd name="T72" fmla="*/ 201 w 685"/>
                <a:gd name="T73" fmla="*/ 77 h 811"/>
                <a:gd name="T74" fmla="*/ 258 w 685"/>
                <a:gd name="T75" fmla="*/ 33 h 811"/>
                <a:gd name="T76" fmla="*/ 307 w 685"/>
                <a:gd name="T77" fmla="*/ 58 h 811"/>
                <a:gd name="T78" fmla="*/ 403 w 685"/>
                <a:gd name="T79" fmla="*/ 79 h 811"/>
                <a:gd name="T80" fmla="*/ 424 w 685"/>
                <a:gd name="T81" fmla="*/ 106 h 811"/>
                <a:gd name="T82" fmla="*/ 425 w 685"/>
                <a:gd name="T83" fmla="*/ 127 h 811"/>
                <a:gd name="T84" fmla="*/ 474 w 685"/>
                <a:gd name="T85" fmla="*/ 168 h 811"/>
                <a:gd name="T86" fmla="*/ 548 w 685"/>
                <a:gd name="T87" fmla="*/ 132 h 811"/>
                <a:gd name="T88" fmla="*/ 569 w 685"/>
                <a:gd name="T89" fmla="*/ 147 h 811"/>
                <a:gd name="T90" fmla="*/ 600 w 685"/>
                <a:gd name="T91" fmla="*/ 41 h 811"/>
                <a:gd name="T92" fmla="*/ 632 w 685"/>
                <a:gd name="T93" fmla="*/ 0 h 811"/>
                <a:gd name="T94" fmla="*/ 685 w 685"/>
                <a:gd name="T95" fmla="*/ 95 h 811"/>
                <a:gd name="T96" fmla="*/ 648 w 685"/>
                <a:gd name="T97" fmla="*/ 125 h 811"/>
                <a:gd name="T98" fmla="*/ 635 w 685"/>
                <a:gd name="T99" fmla="*/ 183 h 811"/>
                <a:gd name="T100" fmla="*/ 618 w 685"/>
                <a:gd name="T101" fmla="*/ 200 h 811"/>
                <a:gd name="T102" fmla="*/ 580 w 685"/>
                <a:gd name="T103" fmla="*/ 2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5" h="811">
                  <a:moveTo>
                    <a:pt x="572" y="234"/>
                  </a:moveTo>
                  <a:lnTo>
                    <a:pt x="621" y="250"/>
                  </a:lnTo>
                  <a:lnTo>
                    <a:pt x="615" y="267"/>
                  </a:lnTo>
                  <a:lnTo>
                    <a:pt x="583" y="289"/>
                  </a:lnTo>
                  <a:lnTo>
                    <a:pt x="604" y="309"/>
                  </a:lnTo>
                  <a:lnTo>
                    <a:pt x="618" y="303"/>
                  </a:lnTo>
                  <a:lnTo>
                    <a:pt x="625" y="314"/>
                  </a:lnTo>
                  <a:lnTo>
                    <a:pt x="625" y="338"/>
                  </a:lnTo>
                  <a:lnTo>
                    <a:pt x="618" y="341"/>
                  </a:lnTo>
                  <a:lnTo>
                    <a:pt x="598" y="317"/>
                  </a:lnTo>
                  <a:lnTo>
                    <a:pt x="600" y="361"/>
                  </a:lnTo>
                  <a:lnTo>
                    <a:pt x="609" y="376"/>
                  </a:lnTo>
                  <a:lnTo>
                    <a:pt x="591" y="376"/>
                  </a:lnTo>
                  <a:lnTo>
                    <a:pt x="600" y="393"/>
                  </a:lnTo>
                  <a:lnTo>
                    <a:pt x="614" y="387"/>
                  </a:lnTo>
                  <a:lnTo>
                    <a:pt x="621" y="400"/>
                  </a:lnTo>
                  <a:lnTo>
                    <a:pt x="619" y="405"/>
                  </a:lnTo>
                  <a:lnTo>
                    <a:pt x="604" y="408"/>
                  </a:lnTo>
                  <a:lnTo>
                    <a:pt x="619" y="429"/>
                  </a:lnTo>
                  <a:lnTo>
                    <a:pt x="618" y="472"/>
                  </a:lnTo>
                  <a:lnTo>
                    <a:pt x="572" y="462"/>
                  </a:lnTo>
                  <a:lnTo>
                    <a:pt x="575" y="443"/>
                  </a:lnTo>
                  <a:lnTo>
                    <a:pt x="562" y="441"/>
                  </a:lnTo>
                  <a:lnTo>
                    <a:pt x="569" y="414"/>
                  </a:lnTo>
                  <a:lnTo>
                    <a:pt x="566" y="402"/>
                  </a:lnTo>
                  <a:lnTo>
                    <a:pt x="542" y="408"/>
                  </a:lnTo>
                  <a:lnTo>
                    <a:pt x="562" y="384"/>
                  </a:lnTo>
                  <a:lnTo>
                    <a:pt x="534" y="400"/>
                  </a:lnTo>
                  <a:lnTo>
                    <a:pt x="506" y="393"/>
                  </a:lnTo>
                  <a:lnTo>
                    <a:pt x="425" y="429"/>
                  </a:lnTo>
                  <a:lnTo>
                    <a:pt x="406" y="421"/>
                  </a:lnTo>
                  <a:lnTo>
                    <a:pt x="388" y="428"/>
                  </a:lnTo>
                  <a:lnTo>
                    <a:pt x="370" y="453"/>
                  </a:lnTo>
                  <a:lnTo>
                    <a:pt x="389" y="454"/>
                  </a:lnTo>
                  <a:lnTo>
                    <a:pt x="389" y="472"/>
                  </a:lnTo>
                  <a:lnTo>
                    <a:pt x="356" y="514"/>
                  </a:lnTo>
                  <a:lnTo>
                    <a:pt x="314" y="629"/>
                  </a:lnTo>
                  <a:lnTo>
                    <a:pt x="304" y="629"/>
                  </a:lnTo>
                  <a:lnTo>
                    <a:pt x="328" y="735"/>
                  </a:lnTo>
                  <a:lnTo>
                    <a:pt x="294" y="739"/>
                  </a:lnTo>
                  <a:lnTo>
                    <a:pt x="276" y="789"/>
                  </a:lnTo>
                  <a:lnTo>
                    <a:pt x="250" y="789"/>
                  </a:lnTo>
                  <a:lnTo>
                    <a:pt x="253" y="811"/>
                  </a:lnTo>
                  <a:lnTo>
                    <a:pt x="230" y="811"/>
                  </a:lnTo>
                  <a:lnTo>
                    <a:pt x="202" y="789"/>
                  </a:lnTo>
                  <a:lnTo>
                    <a:pt x="183" y="732"/>
                  </a:lnTo>
                  <a:lnTo>
                    <a:pt x="154" y="715"/>
                  </a:lnTo>
                  <a:lnTo>
                    <a:pt x="108" y="739"/>
                  </a:lnTo>
                  <a:lnTo>
                    <a:pt x="99" y="726"/>
                  </a:lnTo>
                  <a:lnTo>
                    <a:pt x="85" y="695"/>
                  </a:lnTo>
                  <a:lnTo>
                    <a:pt x="59" y="687"/>
                  </a:lnTo>
                  <a:lnTo>
                    <a:pt x="49" y="700"/>
                  </a:lnTo>
                  <a:lnTo>
                    <a:pt x="32" y="702"/>
                  </a:lnTo>
                  <a:lnTo>
                    <a:pt x="0" y="687"/>
                  </a:lnTo>
                  <a:lnTo>
                    <a:pt x="0" y="626"/>
                  </a:lnTo>
                  <a:lnTo>
                    <a:pt x="71" y="617"/>
                  </a:lnTo>
                  <a:lnTo>
                    <a:pt x="105" y="531"/>
                  </a:lnTo>
                  <a:lnTo>
                    <a:pt x="99" y="485"/>
                  </a:lnTo>
                  <a:lnTo>
                    <a:pt x="126" y="440"/>
                  </a:lnTo>
                  <a:lnTo>
                    <a:pt x="148" y="416"/>
                  </a:lnTo>
                  <a:lnTo>
                    <a:pt x="168" y="370"/>
                  </a:lnTo>
                  <a:lnTo>
                    <a:pt x="165" y="351"/>
                  </a:lnTo>
                  <a:lnTo>
                    <a:pt x="148" y="341"/>
                  </a:lnTo>
                  <a:lnTo>
                    <a:pt x="145" y="285"/>
                  </a:lnTo>
                  <a:lnTo>
                    <a:pt x="126" y="246"/>
                  </a:lnTo>
                  <a:lnTo>
                    <a:pt x="137" y="239"/>
                  </a:lnTo>
                  <a:lnTo>
                    <a:pt x="154" y="252"/>
                  </a:lnTo>
                  <a:lnTo>
                    <a:pt x="168" y="242"/>
                  </a:lnTo>
                  <a:lnTo>
                    <a:pt x="181" y="165"/>
                  </a:lnTo>
                  <a:lnTo>
                    <a:pt x="140" y="102"/>
                  </a:lnTo>
                  <a:lnTo>
                    <a:pt x="138" y="86"/>
                  </a:lnTo>
                  <a:lnTo>
                    <a:pt x="154" y="91"/>
                  </a:lnTo>
                  <a:lnTo>
                    <a:pt x="172" y="76"/>
                  </a:lnTo>
                  <a:lnTo>
                    <a:pt x="201" y="77"/>
                  </a:lnTo>
                  <a:lnTo>
                    <a:pt x="237" y="33"/>
                  </a:lnTo>
                  <a:lnTo>
                    <a:pt x="258" y="33"/>
                  </a:lnTo>
                  <a:lnTo>
                    <a:pt x="283" y="38"/>
                  </a:lnTo>
                  <a:lnTo>
                    <a:pt x="307" y="58"/>
                  </a:lnTo>
                  <a:lnTo>
                    <a:pt x="367" y="86"/>
                  </a:lnTo>
                  <a:lnTo>
                    <a:pt x="403" y="79"/>
                  </a:lnTo>
                  <a:lnTo>
                    <a:pt x="420" y="87"/>
                  </a:lnTo>
                  <a:lnTo>
                    <a:pt x="424" y="106"/>
                  </a:lnTo>
                  <a:lnTo>
                    <a:pt x="410" y="123"/>
                  </a:lnTo>
                  <a:lnTo>
                    <a:pt x="425" y="127"/>
                  </a:lnTo>
                  <a:lnTo>
                    <a:pt x="434" y="141"/>
                  </a:lnTo>
                  <a:lnTo>
                    <a:pt x="474" y="168"/>
                  </a:lnTo>
                  <a:lnTo>
                    <a:pt x="513" y="118"/>
                  </a:lnTo>
                  <a:lnTo>
                    <a:pt x="548" y="132"/>
                  </a:lnTo>
                  <a:lnTo>
                    <a:pt x="562" y="155"/>
                  </a:lnTo>
                  <a:lnTo>
                    <a:pt x="569" y="147"/>
                  </a:lnTo>
                  <a:lnTo>
                    <a:pt x="590" y="119"/>
                  </a:lnTo>
                  <a:lnTo>
                    <a:pt x="600" y="41"/>
                  </a:lnTo>
                  <a:lnTo>
                    <a:pt x="594" y="5"/>
                  </a:lnTo>
                  <a:lnTo>
                    <a:pt x="632" y="0"/>
                  </a:lnTo>
                  <a:lnTo>
                    <a:pt x="665" y="21"/>
                  </a:lnTo>
                  <a:lnTo>
                    <a:pt x="685" y="95"/>
                  </a:lnTo>
                  <a:lnTo>
                    <a:pt x="648" y="76"/>
                  </a:lnTo>
                  <a:lnTo>
                    <a:pt x="648" y="125"/>
                  </a:lnTo>
                  <a:lnTo>
                    <a:pt x="615" y="150"/>
                  </a:lnTo>
                  <a:lnTo>
                    <a:pt x="635" y="183"/>
                  </a:lnTo>
                  <a:lnTo>
                    <a:pt x="635" y="211"/>
                  </a:lnTo>
                  <a:lnTo>
                    <a:pt x="618" y="200"/>
                  </a:lnTo>
                  <a:lnTo>
                    <a:pt x="604" y="217"/>
                  </a:lnTo>
                  <a:lnTo>
                    <a:pt x="580" y="224"/>
                  </a:lnTo>
                  <a:lnTo>
                    <a:pt x="572" y="234"/>
                  </a:lnTo>
                  <a:close/>
                </a:path>
              </a:pathLst>
            </a:custGeom>
            <a:solidFill>
              <a:schemeClr val="accent5"/>
            </a:solidFill>
            <a:ln w="3175">
              <a:solidFill>
                <a:srgbClr val="0000FF">
                  <a:alpha val="80000"/>
                </a:srgbClr>
              </a:solidFill>
              <a:prstDash val="solid"/>
              <a:round/>
              <a:headEnd/>
              <a:tailEnd/>
            </a:ln>
          </p:spPr>
          <p:txBody>
            <a:bodyPr/>
            <a:lstStyle/>
            <a:p>
              <a:endParaRPr lang="ja-JP" altLang="en-US" sz="1400">
                <a:latin typeface="+mn-ea"/>
              </a:endParaRPr>
            </a:p>
          </p:txBody>
        </p:sp>
        <p:sp>
          <p:nvSpPr>
            <p:cNvPr id="86" name="Freeform 77">
              <a:extLst>
                <a:ext uri="{FF2B5EF4-FFF2-40B4-BE49-F238E27FC236}">
                  <a16:creationId xmlns:a16="http://schemas.microsoft.com/office/drawing/2014/main" id="{309203EB-06BA-EEB6-6CDC-E12EC64C9556}"/>
                </a:ext>
              </a:extLst>
            </p:cNvPr>
            <p:cNvSpPr>
              <a:spLocks noChangeAspect="1"/>
            </p:cNvSpPr>
            <p:nvPr/>
          </p:nvSpPr>
          <p:spPr bwMode="auto">
            <a:xfrm>
              <a:off x="7911300" y="4635154"/>
              <a:ext cx="144506" cy="246137"/>
            </a:xfrm>
            <a:custGeom>
              <a:avLst/>
              <a:gdLst>
                <a:gd name="T0" fmla="*/ 189 w 545"/>
                <a:gd name="T1" fmla="*/ 861 h 928"/>
                <a:gd name="T2" fmla="*/ 250 w 545"/>
                <a:gd name="T3" fmla="*/ 895 h 928"/>
                <a:gd name="T4" fmla="*/ 324 w 545"/>
                <a:gd name="T5" fmla="*/ 899 h 928"/>
                <a:gd name="T6" fmla="*/ 363 w 545"/>
                <a:gd name="T7" fmla="*/ 878 h 928"/>
                <a:gd name="T8" fmla="*/ 364 w 545"/>
                <a:gd name="T9" fmla="*/ 765 h 928"/>
                <a:gd name="T10" fmla="*/ 435 w 545"/>
                <a:gd name="T11" fmla="*/ 695 h 928"/>
                <a:gd name="T12" fmla="*/ 463 w 545"/>
                <a:gd name="T13" fmla="*/ 563 h 928"/>
                <a:gd name="T14" fmla="*/ 512 w 545"/>
                <a:gd name="T15" fmla="*/ 494 h 928"/>
                <a:gd name="T16" fmla="*/ 529 w 545"/>
                <a:gd name="T17" fmla="*/ 429 h 928"/>
                <a:gd name="T18" fmla="*/ 509 w 545"/>
                <a:gd name="T19" fmla="*/ 363 h 928"/>
                <a:gd name="T20" fmla="*/ 501 w 545"/>
                <a:gd name="T21" fmla="*/ 317 h 928"/>
                <a:gd name="T22" fmla="*/ 532 w 545"/>
                <a:gd name="T23" fmla="*/ 320 h 928"/>
                <a:gd name="T24" fmla="*/ 504 w 545"/>
                <a:gd name="T25" fmla="*/ 180 h 928"/>
                <a:gd name="T26" fmla="*/ 456 w 545"/>
                <a:gd name="T27" fmla="*/ 130 h 928"/>
                <a:gd name="T28" fmla="*/ 417 w 545"/>
                <a:gd name="T29" fmla="*/ 85 h 928"/>
                <a:gd name="T30" fmla="*/ 382 w 545"/>
                <a:gd name="T31" fmla="*/ 80 h 928"/>
                <a:gd name="T32" fmla="*/ 329 w 545"/>
                <a:gd name="T33" fmla="*/ 52 h 928"/>
                <a:gd name="T34" fmla="*/ 299 w 545"/>
                <a:gd name="T35" fmla="*/ 42 h 928"/>
                <a:gd name="T36" fmla="*/ 244 w 545"/>
                <a:gd name="T37" fmla="*/ 0 h 928"/>
                <a:gd name="T38" fmla="*/ 170 w 545"/>
                <a:gd name="T39" fmla="*/ 2 h 928"/>
                <a:gd name="T40" fmla="*/ 143 w 545"/>
                <a:gd name="T41" fmla="*/ 119 h 928"/>
                <a:gd name="T42" fmla="*/ 98 w 545"/>
                <a:gd name="T43" fmla="*/ 233 h 928"/>
                <a:gd name="T44" fmla="*/ 0 w 545"/>
                <a:gd name="T45" fmla="*/ 367 h 928"/>
                <a:gd name="T46" fmla="*/ 81 w 545"/>
                <a:gd name="T47" fmla="*/ 480 h 928"/>
                <a:gd name="T48" fmla="*/ 140 w 545"/>
                <a:gd name="T49" fmla="*/ 511 h 928"/>
                <a:gd name="T50" fmla="*/ 161 w 545"/>
                <a:gd name="T51" fmla="*/ 568 h 928"/>
                <a:gd name="T52" fmla="*/ 70 w 545"/>
                <a:gd name="T53" fmla="*/ 612 h 928"/>
                <a:gd name="T54" fmla="*/ 58 w 545"/>
                <a:gd name="T55" fmla="*/ 684 h 928"/>
                <a:gd name="T56" fmla="*/ 51 w 545"/>
                <a:gd name="T57" fmla="*/ 726 h 928"/>
                <a:gd name="T58" fmla="*/ 59 w 545"/>
                <a:gd name="T59" fmla="*/ 834 h 928"/>
                <a:gd name="T60" fmla="*/ 92 w 545"/>
                <a:gd name="T61" fmla="*/ 854 h 928"/>
                <a:gd name="T62" fmla="*/ 127 w 545"/>
                <a:gd name="T63" fmla="*/ 870 h 928"/>
                <a:gd name="T64" fmla="*/ 182 w 545"/>
                <a:gd name="T65" fmla="*/ 87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5" h="928">
                  <a:moveTo>
                    <a:pt x="182" y="870"/>
                  </a:moveTo>
                  <a:lnTo>
                    <a:pt x="189" y="861"/>
                  </a:lnTo>
                  <a:lnTo>
                    <a:pt x="218" y="905"/>
                  </a:lnTo>
                  <a:lnTo>
                    <a:pt x="250" y="895"/>
                  </a:lnTo>
                  <a:lnTo>
                    <a:pt x="281" y="928"/>
                  </a:lnTo>
                  <a:lnTo>
                    <a:pt x="324" y="899"/>
                  </a:lnTo>
                  <a:lnTo>
                    <a:pt x="342" y="913"/>
                  </a:lnTo>
                  <a:lnTo>
                    <a:pt x="363" y="878"/>
                  </a:lnTo>
                  <a:lnTo>
                    <a:pt x="356" y="861"/>
                  </a:lnTo>
                  <a:lnTo>
                    <a:pt x="364" y="765"/>
                  </a:lnTo>
                  <a:lnTo>
                    <a:pt x="364" y="704"/>
                  </a:lnTo>
                  <a:lnTo>
                    <a:pt x="435" y="695"/>
                  </a:lnTo>
                  <a:lnTo>
                    <a:pt x="469" y="609"/>
                  </a:lnTo>
                  <a:lnTo>
                    <a:pt x="463" y="563"/>
                  </a:lnTo>
                  <a:lnTo>
                    <a:pt x="490" y="518"/>
                  </a:lnTo>
                  <a:lnTo>
                    <a:pt x="512" y="494"/>
                  </a:lnTo>
                  <a:lnTo>
                    <a:pt x="532" y="448"/>
                  </a:lnTo>
                  <a:lnTo>
                    <a:pt x="529" y="429"/>
                  </a:lnTo>
                  <a:lnTo>
                    <a:pt x="512" y="419"/>
                  </a:lnTo>
                  <a:lnTo>
                    <a:pt x="509" y="363"/>
                  </a:lnTo>
                  <a:lnTo>
                    <a:pt x="490" y="324"/>
                  </a:lnTo>
                  <a:lnTo>
                    <a:pt x="501" y="317"/>
                  </a:lnTo>
                  <a:lnTo>
                    <a:pt x="518" y="330"/>
                  </a:lnTo>
                  <a:lnTo>
                    <a:pt x="532" y="320"/>
                  </a:lnTo>
                  <a:lnTo>
                    <a:pt x="545" y="243"/>
                  </a:lnTo>
                  <a:lnTo>
                    <a:pt x="504" y="180"/>
                  </a:lnTo>
                  <a:lnTo>
                    <a:pt x="502" y="164"/>
                  </a:lnTo>
                  <a:lnTo>
                    <a:pt x="456" y="130"/>
                  </a:lnTo>
                  <a:lnTo>
                    <a:pt x="442" y="95"/>
                  </a:lnTo>
                  <a:lnTo>
                    <a:pt x="417" y="85"/>
                  </a:lnTo>
                  <a:lnTo>
                    <a:pt x="405" y="66"/>
                  </a:lnTo>
                  <a:lnTo>
                    <a:pt x="382" y="80"/>
                  </a:lnTo>
                  <a:lnTo>
                    <a:pt x="342" y="67"/>
                  </a:lnTo>
                  <a:lnTo>
                    <a:pt x="329" y="52"/>
                  </a:lnTo>
                  <a:lnTo>
                    <a:pt x="314" y="53"/>
                  </a:lnTo>
                  <a:lnTo>
                    <a:pt x="299" y="42"/>
                  </a:lnTo>
                  <a:lnTo>
                    <a:pt x="268" y="32"/>
                  </a:lnTo>
                  <a:lnTo>
                    <a:pt x="244" y="0"/>
                  </a:lnTo>
                  <a:lnTo>
                    <a:pt x="219" y="14"/>
                  </a:lnTo>
                  <a:lnTo>
                    <a:pt x="170" y="2"/>
                  </a:lnTo>
                  <a:lnTo>
                    <a:pt x="179" y="49"/>
                  </a:lnTo>
                  <a:lnTo>
                    <a:pt x="143" y="119"/>
                  </a:lnTo>
                  <a:lnTo>
                    <a:pt x="122" y="193"/>
                  </a:lnTo>
                  <a:lnTo>
                    <a:pt x="98" y="233"/>
                  </a:lnTo>
                  <a:lnTo>
                    <a:pt x="38" y="295"/>
                  </a:lnTo>
                  <a:lnTo>
                    <a:pt x="0" y="367"/>
                  </a:lnTo>
                  <a:lnTo>
                    <a:pt x="85" y="425"/>
                  </a:lnTo>
                  <a:lnTo>
                    <a:pt x="81" y="480"/>
                  </a:lnTo>
                  <a:lnTo>
                    <a:pt x="90" y="506"/>
                  </a:lnTo>
                  <a:lnTo>
                    <a:pt x="140" y="511"/>
                  </a:lnTo>
                  <a:lnTo>
                    <a:pt x="169" y="550"/>
                  </a:lnTo>
                  <a:lnTo>
                    <a:pt x="161" y="568"/>
                  </a:lnTo>
                  <a:lnTo>
                    <a:pt x="113" y="610"/>
                  </a:lnTo>
                  <a:lnTo>
                    <a:pt x="70" y="612"/>
                  </a:lnTo>
                  <a:lnTo>
                    <a:pt x="65" y="624"/>
                  </a:lnTo>
                  <a:lnTo>
                    <a:pt x="58" y="684"/>
                  </a:lnTo>
                  <a:lnTo>
                    <a:pt x="62" y="704"/>
                  </a:lnTo>
                  <a:lnTo>
                    <a:pt x="51" y="726"/>
                  </a:lnTo>
                  <a:lnTo>
                    <a:pt x="38" y="793"/>
                  </a:lnTo>
                  <a:lnTo>
                    <a:pt x="59" y="834"/>
                  </a:lnTo>
                  <a:lnTo>
                    <a:pt x="87" y="846"/>
                  </a:lnTo>
                  <a:lnTo>
                    <a:pt x="92" y="854"/>
                  </a:lnTo>
                  <a:lnTo>
                    <a:pt x="112" y="852"/>
                  </a:lnTo>
                  <a:lnTo>
                    <a:pt x="127" y="870"/>
                  </a:lnTo>
                  <a:lnTo>
                    <a:pt x="154" y="854"/>
                  </a:lnTo>
                  <a:lnTo>
                    <a:pt x="182" y="870"/>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8" name="Freeform 79">
              <a:extLst>
                <a:ext uri="{FF2B5EF4-FFF2-40B4-BE49-F238E27FC236}">
                  <a16:creationId xmlns:a16="http://schemas.microsoft.com/office/drawing/2014/main" id="{8CD51C38-8809-18C8-D7B6-A3E144ABF0E6}"/>
                </a:ext>
              </a:extLst>
            </p:cNvPr>
            <p:cNvSpPr>
              <a:spLocks noChangeAspect="1"/>
            </p:cNvSpPr>
            <p:nvPr/>
          </p:nvSpPr>
          <p:spPr bwMode="auto">
            <a:xfrm>
              <a:off x="7954970" y="4219898"/>
              <a:ext cx="234226" cy="226287"/>
            </a:xfrm>
            <a:custGeom>
              <a:avLst/>
              <a:gdLst>
                <a:gd name="T0" fmla="*/ 833 w 883"/>
                <a:gd name="T1" fmla="*/ 764 h 854"/>
                <a:gd name="T2" fmla="*/ 883 w 883"/>
                <a:gd name="T3" fmla="*/ 704 h 854"/>
                <a:gd name="T4" fmla="*/ 802 w 883"/>
                <a:gd name="T5" fmla="*/ 641 h 854"/>
                <a:gd name="T6" fmla="*/ 752 w 883"/>
                <a:gd name="T7" fmla="*/ 510 h 854"/>
                <a:gd name="T8" fmla="*/ 711 w 883"/>
                <a:gd name="T9" fmla="*/ 480 h 854"/>
                <a:gd name="T10" fmla="*/ 696 w 883"/>
                <a:gd name="T11" fmla="*/ 523 h 854"/>
                <a:gd name="T12" fmla="*/ 701 w 883"/>
                <a:gd name="T13" fmla="*/ 507 h 854"/>
                <a:gd name="T14" fmla="*/ 715 w 883"/>
                <a:gd name="T15" fmla="*/ 443 h 854"/>
                <a:gd name="T16" fmla="*/ 724 w 883"/>
                <a:gd name="T17" fmla="*/ 251 h 854"/>
                <a:gd name="T18" fmla="*/ 757 w 883"/>
                <a:gd name="T19" fmla="*/ 73 h 854"/>
                <a:gd name="T20" fmla="*/ 678 w 883"/>
                <a:gd name="T21" fmla="*/ 119 h 854"/>
                <a:gd name="T22" fmla="*/ 562 w 883"/>
                <a:gd name="T23" fmla="*/ 34 h 854"/>
                <a:gd name="T24" fmla="*/ 492 w 883"/>
                <a:gd name="T25" fmla="*/ 0 h 854"/>
                <a:gd name="T26" fmla="*/ 467 w 883"/>
                <a:gd name="T27" fmla="*/ 64 h 854"/>
                <a:gd name="T28" fmla="*/ 439 w 883"/>
                <a:gd name="T29" fmla="*/ 195 h 854"/>
                <a:gd name="T30" fmla="*/ 428 w 883"/>
                <a:gd name="T31" fmla="*/ 265 h 854"/>
                <a:gd name="T32" fmla="*/ 530 w 883"/>
                <a:gd name="T33" fmla="*/ 222 h 854"/>
                <a:gd name="T34" fmla="*/ 608 w 883"/>
                <a:gd name="T35" fmla="*/ 205 h 854"/>
                <a:gd name="T36" fmla="*/ 623 w 883"/>
                <a:gd name="T37" fmla="*/ 169 h 854"/>
                <a:gd name="T38" fmla="*/ 669 w 883"/>
                <a:gd name="T39" fmla="*/ 230 h 854"/>
                <a:gd name="T40" fmla="*/ 658 w 883"/>
                <a:gd name="T41" fmla="*/ 295 h 854"/>
                <a:gd name="T42" fmla="*/ 626 w 883"/>
                <a:gd name="T43" fmla="*/ 398 h 854"/>
                <a:gd name="T44" fmla="*/ 597 w 883"/>
                <a:gd name="T45" fmla="*/ 417 h 854"/>
                <a:gd name="T46" fmla="*/ 529 w 883"/>
                <a:gd name="T47" fmla="*/ 388 h 854"/>
                <a:gd name="T48" fmla="*/ 502 w 883"/>
                <a:gd name="T49" fmla="*/ 335 h 854"/>
                <a:gd name="T50" fmla="*/ 469 w 883"/>
                <a:gd name="T51" fmla="*/ 381 h 854"/>
                <a:gd name="T52" fmla="*/ 459 w 883"/>
                <a:gd name="T53" fmla="*/ 438 h 854"/>
                <a:gd name="T54" fmla="*/ 389 w 883"/>
                <a:gd name="T55" fmla="*/ 406 h 854"/>
                <a:gd name="T56" fmla="*/ 371 w 883"/>
                <a:gd name="T57" fmla="*/ 235 h 854"/>
                <a:gd name="T58" fmla="*/ 320 w 883"/>
                <a:gd name="T59" fmla="*/ 209 h 854"/>
                <a:gd name="T60" fmla="*/ 276 w 883"/>
                <a:gd name="T61" fmla="*/ 232 h 854"/>
                <a:gd name="T62" fmla="*/ 226 w 883"/>
                <a:gd name="T63" fmla="*/ 232 h 854"/>
                <a:gd name="T64" fmla="*/ 187 w 883"/>
                <a:gd name="T65" fmla="*/ 262 h 854"/>
                <a:gd name="T66" fmla="*/ 198 w 883"/>
                <a:gd name="T67" fmla="*/ 282 h 854"/>
                <a:gd name="T68" fmla="*/ 215 w 883"/>
                <a:gd name="T69" fmla="*/ 388 h 854"/>
                <a:gd name="T70" fmla="*/ 180 w 883"/>
                <a:gd name="T71" fmla="*/ 491 h 854"/>
                <a:gd name="T72" fmla="*/ 84 w 883"/>
                <a:gd name="T73" fmla="*/ 507 h 854"/>
                <a:gd name="T74" fmla="*/ 0 w 883"/>
                <a:gd name="T75" fmla="*/ 603 h 854"/>
                <a:gd name="T76" fmla="*/ 41 w 883"/>
                <a:gd name="T77" fmla="*/ 631 h 854"/>
                <a:gd name="T78" fmla="*/ 74 w 883"/>
                <a:gd name="T79" fmla="*/ 722 h 854"/>
                <a:gd name="T80" fmla="*/ 106 w 883"/>
                <a:gd name="T81" fmla="*/ 704 h 854"/>
                <a:gd name="T82" fmla="*/ 225 w 883"/>
                <a:gd name="T83" fmla="*/ 716 h 854"/>
                <a:gd name="T84" fmla="*/ 297 w 883"/>
                <a:gd name="T85" fmla="*/ 715 h 854"/>
                <a:gd name="T86" fmla="*/ 346 w 883"/>
                <a:gd name="T87" fmla="*/ 724 h 854"/>
                <a:gd name="T88" fmla="*/ 416 w 883"/>
                <a:gd name="T89" fmla="*/ 724 h 854"/>
                <a:gd name="T90" fmla="*/ 495 w 883"/>
                <a:gd name="T91" fmla="*/ 670 h 854"/>
                <a:gd name="T92" fmla="*/ 523 w 883"/>
                <a:gd name="T93" fmla="*/ 706 h 854"/>
                <a:gd name="T94" fmla="*/ 508 w 883"/>
                <a:gd name="T95" fmla="*/ 719 h 854"/>
                <a:gd name="T96" fmla="*/ 541 w 883"/>
                <a:gd name="T97" fmla="*/ 773 h 854"/>
                <a:gd name="T98" fmla="*/ 526 w 883"/>
                <a:gd name="T99" fmla="*/ 846 h 854"/>
                <a:gd name="T100" fmla="*/ 573 w 883"/>
                <a:gd name="T101" fmla="*/ 853 h 854"/>
                <a:gd name="T102" fmla="*/ 622 w 883"/>
                <a:gd name="T103" fmla="*/ 805 h 854"/>
                <a:gd name="T104" fmla="*/ 674 w 883"/>
                <a:gd name="T105" fmla="*/ 777 h 854"/>
                <a:gd name="T106" fmla="*/ 694 w 883"/>
                <a:gd name="T107" fmla="*/ 759 h 854"/>
                <a:gd name="T108" fmla="*/ 768 w 883"/>
                <a:gd name="T109" fmla="*/ 754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3" h="854">
                  <a:moveTo>
                    <a:pt x="816" y="782"/>
                  </a:moveTo>
                  <a:lnTo>
                    <a:pt x="833" y="764"/>
                  </a:lnTo>
                  <a:lnTo>
                    <a:pt x="842" y="731"/>
                  </a:lnTo>
                  <a:lnTo>
                    <a:pt x="883" y="704"/>
                  </a:lnTo>
                  <a:lnTo>
                    <a:pt x="834" y="641"/>
                  </a:lnTo>
                  <a:lnTo>
                    <a:pt x="802" y="641"/>
                  </a:lnTo>
                  <a:lnTo>
                    <a:pt x="773" y="599"/>
                  </a:lnTo>
                  <a:lnTo>
                    <a:pt x="752" y="510"/>
                  </a:lnTo>
                  <a:lnTo>
                    <a:pt x="740" y="420"/>
                  </a:lnTo>
                  <a:lnTo>
                    <a:pt x="711" y="480"/>
                  </a:lnTo>
                  <a:lnTo>
                    <a:pt x="718" y="519"/>
                  </a:lnTo>
                  <a:lnTo>
                    <a:pt x="696" y="523"/>
                  </a:lnTo>
                  <a:lnTo>
                    <a:pt x="690" y="510"/>
                  </a:lnTo>
                  <a:lnTo>
                    <a:pt x="701" y="507"/>
                  </a:lnTo>
                  <a:lnTo>
                    <a:pt x="701" y="443"/>
                  </a:lnTo>
                  <a:lnTo>
                    <a:pt x="715" y="443"/>
                  </a:lnTo>
                  <a:lnTo>
                    <a:pt x="736" y="410"/>
                  </a:lnTo>
                  <a:lnTo>
                    <a:pt x="724" y="251"/>
                  </a:lnTo>
                  <a:lnTo>
                    <a:pt x="749" y="163"/>
                  </a:lnTo>
                  <a:lnTo>
                    <a:pt x="757" y="73"/>
                  </a:lnTo>
                  <a:lnTo>
                    <a:pt x="740" y="101"/>
                  </a:lnTo>
                  <a:lnTo>
                    <a:pt x="678" y="119"/>
                  </a:lnTo>
                  <a:lnTo>
                    <a:pt x="639" y="101"/>
                  </a:lnTo>
                  <a:lnTo>
                    <a:pt x="562" y="34"/>
                  </a:lnTo>
                  <a:lnTo>
                    <a:pt x="540" y="36"/>
                  </a:lnTo>
                  <a:lnTo>
                    <a:pt x="492" y="0"/>
                  </a:lnTo>
                  <a:lnTo>
                    <a:pt x="484" y="46"/>
                  </a:lnTo>
                  <a:lnTo>
                    <a:pt x="467" y="64"/>
                  </a:lnTo>
                  <a:lnTo>
                    <a:pt x="451" y="113"/>
                  </a:lnTo>
                  <a:lnTo>
                    <a:pt x="439" y="195"/>
                  </a:lnTo>
                  <a:lnTo>
                    <a:pt x="431" y="222"/>
                  </a:lnTo>
                  <a:lnTo>
                    <a:pt x="428" y="265"/>
                  </a:lnTo>
                  <a:lnTo>
                    <a:pt x="456" y="268"/>
                  </a:lnTo>
                  <a:lnTo>
                    <a:pt x="530" y="222"/>
                  </a:lnTo>
                  <a:lnTo>
                    <a:pt x="568" y="232"/>
                  </a:lnTo>
                  <a:lnTo>
                    <a:pt x="608" y="205"/>
                  </a:lnTo>
                  <a:lnTo>
                    <a:pt x="616" y="173"/>
                  </a:lnTo>
                  <a:lnTo>
                    <a:pt x="623" y="169"/>
                  </a:lnTo>
                  <a:lnTo>
                    <a:pt x="640" y="173"/>
                  </a:lnTo>
                  <a:lnTo>
                    <a:pt x="669" y="230"/>
                  </a:lnTo>
                  <a:lnTo>
                    <a:pt x="672" y="262"/>
                  </a:lnTo>
                  <a:lnTo>
                    <a:pt x="658" y="295"/>
                  </a:lnTo>
                  <a:lnTo>
                    <a:pt x="653" y="352"/>
                  </a:lnTo>
                  <a:lnTo>
                    <a:pt x="626" y="398"/>
                  </a:lnTo>
                  <a:lnTo>
                    <a:pt x="615" y="416"/>
                  </a:lnTo>
                  <a:lnTo>
                    <a:pt x="597" y="417"/>
                  </a:lnTo>
                  <a:lnTo>
                    <a:pt x="566" y="385"/>
                  </a:lnTo>
                  <a:lnTo>
                    <a:pt x="529" y="388"/>
                  </a:lnTo>
                  <a:lnTo>
                    <a:pt x="523" y="355"/>
                  </a:lnTo>
                  <a:lnTo>
                    <a:pt x="502" y="335"/>
                  </a:lnTo>
                  <a:lnTo>
                    <a:pt x="490" y="335"/>
                  </a:lnTo>
                  <a:lnTo>
                    <a:pt x="469" y="381"/>
                  </a:lnTo>
                  <a:lnTo>
                    <a:pt x="478" y="391"/>
                  </a:lnTo>
                  <a:lnTo>
                    <a:pt x="459" y="438"/>
                  </a:lnTo>
                  <a:lnTo>
                    <a:pt x="412" y="452"/>
                  </a:lnTo>
                  <a:lnTo>
                    <a:pt x="389" y="406"/>
                  </a:lnTo>
                  <a:lnTo>
                    <a:pt x="371" y="317"/>
                  </a:lnTo>
                  <a:lnTo>
                    <a:pt x="371" y="235"/>
                  </a:lnTo>
                  <a:lnTo>
                    <a:pt x="352" y="216"/>
                  </a:lnTo>
                  <a:lnTo>
                    <a:pt x="320" y="209"/>
                  </a:lnTo>
                  <a:lnTo>
                    <a:pt x="306" y="223"/>
                  </a:lnTo>
                  <a:lnTo>
                    <a:pt x="276" y="232"/>
                  </a:lnTo>
                  <a:lnTo>
                    <a:pt x="228" y="177"/>
                  </a:lnTo>
                  <a:lnTo>
                    <a:pt x="226" y="232"/>
                  </a:lnTo>
                  <a:lnTo>
                    <a:pt x="219" y="251"/>
                  </a:lnTo>
                  <a:lnTo>
                    <a:pt x="187" y="262"/>
                  </a:lnTo>
                  <a:lnTo>
                    <a:pt x="187" y="274"/>
                  </a:lnTo>
                  <a:lnTo>
                    <a:pt x="198" y="282"/>
                  </a:lnTo>
                  <a:lnTo>
                    <a:pt x="216" y="306"/>
                  </a:lnTo>
                  <a:lnTo>
                    <a:pt x="215" y="388"/>
                  </a:lnTo>
                  <a:lnTo>
                    <a:pt x="197" y="455"/>
                  </a:lnTo>
                  <a:lnTo>
                    <a:pt x="180" y="491"/>
                  </a:lnTo>
                  <a:lnTo>
                    <a:pt x="115" y="512"/>
                  </a:lnTo>
                  <a:lnTo>
                    <a:pt x="84" y="507"/>
                  </a:lnTo>
                  <a:lnTo>
                    <a:pt x="42" y="568"/>
                  </a:lnTo>
                  <a:lnTo>
                    <a:pt x="0" y="603"/>
                  </a:lnTo>
                  <a:lnTo>
                    <a:pt x="3" y="611"/>
                  </a:lnTo>
                  <a:lnTo>
                    <a:pt x="41" y="631"/>
                  </a:lnTo>
                  <a:lnTo>
                    <a:pt x="48" y="722"/>
                  </a:lnTo>
                  <a:lnTo>
                    <a:pt x="74" y="722"/>
                  </a:lnTo>
                  <a:lnTo>
                    <a:pt x="88" y="698"/>
                  </a:lnTo>
                  <a:lnTo>
                    <a:pt x="106" y="704"/>
                  </a:lnTo>
                  <a:lnTo>
                    <a:pt x="145" y="722"/>
                  </a:lnTo>
                  <a:lnTo>
                    <a:pt x="225" y="716"/>
                  </a:lnTo>
                  <a:lnTo>
                    <a:pt x="251" y="691"/>
                  </a:lnTo>
                  <a:lnTo>
                    <a:pt x="297" y="715"/>
                  </a:lnTo>
                  <a:lnTo>
                    <a:pt x="324" y="747"/>
                  </a:lnTo>
                  <a:lnTo>
                    <a:pt x="346" y="724"/>
                  </a:lnTo>
                  <a:lnTo>
                    <a:pt x="381" y="744"/>
                  </a:lnTo>
                  <a:lnTo>
                    <a:pt x="416" y="724"/>
                  </a:lnTo>
                  <a:lnTo>
                    <a:pt x="456" y="681"/>
                  </a:lnTo>
                  <a:lnTo>
                    <a:pt x="495" y="670"/>
                  </a:lnTo>
                  <a:lnTo>
                    <a:pt x="517" y="677"/>
                  </a:lnTo>
                  <a:lnTo>
                    <a:pt x="523" y="706"/>
                  </a:lnTo>
                  <a:lnTo>
                    <a:pt x="506" y="704"/>
                  </a:lnTo>
                  <a:lnTo>
                    <a:pt x="508" y="719"/>
                  </a:lnTo>
                  <a:lnTo>
                    <a:pt x="534" y="724"/>
                  </a:lnTo>
                  <a:lnTo>
                    <a:pt x="541" y="773"/>
                  </a:lnTo>
                  <a:lnTo>
                    <a:pt x="523" y="805"/>
                  </a:lnTo>
                  <a:lnTo>
                    <a:pt x="526" y="846"/>
                  </a:lnTo>
                  <a:lnTo>
                    <a:pt x="540" y="854"/>
                  </a:lnTo>
                  <a:lnTo>
                    <a:pt x="573" y="853"/>
                  </a:lnTo>
                  <a:lnTo>
                    <a:pt x="593" y="818"/>
                  </a:lnTo>
                  <a:lnTo>
                    <a:pt x="622" y="805"/>
                  </a:lnTo>
                  <a:lnTo>
                    <a:pt x="661" y="794"/>
                  </a:lnTo>
                  <a:lnTo>
                    <a:pt x="674" y="777"/>
                  </a:lnTo>
                  <a:lnTo>
                    <a:pt x="694" y="773"/>
                  </a:lnTo>
                  <a:lnTo>
                    <a:pt x="694" y="759"/>
                  </a:lnTo>
                  <a:lnTo>
                    <a:pt x="715" y="784"/>
                  </a:lnTo>
                  <a:lnTo>
                    <a:pt x="768" y="754"/>
                  </a:lnTo>
                  <a:lnTo>
                    <a:pt x="816" y="78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89" name="Freeform 80">
              <a:extLst>
                <a:ext uri="{FF2B5EF4-FFF2-40B4-BE49-F238E27FC236}">
                  <a16:creationId xmlns:a16="http://schemas.microsoft.com/office/drawing/2014/main" id="{8D3E17C8-389F-750A-92F2-B4E4C1819189}"/>
                </a:ext>
              </a:extLst>
            </p:cNvPr>
            <p:cNvSpPr>
              <a:spLocks noChangeAspect="1"/>
            </p:cNvSpPr>
            <p:nvPr/>
          </p:nvSpPr>
          <p:spPr bwMode="auto">
            <a:xfrm>
              <a:off x="7934326" y="4396957"/>
              <a:ext cx="164355" cy="283454"/>
            </a:xfrm>
            <a:custGeom>
              <a:avLst/>
              <a:gdLst>
                <a:gd name="T0" fmla="*/ 167 w 620"/>
                <a:gd name="T1" fmla="*/ 28 h 1069"/>
                <a:gd name="T2" fmla="*/ 224 w 620"/>
                <a:gd name="T3" fmla="*/ 52 h 1069"/>
                <a:gd name="T4" fmla="*/ 330 w 620"/>
                <a:gd name="T5" fmla="*/ 21 h 1069"/>
                <a:gd name="T6" fmla="*/ 403 w 620"/>
                <a:gd name="T7" fmla="*/ 77 h 1069"/>
                <a:gd name="T8" fmla="*/ 460 w 620"/>
                <a:gd name="T9" fmla="*/ 74 h 1069"/>
                <a:gd name="T10" fmla="*/ 535 w 620"/>
                <a:gd name="T11" fmla="*/ 11 h 1069"/>
                <a:gd name="T12" fmla="*/ 549 w 620"/>
                <a:gd name="T13" fmla="*/ 18 h 1069"/>
                <a:gd name="T14" fmla="*/ 574 w 620"/>
                <a:gd name="T15" fmla="*/ 61 h 1069"/>
                <a:gd name="T16" fmla="*/ 587 w 620"/>
                <a:gd name="T17" fmla="*/ 49 h 1069"/>
                <a:gd name="T18" fmla="*/ 620 w 620"/>
                <a:gd name="T19" fmla="*/ 103 h 1069"/>
                <a:gd name="T20" fmla="*/ 605 w 620"/>
                <a:gd name="T21" fmla="*/ 176 h 1069"/>
                <a:gd name="T22" fmla="*/ 563 w 620"/>
                <a:gd name="T23" fmla="*/ 222 h 1069"/>
                <a:gd name="T24" fmla="*/ 549 w 620"/>
                <a:gd name="T25" fmla="*/ 293 h 1069"/>
                <a:gd name="T26" fmla="*/ 564 w 620"/>
                <a:gd name="T27" fmla="*/ 416 h 1069"/>
                <a:gd name="T28" fmla="*/ 541 w 620"/>
                <a:gd name="T29" fmla="*/ 410 h 1069"/>
                <a:gd name="T30" fmla="*/ 530 w 620"/>
                <a:gd name="T31" fmla="*/ 442 h 1069"/>
                <a:gd name="T32" fmla="*/ 557 w 620"/>
                <a:gd name="T33" fmla="*/ 466 h 1069"/>
                <a:gd name="T34" fmla="*/ 530 w 620"/>
                <a:gd name="T35" fmla="*/ 501 h 1069"/>
                <a:gd name="T36" fmla="*/ 538 w 620"/>
                <a:gd name="T37" fmla="*/ 557 h 1069"/>
                <a:gd name="T38" fmla="*/ 507 w 620"/>
                <a:gd name="T39" fmla="*/ 621 h 1069"/>
                <a:gd name="T40" fmla="*/ 470 w 620"/>
                <a:gd name="T41" fmla="*/ 723 h 1069"/>
                <a:gd name="T42" fmla="*/ 489 w 620"/>
                <a:gd name="T43" fmla="*/ 758 h 1069"/>
                <a:gd name="T44" fmla="*/ 510 w 620"/>
                <a:gd name="T45" fmla="*/ 818 h 1069"/>
                <a:gd name="T46" fmla="*/ 523 w 620"/>
                <a:gd name="T47" fmla="*/ 853 h 1069"/>
                <a:gd name="T48" fmla="*/ 517 w 620"/>
                <a:gd name="T49" fmla="*/ 924 h 1069"/>
                <a:gd name="T50" fmla="*/ 537 w 620"/>
                <a:gd name="T51" fmla="*/ 964 h 1069"/>
                <a:gd name="T52" fmla="*/ 535 w 620"/>
                <a:gd name="T53" fmla="*/ 1011 h 1069"/>
                <a:gd name="T54" fmla="*/ 478 w 620"/>
                <a:gd name="T55" fmla="*/ 1055 h 1069"/>
                <a:gd name="T56" fmla="*/ 431 w 620"/>
                <a:gd name="T57" fmla="*/ 1069 h 1069"/>
                <a:gd name="T58" fmla="*/ 369 w 620"/>
                <a:gd name="T59" fmla="*/ 1030 h 1069"/>
                <a:gd name="T60" fmla="*/ 330 w 620"/>
                <a:gd name="T61" fmla="*/ 985 h 1069"/>
                <a:gd name="T62" fmla="*/ 295 w 620"/>
                <a:gd name="T63" fmla="*/ 980 h 1069"/>
                <a:gd name="T64" fmla="*/ 242 w 620"/>
                <a:gd name="T65" fmla="*/ 952 h 1069"/>
                <a:gd name="T66" fmla="*/ 212 w 620"/>
                <a:gd name="T67" fmla="*/ 942 h 1069"/>
                <a:gd name="T68" fmla="*/ 157 w 620"/>
                <a:gd name="T69" fmla="*/ 900 h 1069"/>
                <a:gd name="T70" fmla="*/ 83 w 620"/>
                <a:gd name="T71" fmla="*/ 902 h 1069"/>
                <a:gd name="T72" fmla="*/ 95 w 620"/>
                <a:gd name="T73" fmla="*/ 812 h 1069"/>
                <a:gd name="T74" fmla="*/ 157 w 620"/>
                <a:gd name="T75" fmla="*/ 703 h 1069"/>
                <a:gd name="T76" fmla="*/ 180 w 620"/>
                <a:gd name="T77" fmla="*/ 487 h 1069"/>
                <a:gd name="T78" fmla="*/ 102 w 620"/>
                <a:gd name="T79" fmla="*/ 399 h 1069"/>
                <a:gd name="T80" fmla="*/ 29 w 620"/>
                <a:gd name="T81" fmla="*/ 422 h 1069"/>
                <a:gd name="T82" fmla="*/ 0 w 620"/>
                <a:gd name="T83" fmla="*/ 320 h 1069"/>
                <a:gd name="T84" fmla="*/ 47 w 620"/>
                <a:gd name="T85" fmla="*/ 357 h 1069"/>
                <a:gd name="T86" fmla="*/ 120 w 620"/>
                <a:gd name="T87" fmla="*/ 307 h 1069"/>
                <a:gd name="T88" fmla="*/ 157 w 620"/>
                <a:gd name="T89" fmla="*/ 94 h 1069"/>
                <a:gd name="T90" fmla="*/ 153 w 620"/>
                <a:gd name="T91" fmla="*/ 52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0" h="1069">
                  <a:moveTo>
                    <a:pt x="153" y="52"/>
                  </a:moveTo>
                  <a:lnTo>
                    <a:pt x="167" y="28"/>
                  </a:lnTo>
                  <a:lnTo>
                    <a:pt x="185" y="34"/>
                  </a:lnTo>
                  <a:lnTo>
                    <a:pt x="224" y="52"/>
                  </a:lnTo>
                  <a:lnTo>
                    <a:pt x="304" y="46"/>
                  </a:lnTo>
                  <a:lnTo>
                    <a:pt x="330" y="21"/>
                  </a:lnTo>
                  <a:lnTo>
                    <a:pt x="376" y="45"/>
                  </a:lnTo>
                  <a:lnTo>
                    <a:pt x="403" y="77"/>
                  </a:lnTo>
                  <a:lnTo>
                    <a:pt x="425" y="54"/>
                  </a:lnTo>
                  <a:lnTo>
                    <a:pt x="460" y="74"/>
                  </a:lnTo>
                  <a:lnTo>
                    <a:pt x="495" y="54"/>
                  </a:lnTo>
                  <a:lnTo>
                    <a:pt x="535" y="11"/>
                  </a:lnTo>
                  <a:lnTo>
                    <a:pt x="574" y="0"/>
                  </a:lnTo>
                  <a:lnTo>
                    <a:pt x="549" y="18"/>
                  </a:lnTo>
                  <a:lnTo>
                    <a:pt x="546" y="28"/>
                  </a:lnTo>
                  <a:lnTo>
                    <a:pt x="574" y="61"/>
                  </a:lnTo>
                  <a:lnTo>
                    <a:pt x="574" y="45"/>
                  </a:lnTo>
                  <a:lnTo>
                    <a:pt x="587" y="49"/>
                  </a:lnTo>
                  <a:lnTo>
                    <a:pt x="613" y="54"/>
                  </a:lnTo>
                  <a:lnTo>
                    <a:pt x="620" y="103"/>
                  </a:lnTo>
                  <a:lnTo>
                    <a:pt x="602" y="135"/>
                  </a:lnTo>
                  <a:lnTo>
                    <a:pt x="605" y="176"/>
                  </a:lnTo>
                  <a:lnTo>
                    <a:pt x="576" y="194"/>
                  </a:lnTo>
                  <a:lnTo>
                    <a:pt x="563" y="222"/>
                  </a:lnTo>
                  <a:lnTo>
                    <a:pt x="564" y="274"/>
                  </a:lnTo>
                  <a:lnTo>
                    <a:pt x="549" y="293"/>
                  </a:lnTo>
                  <a:lnTo>
                    <a:pt x="549" y="352"/>
                  </a:lnTo>
                  <a:lnTo>
                    <a:pt x="564" y="416"/>
                  </a:lnTo>
                  <a:lnTo>
                    <a:pt x="563" y="427"/>
                  </a:lnTo>
                  <a:lnTo>
                    <a:pt x="541" y="410"/>
                  </a:lnTo>
                  <a:lnTo>
                    <a:pt x="527" y="424"/>
                  </a:lnTo>
                  <a:lnTo>
                    <a:pt x="530" y="442"/>
                  </a:lnTo>
                  <a:lnTo>
                    <a:pt x="553" y="449"/>
                  </a:lnTo>
                  <a:lnTo>
                    <a:pt x="557" y="466"/>
                  </a:lnTo>
                  <a:lnTo>
                    <a:pt x="552" y="483"/>
                  </a:lnTo>
                  <a:lnTo>
                    <a:pt x="530" y="501"/>
                  </a:lnTo>
                  <a:lnTo>
                    <a:pt x="525" y="523"/>
                  </a:lnTo>
                  <a:lnTo>
                    <a:pt x="538" y="557"/>
                  </a:lnTo>
                  <a:lnTo>
                    <a:pt x="535" y="592"/>
                  </a:lnTo>
                  <a:lnTo>
                    <a:pt x="507" y="621"/>
                  </a:lnTo>
                  <a:lnTo>
                    <a:pt x="507" y="643"/>
                  </a:lnTo>
                  <a:lnTo>
                    <a:pt x="470" y="723"/>
                  </a:lnTo>
                  <a:lnTo>
                    <a:pt x="470" y="744"/>
                  </a:lnTo>
                  <a:lnTo>
                    <a:pt x="489" y="758"/>
                  </a:lnTo>
                  <a:lnTo>
                    <a:pt x="489" y="779"/>
                  </a:lnTo>
                  <a:lnTo>
                    <a:pt x="510" y="818"/>
                  </a:lnTo>
                  <a:lnTo>
                    <a:pt x="525" y="822"/>
                  </a:lnTo>
                  <a:lnTo>
                    <a:pt x="523" y="853"/>
                  </a:lnTo>
                  <a:lnTo>
                    <a:pt x="535" y="861"/>
                  </a:lnTo>
                  <a:lnTo>
                    <a:pt x="517" y="924"/>
                  </a:lnTo>
                  <a:lnTo>
                    <a:pt x="537" y="932"/>
                  </a:lnTo>
                  <a:lnTo>
                    <a:pt x="537" y="964"/>
                  </a:lnTo>
                  <a:lnTo>
                    <a:pt x="523" y="991"/>
                  </a:lnTo>
                  <a:lnTo>
                    <a:pt x="535" y="1011"/>
                  </a:lnTo>
                  <a:lnTo>
                    <a:pt x="514" y="1011"/>
                  </a:lnTo>
                  <a:lnTo>
                    <a:pt x="478" y="1055"/>
                  </a:lnTo>
                  <a:lnTo>
                    <a:pt x="449" y="1054"/>
                  </a:lnTo>
                  <a:lnTo>
                    <a:pt x="431" y="1069"/>
                  </a:lnTo>
                  <a:lnTo>
                    <a:pt x="415" y="1064"/>
                  </a:lnTo>
                  <a:lnTo>
                    <a:pt x="369" y="1030"/>
                  </a:lnTo>
                  <a:lnTo>
                    <a:pt x="355" y="995"/>
                  </a:lnTo>
                  <a:lnTo>
                    <a:pt x="330" y="985"/>
                  </a:lnTo>
                  <a:lnTo>
                    <a:pt x="318" y="966"/>
                  </a:lnTo>
                  <a:lnTo>
                    <a:pt x="295" y="980"/>
                  </a:lnTo>
                  <a:lnTo>
                    <a:pt x="255" y="967"/>
                  </a:lnTo>
                  <a:lnTo>
                    <a:pt x="242" y="952"/>
                  </a:lnTo>
                  <a:lnTo>
                    <a:pt x="227" y="953"/>
                  </a:lnTo>
                  <a:lnTo>
                    <a:pt x="212" y="942"/>
                  </a:lnTo>
                  <a:lnTo>
                    <a:pt x="181" y="932"/>
                  </a:lnTo>
                  <a:lnTo>
                    <a:pt x="157" y="900"/>
                  </a:lnTo>
                  <a:lnTo>
                    <a:pt x="132" y="914"/>
                  </a:lnTo>
                  <a:lnTo>
                    <a:pt x="83" y="902"/>
                  </a:lnTo>
                  <a:lnTo>
                    <a:pt x="95" y="840"/>
                  </a:lnTo>
                  <a:lnTo>
                    <a:pt x="95" y="812"/>
                  </a:lnTo>
                  <a:lnTo>
                    <a:pt x="131" y="779"/>
                  </a:lnTo>
                  <a:lnTo>
                    <a:pt x="157" y="703"/>
                  </a:lnTo>
                  <a:lnTo>
                    <a:pt x="182" y="523"/>
                  </a:lnTo>
                  <a:lnTo>
                    <a:pt x="180" y="487"/>
                  </a:lnTo>
                  <a:lnTo>
                    <a:pt x="138" y="420"/>
                  </a:lnTo>
                  <a:lnTo>
                    <a:pt x="102" y="399"/>
                  </a:lnTo>
                  <a:lnTo>
                    <a:pt x="56" y="427"/>
                  </a:lnTo>
                  <a:lnTo>
                    <a:pt x="29" y="422"/>
                  </a:lnTo>
                  <a:lnTo>
                    <a:pt x="3" y="374"/>
                  </a:lnTo>
                  <a:lnTo>
                    <a:pt x="0" y="320"/>
                  </a:lnTo>
                  <a:lnTo>
                    <a:pt x="29" y="352"/>
                  </a:lnTo>
                  <a:lnTo>
                    <a:pt x="47" y="357"/>
                  </a:lnTo>
                  <a:lnTo>
                    <a:pt x="64" y="352"/>
                  </a:lnTo>
                  <a:lnTo>
                    <a:pt x="120" y="307"/>
                  </a:lnTo>
                  <a:lnTo>
                    <a:pt x="160" y="148"/>
                  </a:lnTo>
                  <a:lnTo>
                    <a:pt x="157" y="94"/>
                  </a:lnTo>
                  <a:lnTo>
                    <a:pt x="127" y="52"/>
                  </a:lnTo>
                  <a:lnTo>
                    <a:pt x="153" y="5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0" name="Freeform 81">
              <a:extLst>
                <a:ext uri="{FF2B5EF4-FFF2-40B4-BE49-F238E27FC236}">
                  <a16:creationId xmlns:a16="http://schemas.microsoft.com/office/drawing/2014/main" id="{0EA17BD8-EB55-4DEA-8096-744FB825DB5E}"/>
                </a:ext>
              </a:extLst>
            </p:cNvPr>
            <p:cNvSpPr>
              <a:spLocks noChangeAspect="1"/>
            </p:cNvSpPr>
            <p:nvPr/>
          </p:nvSpPr>
          <p:spPr bwMode="auto">
            <a:xfrm>
              <a:off x="7964497" y="4469211"/>
              <a:ext cx="18262" cy="38112"/>
            </a:xfrm>
            <a:custGeom>
              <a:avLst/>
              <a:gdLst>
                <a:gd name="T0" fmla="*/ 14 w 69"/>
                <a:gd name="T1" fmla="*/ 128 h 145"/>
                <a:gd name="T2" fmla="*/ 18 w 69"/>
                <a:gd name="T3" fmla="*/ 123 h 145"/>
                <a:gd name="T4" fmla="*/ 44 w 69"/>
                <a:gd name="T5" fmla="*/ 123 h 145"/>
                <a:gd name="T6" fmla="*/ 62 w 69"/>
                <a:gd name="T7" fmla="*/ 145 h 145"/>
                <a:gd name="T8" fmla="*/ 68 w 69"/>
                <a:gd name="T9" fmla="*/ 125 h 145"/>
                <a:gd name="T10" fmla="*/ 69 w 69"/>
                <a:gd name="T11" fmla="*/ 29 h 145"/>
                <a:gd name="T12" fmla="*/ 36 w 69"/>
                <a:gd name="T13" fmla="*/ 0 h 145"/>
                <a:gd name="T14" fmla="*/ 0 w 69"/>
                <a:gd name="T15" fmla="*/ 77 h 145"/>
                <a:gd name="T16" fmla="*/ 14 w 69"/>
                <a:gd name="T17" fmla="*/ 1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45">
                  <a:moveTo>
                    <a:pt x="14" y="128"/>
                  </a:moveTo>
                  <a:lnTo>
                    <a:pt x="18" y="123"/>
                  </a:lnTo>
                  <a:lnTo>
                    <a:pt x="44" y="123"/>
                  </a:lnTo>
                  <a:lnTo>
                    <a:pt x="62" y="145"/>
                  </a:lnTo>
                  <a:lnTo>
                    <a:pt x="68" y="125"/>
                  </a:lnTo>
                  <a:lnTo>
                    <a:pt x="69" y="29"/>
                  </a:lnTo>
                  <a:lnTo>
                    <a:pt x="36" y="0"/>
                  </a:lnTo>
                  <a:lnTo>
                    <a:pt x="0" y="77"/>
                  </a:lnTo>
                  <a:lnTo>
                    <a:pt x="14" y="128"/>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1" name="Freeform 82">
              <a:extLst>
                <a:ext uri="{FF2B5EF4-FFF2-40B4-BE49-F238E27FC236}">
                  <a16:creationId xmlns:a16="http://schemas.microsoft.com/office/drawing/2014/main" id="{9D73F769-1186-5E89-C525-B8C9861E826D}"/>
                </a:ext>
              </a:extLst>
            </p:cNvPr>
            <p:cNvSpPr>
              <a:spLocks noChangeAspect="1"/>
            </p:cNvSpPr>
            <p:nvPr/>
          </p:nvSpPr>
          <p:spPr bwMode="auto">
            <a:xfrm>
              <a:off x="7291991" y="5320368"/>
              <a:ext cx="91308" cy="134184"/>
            </a:xfrm>
            <a:custGeom>
              <a:avLst/>
              <a:gdLst>
                <a:gd name="T0" fmla="*/ 151 w 343"/>
                <a:gd name="T1" fmla="*/ 6 h 506"/>
                <a:gd name="T2" fmla="*/ 162 w 343"/>
                <a:gd name="T3" fmla="*/ 35 h 506"/>
                <a:gd name="T4" fmla="*/ 154 w 343"/>
                <a:gd name="T5" fmla="*/ 66 h 506"/>
                <a:gd name="T6" fmla="*/ 207 w 343"/>
                <a:gd name="T7" fmla="*/ 85 h 506"/>
                <a:gd name="T8" fmla="*/ 216 w 343"/>
                <a:gd name="T9" fmla="*/ 101 h 506"/>
                <a:gd name="T10" fmla="*/ 197 w 343"/>
                <a:gd name="T11" fmla="*/ 95 h 506"/>
                <a:gd name="T12" fmla="*/ 202 w 343"/>
                <a:gd name="T13" fmla="*/ 111 h 506"/>
                <a:gd name="T14" fmla="*/ 183 w 343"/>
                <a:gd name="T15" fmla="*/ 155 h 506"/>
                <a:gd name="T16" fmla="*/ 207 w 343"/>
                <a:gd name="T17" fmla="*/ 214 h 506"/>
                <a:gd name="T18" fmla="*/ 197 w 343"/>
                <a:gd name="T19" fmla="*/ 250 h 506"/>
                <a:gd name="T20" fmla="*/ 184 w 343"/>
                <a:gd name="T21" fmla="*/ 263 h 506"/>
                <a:gd name="T22" fmla="*/ 200 w 343"/>
                <a:gd name="T23" fmla="*/ 285 h 506"/>
                <a:gd name="T24" fmla="*/ 208 w 343"/>
                <a:gd name="T25" fmla="*/ 292 h 506"/>
                <a:gd name="T26" fmla="*/ 201 w 343"/>
                <a:gd name="T27" fmla="*/ 299 h 506"/>
                <a:gd name="T28" fmla="*/ 197 w 343"/>
                <a:gd name="T29" fmla="*/ 327 h 506"/>
                <a:gd name="T30" fmla="*/ 176 w 343"/>
                <a:gd name="T31" fmla="*/ 366 h 506"/>
                <a:gd name="T32" fmla="*/ 159 w 343"/>
                <a:gd name="T33" fmla="*/ 376 h 506"/>
                <a:gd name="T34" fmla="*/ 138 w 343"/>
                <a:gd name="T35" fmla="*/ 411 h 506"/>
                <a:gd name="T36" fmla="*/ 63 w 343"/>
                <a:gd name="T37" fmla="*/ 472 h 506"/>
                <a:gd name="T38" fmla="*/ 32 w 343"/>
                <a:gd name="T39" fmla="*/ 485 h 506"/>
                <a:gd name="T40" fmla="*/ 13 w 343"/>
                <a:gd name="T41" fmla="*/ 476 h 506"/>
                <a:gd name="T42" fmla="*/ 0 w 343"/>
                <a:gd name="T43" fmla="*/ 487 h 506"/>
                <a:gd name="T44" fmla="*/ 7 w 343"/>
                <a:gd name="T45" fmla="*/ 506 h 506"/>
                <a:gd name="T46" fmla="*/ 35 w 343"/>
                <a:gd name="T47" fmla="*/ 506 h 506"/>
                <a:gd name="T48" fmla="*/ 57 w 343"/>
                <a:gd name="T49" fmla="*/ 496 h 506"/>
                <a:gd name="T50" fmla="*/ 115 w 343"/>
                <a:gd name="T51" fmla="*/ 496 h 506"/>
                <a:gd name="T52" fmla="*/ 138 w 343"/>
                <a:gd name="T53" fmla="*/ 473 h 506"/>
                <a:gd name="T54" fmla="*/ 233 w 343"/>
                <a:gd name="T55" fmla="*/ 472 h 506"/>
                <a:gd name="T56" fmla="*/ 254 w 343"/>
                <a:gd name="T57" fmla="*/ 457 h 506"/>
                <a:gd name="T58" fmla="*/ 296 w 343"/>
                <a:gd name="T59" fmla="*/ 450 h 506"/>
                <a:gd name="T60" fmla="*/ 319 w 343"/>
                <a:gd name="T61" fmla="*/ 411 h 506"/>
                <a:gd name="T62" fmla="*/ 310 w 343"/>
                <a:gd name="T63" fmla="*/ 359 h 506"/>
                <a:gd name="T64" fmla="*/ 300 w 343"/>
                <a:gd name="T65" fmla="*/ 342 h 506"/>
                <a:gd name="T66" fmla="*/ 319 w 343"/>
                <a:gd name="T67" fmla="*/ 331 h 506"/>
                <a:gd name="T68" fmla="*/ 297 w 343"/>
                <a:gd name="T69" fmla="*/ 307 h 506"/>
                <a:gd name="T70" fmla="*/ 296 w 343"/>
                <a:gd name="T71" fmla="*/ 285 h 506"/>
                <a:gd name="T72" fmla="*/ 317 w 343"/>
                <a:gd name="T73" fmla="*/ 270 h 506"/>
                <a:gd name="T74" fmla="*/ 331 w 343"/>
                <a:gd name="T75" fmla="*/ 233 h 506"/>
                <a:gd name="T76" fmla="*/ 326 w 343"/>
                <a:gd name="T77" fmla="*/ 196 h 506"/>
                <a:gd name="T78" fmla="*/ 343 w 343"/>
                <a:gd name="T79" fmla="*/ 168 h 506"/>
                <a:gd name="T80" fmla="*/ 297 w 343"/>
                <a:gd name="T81" fmla="*/ 95 h 506"/>
                <a:gd name="T82" fmla="*/ 293 w 343"/>
                <a:gd name="T83" fmla="*/ 95 h 506"/>
                <a:gd name="T84" fmla="*/ 267 w 343"/>
                <a:gd name="T85" fmla="*/ 106 h 506"/>
                <a:gd name="T86" fmla="*/ 236 w 343"/>
                <a:gd name="T87" fmla="*/ 95 h 506"/>
                <a:gd name="T88" fmla="*/ 218 w 343"/>
                <a:gd name="T89" fmla="*/ 49 h 506"/>
                <a:gd name="T90" fmla="*/ 184 w 343"/>
                <a:gd name="T91" fmla="*/ 35 h 506"/>
                <a:gd name="T92" fmla="*/ 172 w 343"/>
                <a:gd name="T93" fmla="*/ 0 h 506"/>
                <a:gd name="T94" fmla="*/ 151 w 343"/>
                <a:gd name="T95" fmla="*/ 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3" h="506">
                  <a:moveTo>
                    <a:pt x="151" y="6"/>
                  </a:moveTo>
                  <a:lnTo>
                    <a:pt x="162" y="35"/>
                  </a:lnTo>
                  <a:lnTo>
                    <a:pt x="154" y="66"/>
                  </a:lnTo>
                  <a:lnTo>
                    <a:pt x="207" y="85"/>
                  </a:lnTo>
                  <a:lnTo>
                    <a:pt x="216" y="101"/>
                  </a:lnTo>
                  <a:lnTo>
                    <a:pt x="197" y="95"/>
                  </a:lnTo>
                  <a:lnTo>
                    <a:pt x="202" y="111"/>
                  </a:lnTo>
                  <a:lnTo>
                    <a:pt x="183" y="155"/>
                  </a:lnTo>
                  <a:lnTo>
                    <a:pt x="207" y="214"/>
                  </a:lnTo>
                  <a:lnTo>
                    <a:pt x="197" y="250"/>
                  </a:lnTo>
                  <a:lnTo>
                    <a:pt x="184" y="263"/>
                  </a:lnTo>
                  <a:lnTo>
                    <a:pt x="200" y="285"/>
                  </a:lnTo>
                  <a:lnTo>
                    <a:pt x="208" y="292"/>
                  </a:lnTo>
                  <a:lnTo>
                    <a:pt x="201" y="299"/>
                  </a:lnTo>
                  <a:lnTo>
                    <a:pt x="197" y="327"/>
                  </a:lnTo>
                  <a:lnTo>
                    <a:pt x="176" y="366"/>
                  </a:lnTo>
                  <a:lnTo>
                    <a:pt x="159" y="376"/>
                  </a:lnTo>
                  <a:lnTo>
                    <a:pt x="138" y="411"/>
                  </a:lnTo>
                  <a:lnTo>
                    <a:pt x="63" y="472"/>
                  </a:lnTo>
                  <a:lnTo>
                    <a:pt x="32" y="485"/>
                  </a:lnTo>
                  <a:lnTo>
                    <a:pt x="13" y="476"/>
                  </a:lnTo>
                  <a:lnTo>
                    <a:pt x="0" y="487"/>
                  </a:lnTo>
                  <a:lnTo>
                    <a:pt x="7" y="506"/>
                  </a:lnTo>
                  <a:lnTo>
                    <a:pt x="35" y="506"/>
                  </a:lnTo>
                  <a:lnTo>
                    <a:pt x="57" y="496"/>
                  </a:lnTo>
                  <a:lnTo>
                    <a:pt x="115" y="496"/>
                  </a:lnTo>
                  <a:lnTo>
                    <a:pt x="138" y="473"/>
                  </a:lnTo>
                  <a:lnTo>
                    <a:pt x="233" y="472"/>
                  </a:lnTo>
                  <a:lnTo>
                    <a:pt x="254" y="457"/>
                  </a:lnTo>
                  <a:lnTo>
                    <a:pt x="296" y="450"/>
                  </a:lnTo>
                  <a:lnTo>
                    <a:pt x="319" y="411"/>
                  </a:lnTo>
                  <a:lnTo>
                    <a:pt x="310" y="359"/>
                  </a:lnTo>
                  <a:lnTo>
                    <a:pt x="300" y="342"/>
                  </a:lnTo>
                  <a:lnTo>
                    <a:pt x="319" y="331"/>
                  </a:lnTo>
                  <a:lnTo>
                    <a:pt x="297" y="307"/>
                  </a:lnTo>
                  <a:lnTo>
                    <a:pt x="296" y="285"/>
                  </a:lnTo>
                  <a:lnTo>
                    <a:pt x="317" y="270"/>
                  </a:lnTo>
                  <a:lnTo>
                    <a:pt x="331" y="233"/>
                  </a:lnTo>
                  <a:lnTo>
                    <a:pt x="326" y="196"/>
                  </a:lnTo>
                  <a:lnTo>
                    <a:pt x="343" y="168"/>
                  </a:lnTo>
                  <a:lnTo>
                    <a:pt x="297" y="95"/>
                  </a:lnTo>
                  <a:lnTo>
                    <a:pt x="293" y="95"/>
                  </a:lnTo>
                  <a:lnTo>
                    <a:pt x="267" y="106"/>
                  </a:lnTo>
                  <a:lnTo>
                    <a:pt x="236" y="95"/>
                  </a:lnTo>
                  <a:lnTo>
                    <a:pt x="218" y="49"/>
                  </a:lnTo>
                  <a:lnTo>
                    <a:pt x="184" y="35"/>
                  </a:lnTo>
                  <a:lnTo>
                    <a:pt x="172" y="0"/>
                  </a:lnTo>
                  <a:lnTo>
                    <a:pt x="151" y="6"/>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2" name="Freeform 83">
              <a:extLst>
                <a:ext uri="{FF2B5EF4-FFF2-40B4-BE49-F238E27FC236}">
                  <a16:creationId xmlns:a16="http://schemas.microsoft.com/office/drawing/2014/main" id="{274FFB31-5789-2CF2-0C2F-2378B59C3DEA}"/>
                </a:ext>
              </a:extLst>
            </p:cNvPr>
            <p:cNvSpPr>
              <a:spLocks noChangeAspect="1"/>
            </p:cNvSpPr>
            <p:nvPr/>
          </p:nvSpPr>
          <p:spPr bwMode="auto">
            <a:xfrm>
              <a:off x="7282463" y="5439466"/>
              <a:ext cx="131008" cy="159592"/>
            </a:xfrm>
            <a:custGeom>
              <a:avLst/>
              <a:gdLst>
                <a:gd name="T0" fmla="*/ 266 w 496"/>
                <a:gd name="T1" fmla="*/ 191 h 603"/>
                <a:gd name="T2" fmla="*/ 313 w 496"/>
                <a:gd name="T3" fmla="*/ 145 h 603"/>
                <a:gd name="T4" fmla="*/ 320 w 496"/>
                <a:gd name="T5" fmla="*/ 117 h 603"/>
                <a:gd name="T6" fmla="*/ 331 w 496"/>
                <a:gd name="T7" fmla="*/ 111 h 603"/>
                <a:gd name="T8" fmla="*/ 361 w 496"/>
                <a:gd name="T9" fmla="*/ 116 h 603"/>
                <a:gd name="T10" fmla="*/ 354 w 496"/>
                <a:gd name="T11" fmla="*/ 79 h 603"/>
                <a:gd name="T12" fmla="*/ 338 w 496"/>
                <a:gd name="T13" fmla="*/ 61 h 603"/>
                <a:gd name="T14" fmla="*/ 333 w 496"/>
                <a:gd name="T15" fmla="*/ 0 h 603"/>
                <a:gd name="T16" fmla="*/ 291 w 496"/>
                <a:gd name="T17" fmla="*/ 7 h 603"/>
                <a:gd name="T18" fmla="*/ 270 w 496"/>
                <a:gd name="T19" fmla="*/ 22 h 603"/>
                <a:gd name="T20" fmla="*/ 175 w 496"/>
                <a:gd name="T21" fmla="*/ 23 h 603"/>
                <a:gd name="T22" fmla="*/ 152 w 496"/>
                <a:gd name="T23" fmla="*/ 46 h 603"/>
                <a:gd name="T24" fmla="*/ 94 w 496"/>
                <a:gd name="T25" fmla="*/ 46 h 603"/>
                <a:gd name="T26" fmla="*/ 72 w 496"/>
                <a:gd name="T27" fmla="*/ 56 h 603"/>
                <a:gd name="T28" fmla="*/ 44 w 496"/>
                <a:gd name="T29" fmla="*/ 56 h 603"/>
                <a:gd name="T30" fmla="*/ 37 w 496"/>
                <a:gd name="T31" fmla="*/ 37 h 603"/>
                <a:gd name="T32" fmla="*/ 16 w 496"/>
                <a:gd name="T33" fmla="*/ 61 h 603"/>
                <a:gd name="T34" fmla="*/ 57 w 496"/>
                <a:gd name="T35" fmla="*/ 74 h 603"/>
                <a:gd name="T36" fmla="*/ 67 w 496"/>
                <a:gd name="T37" fmla="*/ 106 h 603"/>
                <a:gd name="T38" fmla="*/ 64 w 496"/>
                <a:gd name="T39" fmla="*/ 116 h 603"/>
                <a:gd name="T40" fmla="*/ 74 w 496"/>
                <a:gd name="T41" fmla="*/ 128 h 603"/>
                <a:gd name="T42" fmla="*/ 74 w 496"/>
                <a:gd name="T43" fmla="*/ 146 h 603"/>
                <a:gd name="T44" fmla="*/ 55 w 496"/>
                <a:gd name="T45" fmla="*/ 153 h 603"/>
                <a:gd name="T46" fmla="*/ 30 w 496"/>
                <a:gd name="T47" fmla="*/ 194 h 603"/>
                <a:gd name="T48" fmla="*/ 51 w 496"/>
                <a:gd name="T49" fmla="*/ 206 h 603"/>
                <a:gd name="T50" fmla="*/ 61 w 496"/>
                <a:gd name="T51" fmla="*/ 222 h 603"/>
                <a:gd name="T52" fmla="*/ 18 w 496"/>
                <a:gd name="T53" fmla="*/ 259 h 603"/>
                <a:gd name="T54" fmla="*/ 23 w 496"/>
                <a:gd name="T55" fmla="*/ 280 h 603"/>
                <a:gd name="T56" fmla="*/ 0 w 496"/>
                <a:gd name="T57" fmla="*/ 310 h 603"/>
                <a:gd name="T58" fmla="*/ 50 w 496"/>
                <a:gd name="T59" fmla="*/ 318 h 603"/>
                <a:gd name="T60" fmla="*/ 87 w 496"/>
                <a:gd name="T61" fmla="*/ 385 h 603"/>
                <a:gd name="T62" fmla="*/ 120 w 496"/>
                <a:gd name="T63" fmla="*/ 393 h 603"/>
                <a:gd name="T64" fmla="*/ 164 w 496"/>
                <a:gd name="T65" fmla="*/ 432 h 603"/>
                <a:gd name="T66" fmla="*/ 166 w 496"/>
                <a:gd name="T67" fmla="*/ 460 h 603"/>
                <a:gd name="T68" fmla="*/ 147 w 496"/>
                <a:gd name="T69" fmla="*/ 459 h 603"/>
                <a:gd name="T70" fmla="*/ 146 w 496"/>
                <a:gd name="T71" fmla="*/ 463 h 603"/>
                <a:gd name="T72" fmla="*/ 168 w 496"/>
                <a:gd name="T73" fmla="*/ 488 h 603"/>
                <a:gd name="T74" fmla="*/ 172 w 496"/>
                <a:gd name="T75" fmla="*/ 516 h 603"/>
                <a:gd name="T76" fmla="*/ 199 w 496"/>
                <a:gd name="T77" fmla="*/ 555 h 603"/>
                <a:gd name="T78" fmla="*/ 270 w 496"/>
                <a:gd name="T79" fmla="*/ 585 h 603"/>
                <a:gd name="T80" fmla="*/ 358 w 496"/>
                <a:gd name="T81" fmla="*/ 603 h 603"/>
                <a:gd name="T82" fmla="*/ 379 w 496"/>
                <a:gd name="T83" fmla="*/ 600 h 603"/>
                <a:gd name="T84" fmla="*/ 465 w 496"/>
                <a:gd name="T85" fmla="*/ 546 h 603"/>
                <a:gd name="T86" fmla="*/ 458 w 496"/>
                <a:gd name="T87" fmla="*/ 505 h 603"/>
                <a:gd name="T88" fmla="*/ 482 w 496"/>
                <a:gd name="T89" fmla="*/ 492 h 603"/>
                <a:gd name="T90" fmla="*/ 476 w 496"/>
                <a:gd name="T91" fmla="*/ 481 h 603"/>
                <a:gd name="T92" fmla="*/ 496 w 496"/>
                <a:gd name="T93" fmla="*/ 444 h 603"/>
                <a:gd name="T94" fmla="*/ 471 w 496"/>
                <a:gd name="T95" fmla="*/ 432 h 603"/>
                <a:gd name="T96" fmla="*/ 430 w 496"/>
                <a:gd name="T97" fmla="*/ 392 h 603"/>
                <a:gd name="T98" fmla="*/ 421 w 496"/>
                <a:gd name="T99" fmla="*/ 358 h 603"/>
                <a:gd name="T100" fmla="*/ 430 w 496"/>
                <a:gd name="T101" fmla="*/ 342 h 603"/>
                <a:gd name="T102" fmla="*/ 404 w 496"/>
                <a:gd name="T103" fmla="*/ 311 h 603"/>
                <a:gd name="T104" fmla="*/ 361 w 496"/>
                <a:gd name="T105" fmla="*/ 328 h 603"/>
                <a:gd name="T106" fmla="*/ 343 w 496"/>
                <a:gd name="T107" fmla="*/ 311 h 603"/>
                <a:gd name="T108" fmla="*/ 324 w 496"/>
                <a:gd name="T109" fmla="*/ 310 h 603"/>
                <a:gd name="T110" fmla="*/ 306 w 496"/>
                <a:gd name="T111" fmla="*/ 331 h 603"/>
                <a:gd name="T112" fmla="*/ 290 w 496"/>
                <a:gd name="T113" fmla="*/ 318 h 603"/>
                <a:gd name="T114" fmla="*/ 312 w 496"/>
                <a:gd name="T115" fmla="*/ 266 h 603"/>
                <a:gd name="T116" fmla="*/ 288 w 496"/>
                <a:gd name="T117" fmla="*/ 216 h 603"/>
                <a:gd name="T118" fmla="*/ 270 w 496"/>
                <a:gd name="T119" fmla="*/ 209 h 603"/>
                <a:gd name="T120" fmla="*/ 266 w 496"/>
                <a:gd name="T121" fmla="*/ 19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6" h="603">
                  <a:moveTo>
                    <a:pt x="266" y="191"/>
                  </a:moveTo>
                  <a:lnTo>
                    <a:pt x="313" y="145"/>
                  </a:lnTo>
                  <a:lnTo>
                    <a:pt x="320" y="117"/>
                  </a:lnTo>
                  <a:lnTo>
                    <a:pt x="331" y="111"/>
                  </a:lnTo>
                  <a:lnTo>
                    <a:pt x="361" y="116"/>
                  </a:lnTo>
                  <a:lnTo>
                    <a:pt x="354" y="79"/>
                  </a:lnTo>
                  <a:lnTo>
                    <a:pt x="338" y="61"/>
                  </a:lnTo>
                  <a:lnTo>
                    <a:pt x="333" y="0"/>
                  </a:lnTo>
                  <a:lnTo>
                    <a:pt x="291" y="7"/>
                  </a:lnTo>
                  <a:lnTo>
                    <a:pt x="270" y="22"/>
                  </a:lnTo>
                  <a:lnTo>
                    <a:pt x="175" y="23"/>
                  </a:lnTo>
                  <a:lnTo>
                    <a:pt x="152" y="46"/>
                  </a:lnTo>
                  <a:lnTo>
                    <a:pt x="94" y="46"/>
                  </a:lnTo>
                  <a:lnTo>
                    <a:pt x="72" y="56"/>
                  </a:lnTo>
                  <a:lnTo>
                    <a:pt x="44" y="56"/>
                  </a:lnTo>
                  <a:lnTo>
                    <a:pt x="37" y="37"/>
                  </a:lnTo>
                  <a:lnTo>
                    <a:pt x="16" y="61"/>
                  </a:lnTo>
                  <a:lnTo>
                    <a:pt x="57" y="74"/>
                  </a:lnTo>
                  <a:lnTo>
                    <a:pt x="67" y="106"/>
                  </a:lnTo>
                  <a:lnTo>
                    <a:pt x="64" y="116"/>
                  </a:lnTo>
                  <a:lnTo>
                    <a:pt x="74" y="128"/>
                  </a:lnTo>
                  <a:lnTo>
                    <a:pt x="74" y="146"/>
                  </a:lnTo>
                  <a:lnTo>
                    <a:pt x="55" y="153"/>
                  </a:lnTo>
                  <a:lnTo>
                    <a:pt x="30" y="194"/>
                  </a:lnTo>
                  <a:lnTo>
                    <a:pt x="51" y="206"/>
                  </a:lnTo>
                  <a:lnTo>
                    <a:pt x="61" y="222"/>
                  </a:lnTo>
                  <a:lnTo>
                    <a:pt x="18" y="259"/>
                  </a:lnTo>
                  <a:lnTo>
                    <a:pt x="23" y="280"/>
                  </a:lnTo>
                  <a:lnTo>
                    <a:pt x="0" y="310"/>
                  </a:lnTo>
                  <a:lnTo>
                    <a:pt x="50" y="318"/>
                  </a:lnTo>
                  <a:lnTo>
                    <a:pt x="87" y="385"/>
                  </a:lnTo>
                  <a:lnTo>
                    <a:pt x="120" y="393"/>
                  </a:lnTo>
                  <a:lnTo>
                    <a:pt x="164" y="432"/>
                  </a:lnTo>
                  <a:lnTo>
                    <a:pt x="166" y="460"/>
                  </a:lnTo>
                  <a:lnTo>
                    <a:pt x="147" y="459"/>
                  </a:lnTo>
                  <a:lnTo>
                    <a:pt x="146" y="463"/>
                  </a:lnTo>
                  <a:lnTo>
                    <a:pt x="168" y="488"/>
                  </a:lnTo>
                  <a:lnTo>
                    <a:pt x="172" y="516"/>
                  </a:lnTo>
                  <a:lnTo>
                    <a:pt x="199" y="555"/>
                  </a:lnTo>
                  <a:lnTo>
                    <a:pt x="270" y="585"/>
                  </a:lnTo>
                  <a:lnTo>
                    <a:pt x="358" y="603"/>
                  </a:lnTo>
                  <a:lnTo>
                    <a:pt x="379" y="600"/>
                  </a:lnTo>
                  <a:lnTo>
                    <a:pt x="465" y="546"/>
                  </a:lnTo>
                  <a:lnTo>
                    <a:pt x="458" y="505"/>
                  </a:lnTo>
                  <a:lnTo>
                    <a:pt x="482" y="492"/>
                  </a:lnTo>
                  <a:lnTo>
                    <a:pt x="476" y="481"/>
                  </a:lnTo>
                  <a:lnTo>
                    <a:pt x="496" y="444"/>
                  </a:lnTo>
                  <a:lnTo>
                    <a:pt x="471" y="432"/>
                  </a:lnTo>
                  <a:lnTo>
                    <a:pt x="430" y="392"/>
                  </a:lnTo>
                  <a:lnTo>
                    <a:pt x="421" y="358"/>
                  </a:lnTo>
                  <a:lnTo>
                    <a:pt x="430" y="342"/>
                  </a:lnTo>
                  <a:lnTo>
                    <a:pt x="404" y="311"/>
                  </a:lnTo>
                  <a:lnTo>
                    <a:pt x="361" y="328"/>
                  </a:lnTo>
                  <a:lnTo>
                    <a:pt x="343" y="311"/>
                  </a:lnTo>
                  <a:lnTo>
                    <a:pt x="324" y="310"/>
                  </a:lnTo>
                  <a:lnTo>
                    <a:pt x="306" y="331"/>
                  </a:lnTo>
                  <a:lnTo>
                    <a:pt x="290" y="318"/>
                  </a:lnTo>
                  <a:lnTo>
                    <a:pt x="312" y="266"/>
                  </a:lnTo>
                  <a:lnTo>
                    <a:pt x="288" y="216"/>
                  </a:lnTo>
                  <a:lnTo>
                    <a:pt x="270" y="209"/>
                  </a:lnTo>
                  <a:lnTo>
                    <a:pt x="266" y="19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3" name="Freeform 84">
              <a:extLst>
                <a:ext uri="{FF2B5EF4-FFF2-40B4-BE49-F238E27FC236}">
                  <a16:creationId xmlns:a16="http://schemas.microsoft.com/office/drawing/2014/main" id="{821F6E24-8189-E17A-54FC-3371B732C346}"/>
                </a:ext>
              </a:extLst>
            </p:cNvPr>
            <p:cNvSpPr>
              <a:spLocks noChangeAspect="1"/>
            </p:cNvSpPr>
            <p:nvPr/>
          </p:nvSpPr>
          <p:spPr bwMode="auto">
            <a:xfrm>
              <a:off x="7353128" y="5364831"/>
              <a:ext cx="97660" cy="165150"/>
            </a:xfrm>
            <a:custGeom>
              <a:avLst/>
              <a:gdLst>
                <a:gd name="T0" fmla="*/ 270 w 369"/>
                <a:gd name="T1" fmla="*/ 75 h 624"/>
                <a:gd name="T2" fmla="*/ 300 w 369"/>
                <a:gd name="T3" fmla="*/ 70 h 624"/>
                <a:gd name="T4" fmla="*/ 279 w 369"/>
                <a:gd name="T5" fmla="*/ 113 h 624"/>
                <a:gd name="T6" fmla="*/ 277 w 369"/>
                <a:gd name="T7" fmla="*/ 155 h 624"/>
                <a:gd name="T8" fmla="*/ 315 w 369"/>
                <a:gd name="T9" fmla="*/ 192 h 624"/>
                <a:gd name="T10" fmla="*/ 357 w 369"/>
                <a:gd name="T11" fmla="*/ 208 h 624"/>
                <a:gd name="T12" fmla="*/ 369 w 369"/>
                <a:gd name="T13" fmla="*/ 241 h 624"/>
                <a:gd name="T14" fmla="*/ 314 w 369"/>
                <a:gd name="T15" fmla="*/ 258 h 624"/>
                <a:gd name="T16" fmla="*/ 315 w 369"/>
                <a:gd name="T17" fmla="*/ 338 h 624"/>
                <a:gd name="T18" fmla="*/ 309 w 369"/>
                <a:gd name="T19" fmla="*/ 374 h 624"/>
                <a:gd name="T20" fmla="*/ 293 w 369"/>
                <a:gd name="T21" fmla="*/ 424 h 624"/>
                <a:gd name="T22" fmla="*/ 279 w 369"/>
                <a:gd name="T23" fmla="*/ 504 h 624"/>
                <a:gd name="T24" fmla="*/ 244 w 369"/>
                <a:gd name="T25" fmla="*/ 519 h 624"/>
                <a:gd name="T26" fmla="*/ 199 w 369"/>
                <a:gd name="T27" fmla="*/ 541 h 624"/>
                <a:gd name="T28" fmla="*/ 173 w 369"/>
                <a:gd name="T29" fmla="*/ 596 h 624"/>
                <a:gd name="T30" fmla="*/ 164 w 369"/>
                <a:gd name="T31" fmla="*/ 624 h 624"/>
                <a:gd name="T32" fmla="*/ 95 w 369"/>
                <a:gd name="T33" fmla="*/ 610 h 624"/>
                <a:gd name="T34" fmla="*/ 58 w 369"/>
                <a:gd name="T35" fmla="*/ 592 h 624"/>
                <a:gd name="T36" fmla="*/ 24 w 369"/>
                <a:gd name="T37" fmla="*/ 600 h 624"/>
                <a:gd name="T38" fmla="*/ 22 w 369"/>
                <a:gd name="T39" fmla="*/ 498 h 624"/>
                <a:gd name="T40" fmla="*/ 0 w 369"/>
                <a:gd name="T41" fmla="*/ 473 h 624"/>
                <a:gd name="T42" fmla="*/ 54 w 369"/>
                <a:gd name="T43" fmla="*/ 399 h 624"/>
                <a:gd name="T44" fmla="*/ 95 w 369"/>
                <a:gd name="T45" fmla="*/ 398 h 624"/>
                <a:gd name="T46" fmla="*/ 72 w 369"/>
                <a:gd name="T47" fmla="*/ 343 h 624"/>
                <a:gd name="T48" fmla="*/ 90 w 369"/>
                <a:gd name="T49" fmla="*/ 243 h 624"/>
                <a:gd name="T50" fmla="*/ 71 w 369"/>
                <a:gd name="T51" fmla="*/ 174 h 624"/>
                <a:gd name="T52" fmla="*/ 68 w 369"/>
                <a:gd name="T53" fmla="*/ 139 h 624"/>
                <a:gd name="T54" fmla="*/ 88 w 369"/>
                <a:gd name="T55" fmla="*/ 102 h 624"/>
                <a:gd name="T56" fmla="*/ 97 w 369"/>
                <a:gd name="T57" fmla="*/ 28 h 624"/>
                <a:gd name="T58" fmla="*/ 131 w 369"/>
                <a:gd name="T59" fmla="*/ 15 h 624"/>
                <a:gd name="T60" fmla="*/ 143 w 369"/>
                <a:gd name="T61" fmla="*/ 65 h 624"/>
                <a:gd name="T62" fmla="*/ 210 w 369"/>
                <a:gd name="T63" fmla="*/ 54 h 624"/>
                <a:gd name="T64" fmla="*/ 256 w 369"/>
                <a:gd name="T65" fmla="*/ 79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 h="624">
                  <a:moveTo>
                    <a:pt x="256" y="79"/>
                  </a:moveTo>
                  <a:lnTo>
                    <a:pt x="270" y="75"/>
                  </a:lnTo>
                  <a:lnTo>
                    <a:pt x="279" y="54"/>
                  </a:lnTo>
                  <a:lnTo>
                    <a:pt x="300" y="70"/>
                  </a:lnTo>
                  <a:lnTo>
                    <a:pt x="308" y="99"/>
                  </a:lnTo>
                  <a:lnTo>
                    <a:pt x="279" y="113"/>
                  </a:lnTo>
                  <a:lnTo>
                    <a:pt x="295" y="124"/>
                  </a:lnTo>
                  <a:lnTo>
                    <a:pt x="277" y="155"/>
                  </a:lnTo>
                  <a:lnTo>
                    <a:pt x="287" y="180"/>
                  </a:lnTo>
                  <a:lnTo>
                    <a:pt x="315" y="192"/>
                  </a:lnTo>
                  <a:lnTo>
                    <a:pt x="339" y="187"/>
                  </a:lnTo>
                  <a:lnTo>
                    <a:pt x="357" y="208"/>
                  </a:lnTo>
                  <a:lnTo>
                    <a:pt x="364" y="209"/>
                  </a:lnTo>
                  <a:lnTo>
                    <a:pt x="369" y="241"/>
                  </a:lnTo>
                  <a:lnTo>
                    <a:pt x="357" y="257"/>
                  </a:lnTo>
                  <a:lnTo>
                    <a:pt x="314" y="258"/>
                  </a:lnTo>
                  <a:lnTo>
                    <a:pt x="293" y="280"/>
                  </a:lnTo>
                  <a:lnTo>
                    <a:pt x="315" y="338"/>
                  </a:lnTo>
                  <a:lnTo>
                    <a:pt x="300" y="352"/>
                  </a:lnTo>
                  <a:lnTo>
                    <a:pt x="309" y="374"/>
                  </a:lnTo>
                  <a:lnTo>
                    <a:pt x="308" y="399"/>
                  </a:lnTo>
                  <a:lnTo>
                    <a:pt x="293" y="424"/>
                  </a:lnTo>
                  <a:lnTo>
                    <a:pt x="298" y="491"/>
                  </a:lnTo>
                  <a:lnTo>
                    <a:pt x="279" y="504"/>
                  </a:lnTo>
                  <a:lnTo>
                    <a:pt x="295" y="532"/>
                  </a:lnTo>
                  <a:lnTo>
                    <a:pt x="244" y="519"/>
                  </a:lnTo>
                  <a:lnTo>
                    <a:pt x="217" y="555"/>
                  </a:lnTo>
                  <a:lnTo>
                    <a:pt x="199" y="541"/>
                  </a:lnTo>
                  <a:lnTo>
                    <a:pt x="187" y="543"/>
                  </a:lnTo>
                  <a:lnTo>
                    <a:pt x="173" y="596"/>
                  </a:lnTo>
                  <a:lnTo>
                    <a:pt x="184" y="613"/>
                  </a:lnTo>
                  <a:lnTo>
                    <a:pt x="164" y="624"/>
                  </a:lnTo>
                  <a:lnTo>
                    <a:pt x="138" y="593"/>
                  </a:lnTo>
                  <a:lnTo>
                    <a:pt x="95" y="610"/>
                  </a:lnTo>
                  <a:lnTo>
                    <a:pt x="77" y="593"/>
                  </a:lnTo>
                  <a:lnTo>
                    <a:pt x="58" y="592"/>
                  </a:lnTo>
                  <a:lnTo>
                    <a:pt x="40" y="613"/>
                  </a:lnTo>
                  <a:lnTo>
                    <a:pt x="24" y="600"/>
                  </a:lnTo>
                  <a:lnTo>
                    <a:pt x="46" y="548"/>
                  </a:lnTo>
                  <a:lnTo>
                    <a:pt x="22" y="498"/>
                  </a:lnTo>
                  <a:lnTo>
                    <a:pt x="4" y="491"/>
                  </a:lnTo>
                  <a:lnTo>
                    <a:pt x="0" y="473"/>
                  </a:lnTo>
                  <a:lnTo>
                    <a:pt x="47" y="427"/>
                  </a:lnTo>
                  <a:lnTo>
                    <a:pt x="54" y="399"/>
                  </a:lnTo>
                  <a:lnTo>
                    <a:pt x="65" y="393"/>
                  </a:lnTo>
                  <a:lnTo>
                    <a:pt x="95" y="398"/>
                  </a:lnTo>
                  <a:lnTo>
                    <a:pt x="88" y="361"/>
                  </a:lnTo>
                  <a:lnTo>
                    <a:pt x="72" y="343"/>
                  </a:lnTo>
                  <a:lnTo>
                    <a:pt x="67" y="282"/>
                  </a:lnTo>
                  <a:lnTo>
                    <a:pt x="90" y="243"/>
                  </a:lnTo>
                  <a:lnTo>
                    <a:pt x="81" y="191"/>
                  </a:lnTo>
                  <a:lnTo>
                    <a:pt x="71" y="174"/>
                  </a:lnTo>
                  <a:lnTo>
                    <a:pt x="90" y="163"/>
                  </a:lnTo>
                  <a:lnTo>
                    <a:pt x="68" y="139"/>
                  </a:lnTo>
                  <a:lnTo>
                    <a:pt x="67" y="117"/>
                  </a:lnTo>
                  <a:lnTo>
                    <a:pt x="88" y="102"/>
                  </a:lnTo>
                  <a:lnTo>
                    <a:pt x="102" y="65"/>
                  </a:lnTo>
                  <a:lnTo>
                    <a:pt x="97" y="28"/>
                  </a:lnTo>
                  <a:lnTo>
                    <a:pt x="114" y="0"/>
                  </a:lnTo>
                  <a:lnTo>
                    <a:pt x="131" y="15"/>
                  </a:lnTo>
                  <a:lnTo>
                    <a:pt x="125" y="50"/>
                  </a:lnTo>
                  <a:lnTo>
                    <a:pt x="143" y="65"/>
                  </a:lnTo>
                  <a:lnTo>
                    <a:pt x="187" y="77"/>
                  </a:lnTo>
                  <a:lnTo>
                    <a:pt x="210" y="54"/>
                  </a:lnTo>
                  <a:lnTo>
                    <a:pt x="241" y="51"/>
                  </a:lnTo>
                  <a:lnTo>
                    <a:pt x="256" y="79"/>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4" name="Freeform 85">
              <a:extLst>
                <a:ext uri="{FF2B5EF4-FFF2-40B4-BE49-F238E27FC236}">
                  <a16:creationId xmlns:a16="http://schemas.microsoft.com/office/drawing/2014/main" id="{063EF515-3BAE-D0ED-D89F-9C367BD580F1}"/>
                </a:ext>
              </a:extLst>
            </p:cNvPr>
            <p:cNvSpPr>
              <a:spLocks noChangeAspect="1"/>
            </p:cNvSpPr>
            <p:nvPr/>
          </p:nvSpPr>
          <p:spPr bwMode="auto">
            <a:xfrm>
              <a:off x="7393621" y="5294960"/>
              <a:ext cx="149270" cy="262017"/>
            </a:xfrm>
            <a:custGeom>
              <a:avLst/>
              <a:gdLst>
                <a:gd name="T0" fmla="*/ 147 w 563"/>
                <a:gd name="T1" fmla="*/ 877 h 990"/>
                <a:gd name="T2" fmla="*/ 174 w 563"/>
                <a:gd name="T3" fmla="*/ 857 h 990"/>
                <a:gd name="T4" fmla="*/ 177 w 563"/>
                <a:gd name="T5" fmla="*/ 835 h 990"/>
                <a:gd name="T6" fmla="*/ 216 w 563"/>
                <a:gd name="T7" fmla="*/ 812 h 990"/>
                <a:gd name="T8" fmla="*/ 205 w 563"/>
                <a:gd name="T9" fmla="*/ 768 h 990"/>
                <a:gd name="T10" fmla="*/ 235 w 563"/>
                <a:gd name="T11" fmla="*/ 755 h 990"/>
                <a:gd name="T12" fmla="*/ 230 w 563"/>
                <a:gd name="T13" fmla="*/ 716 h 990"/>
                <a:gd name="T14" fmla="*/ 287 w 563"/>
                <a:gd name="T15" fmla="*/ 681 h 990"/>
                <a:gd name="T16" fmla="*/ 315 w 563"/>
                <a:gd name="T17" fmla="*/ 662 h 990"/>
                <a:gd name="T18" fmla="*/ 351 w 563"/>
                <a:gd name="T19" fmla="*/ 674 h 990"/>
                <a:gd name="T20" fmla="*/ 379 w 563"/>
                <a:gd name="T21" fmla="*/ 641 h 990"/>
                <a:gd name="T22" fmla="*/ 419 w 563"/>
                <a:gd name="T23" fmla="*/ 625 h 990"/>
                <a:gd name="T24" fmla="*/ 447 w 563"/>
                <a:gd name="T25" fmla="*/ 630 h 990"/>
                <a:gd name="T26" fmla="*/ 488 w 563"/>
                <a:gd name="T27" fmla="*/ 641 h 990"/>
                <a:gd name="T28" fmla="*/ 504 w 563"/>
                <a:gd name="T29" fmla="*/ 628 h 990"/>
                <a:gd name="T30" fmla="*/ 529 w 563"/>
                <a:gd name="T31" fmla="*/ 653 h 990"/>
                <a:gd name="T32" fmla="*/ 517 w 563"/>
                <a:gd name="T33" fmla="*/ 663 h 990"/>
                <a:gd name="T34" fmla="*/ 556 w 563"/>
                <a:gd name="T35" fmla="*/ 602 h 990"/>
                <a:gd name="T36" fmla="*/ 563 w 563"/>
                <a:gd name="T37" fmla="*/ 569 h 990"/>
                <a:gd name="T38" fmla="*/ 539 w 563"/>
                <a:gd name="T39" fmla="*/ 512 h 990"/>
                <a:gd name="T40" fmla="*/ 397 w 563"/>
                <a:gd name="T41" fmla="*/ 431 h 990"/>
                <a:gd name="T42" fmla="*/ 377 w 563"/>
                <a:gd name="T43" fmla="*/ 413 h 990"/>
                <a:gd name="T44" fmla="*/ 387 w 563"/>
                <a:gd name="T45" fmla="*/ 322 h 990"/>
                <a:gd name="T46" fmla="*/ 447 w 563"/>
                <a:gd name="T47" fmla="*/ 207 h 990"/>
                <a:gd name="T48" fmla="*/ 488 w 563"/>
                <a:gd name="T49" fmla="*/ 147 h 990"/>
                <a:gd name="T50" fmla="*/ 455 w 563"/>
                <a:gd name="T51" fmla="*/ 66 h 990"/>
                <a:gd name="T52" fmla="*/ 331 w 563"/>
                <a:gd name="T53" fmla="*/ 20 h 990"/>
                <a:gd name="T54" fmla="*/ 331 w 563"/>
                <a:gd name="T55" fmla="*/ 170 h 990"/>
                <a:gd name="T56" fmla="*/ 239 w 563"/>
                <a:gd name="T57" fmla="*/ 255 h 990"/>
                <a:gd name="T58" fmla="*/ 153 w 563"/>
                <a:gd name="T59" fmla="*/ 229 h 990"/>
                <a:gd name="T60" fmla="*/ 118 w 563"/>
                <a:gd name="T61" fmla="*/ 296 h 990"/>
                <a:gd name="T62" fmla="*/ 153 w 563"/>
                <a:gd name="T63" fmla="*/ 363 h 990"/>
                <a:gd name="T64" fmla="*/ 122 w 563"/>
                <a:gd name="T65" fmla="*/ 419 h 990"/>
                <a:gd name="T66" fmla="*/ 184 w 563"/>
                <a:gd name="T67" fmla="*/ 451 h 990"/>
                <a:gd name="T68" fmla="*/ 214 w 563"/>
                <a:gd name="T69" fmla="*/ 505 h 990"/>
                <a:gd name="T70" fmla="*/ 138 w 563"/>
                <a:gd name="T71" fmla="*/ 544 h 990"/>
                <a:gd name="T72" fmla="*/ 154 w 563"/>
                <a:gd name="T73" fmla="*/ 638 h 990"/>
                <a:gd name="T74" fmla="*/ 143 w 563"/>
                <a:gd name="T75" fmla="*/ 755 h 990"/>
                <a:gd name="T76" fmla="*/ 89 w 563"/>
                <a:gd name="T77" fmla="*/ 783 h 990"/>
                <a:gd name="T78" fmla="*/ 32 w 563"/>
                <a:gd name="T79" fmla="*/ 807 h 990"/>
                <a:gd name="T80" fmla="*/ 9 w 563"/>
                <a:gd name="T81" fmla="*/ 888 h 990"/>
                <a:gd name="T82" fmla="*/ 50 w 563"/>
                <a:gd name="T83" fmla="*/ 978 h 990"/>
                <a:gd name="T84" fmla="*/ 93 w 563"/>
                <a:gd name="T85" fmla="*/ 949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3" h="990">
                  <a:moveTo>
                    <a:pt x="93" y="949"/>
                  </a:moveTo>
                  <a:lnTo>
                    <a:pt x="132" y="885"/>
                  </a:lnTo>
                  <a:lnTo>
                    <a:pt x="147" y="877"/>
                  </a:lnTo>
                  <a:lnTo>
                    <a:pt x="154" y="861"/>
                  </a:lnTo>
                  <a:lnTo>
                    <a:pt x="167" y="874"/>
                  </a:lnTo>
                  <a:lnTo>
                    <a:pt x="174" y="857"/>
                  </a:lnTo>
                  <a:lnTo>
                    <a:pt x="189" y="853"/>
                  </a:lnTo>
                  <a:lnTo>
                    <a:pt x="188" y="837"/>
                  </a:lnTo>
                  <a:lnTo>
                    <a:pt x="177" y="835"/>
                  </a:lnTo>
                  <a:lnTo>
                    <a:pt x="198" y="825"/>
                  </a:lnTo>
                  <a:lnTo>
                    <a:pt x="218" y="832"/>
                  </a:lnTo>
                  <a:lnTo>
                    <a:pt x="216" y="812"/>
                  </a:lnTo>
                  <a:lnTo>
                    <a:pt x="224" y="805"/>
                  </a:lnTo>
                  <a:lnTo>
                    <a:pt x="205" y="789"/>
                  </a:lnTo>
                  <a:lnTo>
                    <a:pt x="205" y="768"/>
                  </a:lnTo>
                  <a:lnTo>
                    <a:pt x="192" y="764"/>
                  </a:lnTo>
                  <a:lnTo>
                    <a:pt x="205" y="752"/>
                  </a:lnTo>
                  <a:lnTo>
                    <a:pt x="235" y="755"/>
                  </a:lnTo>
                  <a:lnTo>
                    <a:pt x="238" y="752"/>
                  </a:lnTo>
                  <a:lnTo>
                    <a:pt x="230" y="733"/>
                  </a:lnTo>
                  <a:lnTo>
                    <a:pt x="230" y="716"/>
                  </a:lnTo>
                  <a:lnTo>
                    <a:pt x="260" y="692"/>
                  </a:lnTo>
                  <a:lnTo>
                    <a:pt x="271" y="699"/>
                  </a:lnTo>
                  <a:lnTo>
                    <a:pt x="287" y="681"/>
                  </a:lnTo>
                  <a:lnTo>
                    <a:pt x="295" y="691"/>
                  </a:lnTo>
                  <a:lnTo>
                    <a:pt x="315" y="683"/>
                  </a:lnTo>
                  <a:lnTo>
                    <a:pt x="315" y="662"/>
                  </a:lnTo>
                  <a:lnTo>
                    <a:pt x="323" y="653"/>
                  </a:lnTo>
                  <a:lnTo>
                    <a:pt x="334" y="683"/>
                  </a:lnTo>
                  <a:lnTo>
                    <a:pt x="351" y="674"/>
                  </a:lnTo>
                  <a:lnTo>
                    <a:pt x="350" y="649"/>
                  </a:lnTo>
                  <a:lnTo>
                    <a:pt x="365" y="656"/>
                  </a:lnTo>
                  <a:lnTo>
                    <a:pt x="379" y="641"/>
                  </a:lnTo>
                  <a:lnTo>
                    <a:pt x="390" y="652"/>
                  </a:lnTo>
                  <a:lnTo>
                    <a:pt x="423" y="638"/>
                  </a:lnTo>
                  <a:lnTo>
                    <a:pt x="419" y="625"/>
                  </a:lnTo>
                  <a:lnTo>
                    <a:pt x="430" y="602"/>
                  </a:lnTo>
                  <a:lnTo>
                    <a:pt x="458" y="602"/>
                  </a:lnTo>
                  <a:lnTo>
                    <a:pt x="447" y="630"/>
                  </a:lnTo>
                  <a:lnTo>
                    <a:pt x="475" y="641"/>
                  </a:lnTo>
                  <a:lnTo>
                    <a:pt x="481" y="628"/>
                  </a:lnTo>
                  <a:lnTo>
                    <a:pt x="488" y="641"/>
                  </a:lnTo>
                  <a:lnTo>
                    <a:pt x="499" y="638"/>
                  </a:lnTo>
                  <a:lnTo>
                    <a:pt x="493" y="630"/>
                  </a:lnTo>
                  <a:lnTo>
                    <a:pt x="504" y="628"/>
                  </a:lnTo>
                  <a:lnTo>
                    <a:pt x="521" y="630"/>
                  </a:lnTo>
                  <a:lnTo>
                    <a:pt x="515" y="649"/>
                  </a:lnTo>
                  <a:lnTo>
                    <a:pt x="529" y="653"/>
                  </a:lnTo>
                  <a:lnTo>
                    <a:pt x="488" y="652"/>
                  </a:lnTo>
                  <a:lnTo>
                    <a:pt x="478" y="657"/>
                  </a:lnTo>
                  <a:lnTo>
                    <a:pt x="517" y="663"/>
                  </a:lnTo>
                  <a:lnTo>
                    <a:pt x="543" y="656"/>
                  </a:lnTo>
                  <a:lnTo>
                    <a:pt x="543" y="607"/>
                  </a:lnTo>
                  <a:lnTo>
                    <a:pt x="556" y="602"/>
                  </a:lnTo>
                  <a:lnTo>
                    <a:pt x="531" y="596"/>
                  </a:lnTo>
                  <a:lnTo>
                    <a:pt x="529" y="583"/>
                  </a:lnTo>
                  <a:lnTo>
                    <a:pt x="563" y="569"/>
                  </a:lnTo>
                  <a:lnTo>
                    <a:pt x="563" y="539"/>
                  </a:lnTo>
                  <a:lnTo>
                    <a:pt x="546" y="556"/>
                  </a:lnTo>
                  <a:lnTo>
                    <a:pt x="539" y="512"/>
                  </a:lnTo>
                  <a:lnTo>
                    <a:pt x="448" y="473"/>
                  </a:lnTo>
                  <a:lnTo>
                    <a:pt x="418" y="433"/>
                  </a:lnTo>
                  <a:lnTo>
                    <a:pt x="397" y="431"/>
                  </a:lnTo>
                  <a:lnTo>
                    <a:pt x="384" y="442"/>
                  </a:lnTo>
                  <a:lnTo>
                    <a:pt x="365" y="413"/>
                  </a:lnTo>
                  <a:lnTo>
                    <a:pt x="377" y="413"/>
                  </a:lnTo>
                  <a:lnTo>
                    <a:pt x="379" y="389"/>
                  </a:lnTo>
                  <a:lnTo>
                    <a:pt x="368" y="377"/>
                  </a:lnTo>
                  <a:lnTo>
                    <a:pt x="387" y="322"/>
                  </a:lnTo>
                  <a:lnTo>
                    <a:pt x="437" y="269"/>
                  </a:lnTo>
                  <a:lnTo>
                    <a:pt x="455" y="222"/>
                  </a:lnTo>
                  <a:lnTo>
                    <a:pt x="447" y="207"/>
                  </a:lnTo>
                  <a:lnTo>
                    <a:pt x="455" y="181"/>
                  </a:lnTo>
                  <a:lnTo>
                    <a:pt x="485" y="163"/>
                  </a:lnTo>
                  <a:lnTo>
                    <a:pt x="488" y="147"/>
                  </a:lnTo>
                  <a:lnTo>
                    <a:pt x="511" y="130"/>
                  </a:lnTo>
                  <a:lnTo>
                    <a:pt x="465" y="56"/>
                  </a:lnTo>
                  <a:lnTo>
                    <a:pt x="455" y="66"/>
                  </a:lnTo>
                  <a:lnTo>
                    <a:pt x="443" y="61"/>
                  </a:lnTo>
                  <a:lnTo>
                    <a:pt x="387" y="0"/>
                  </a:lnTo>
                  <a:lnTo>
                    <a:pt x="331" y="20"/>
                  </a:lnTo>
                  <a:lnTo>
                    <a:pt x="331" y="35"/>
                  </a:lnTo>
                  <a:lnTo>
                    <a:pt x="352" y="53"/>
                  </a:lnTo>
                  <a:lnTo>
                    <a:pt x="331" y="170"/>
                  </a:lnTo>
                  <a:lnTo>
                    <a:pt x="295" y="211"/>
                  </a:lnTo>
                  <a:lnTo>
                    <a:pt x="287" y="235"/>
                  </a:lnTo>
                  <a:lnTo>
                    <a:pt x="239" y="255"/>
                  </a:lnTo>
                  <a:lnTo>
                    <a:pt x="214" y="233"/>
                  </a:lnTo>
                  <a:lnTo>
                    <a:pt x="167" y="221"/>
                  </a:lnTo>
                  <a:lnTo>
                    <a:pt x="153" y="229"/>
                  </a:lnTo>
                  <a:lnTo>
                    <a:pt x="171" y="248"/>
                  </a:lnTo>
                  <a:lnTo>
                    <a:pt x="153" y="286"/>
                  </a:lnTo>
                  <a:lnTo>
                    <a:pt x="118" y="296"/>
                  </a:lnTo>
                  <a:lnTo>
                    <a:pt x="124" y="318"/>
                  </a:lnTo>
                  <a:lnTo>
                    <a:pt x="145" y="334"/>
                  </a:lnTo>
                  <a:lnTo>
                    <a:pt x="153" y="363"/>
                  </a:lnTo>
                  <a:lnTo>
                    <a:pt x="124" y="377"/>
                  </a:lnTo>
                  <a:lnTo>
                    <a:pt x="140" y="388"/>
                  </a:lnTo>
                  <a:lnTo>
                    <a:pt x="122" y="419"/>
                  </a:lnTo>
                  <a:lnTo>
                    <a:pt x="132" y="444"/>
                  </a:lnTo>
                  <a:lnTo>
                    <a:pt x="160" y="456"/>
                  </a:lnTo>
                  <a:lnTo>
                    <a:pt x="184" y="451"/>
                  </a:lnTo>
                  <a:lnTo>
                    <a:pt x="202" y="472"/>
                  </a:lnTo>
                  <a:lnTo>
                    <a:pt x="209" y="473"/>
                  </a:lnTo>
                  <a:lnTo>
                    <a:pt x="214" y="505"/>
                  </a:lnTo>
                  <a:lnTo>
                    <a:pt x="202" y="521"/>
                  </a:lnTo>
                  <a:lnTo>
                    <a:pt x="159" y="522"/>
                  </a:lnTo>
                  <a:lnTo>
                    <a:pt x="138" y="544"/>
                  </a:lnTo>
                  <a:lnTo>
                    <a:pt x="160" y="602"/>
                  </a:lnTo>
                  <a:lnTo>
                    <a:pt x="145" y="616"/>
                  </a:lnTo>
                  <a:lnTo>
                    <a:pt x="154" y="638"/>
                  </a:lnTo>
                  <a:lnTo>
                    <a:pt x="153" y="663"/>
                  </a:lnTo>
                  <a:lnTo>
                    <a:pt x="138" y="688"/>
                  </a:lnTo>
                  <a:lnTo>
                    <a:pt x="143" y="755"/>
                  </a:lnTo>
                  <a:lnTo>
                    <a:pt x="124" y="768"/>
                  </a:lnTo>
                  <a:lnTo>
                    <a:pt x="140" y="796"/>
                  </a:lnTo>
                  <a:lnTo>
                    <a:pt x="89" y="783"/>
                  </a:lnTo>
                  <a:lnTo>
                    <a:pt x="62" y="819"/>
                  </a:lnTo>
                  <a:lnTo>
                    <a:pt x="44" y="805"/>
                  </a:lnTo>
                  <a:lnTo>
                    <a:pt x="32" y="807"/>
                  </a:lnTo>
                  <a:lnTo>
                    <a:pt x="18" y="860"/>
                  </a:lnTo>
                  <a:lnTo>
                    <a:pt x="29" y="877"/>
                  </a:lnTo>
                  <a:lnTo>
                    <a:pt x="9" y="888"/>
                  </a:lnTo>
                  <a:lnTo>
                    <a:pt x="0" y="904"/>
                  </a:lnTo>
                  <a:lnTo>
                    <a:pt x="9" y="938"/>
                  </a:lnTo>
                  <a:lnTo>
                    <a:pt x="50" y="978"/>
                  </a:lnTo>
                  <a:lnTo>
                    <a:pt x="75" y="990"/>
                  </a:lnTo>
                  <a:lnTo>
                    <a:pt x="87" y="987"/>
                  </a:lnTo>
                  <a:lnTo>
                    <a:pt x="93" y="949"/>
                  </a:lnTo>
                  <a:close/>
                </a:path>
              </a:pathLst>
            </a:custGeom>
            <a:noFill/>
            <a:ln w="3175">
              <a:solidFill>
                <a:schemeClr val="tx1">
                  <a:alpha val="80000"/>
                </a:schemeClr>
              </a:solidFill>
              <a:prstDash val="solid"/>
              <a:round/>
              <a:headEnd/>
              <a:tailEnd/>
            </a:ln>
          </p:spPr>
          <p:txBody>
            <a:bodyPr/>
            <a:lstStyle/>
            <a:p>
              <a:endParaRPr lang="ja-JP" altLang="en-US" sz="1400">
                <a:latin typeface="+mn-ea"/>
              </a:endParaRPr>
            </a:p>
          </p:txBody>
        </p:sp>
        <p:sp>
          <p:nvSpPr>
            <p:cNvPr id="95" name="Freeform 86">
              <a:extLst>
                <a:ext uri="{FF2B5EF4-FFF2-40B4-BE49-F238E27FC236}">
                  <a16:creationId xmlns:a16="http://schemas.microsoft.com/office/drawing/2014/main" id="{DEF3AF73-8EE8-D9C3-A5FE-252A42EDD061}"/>
                </a:ext>
              </a:extLst>
            </p:cNvPr>
            <p:cNvSpPr>
              <a:spLocks noChangeAspect="1"/>
            </p:cNvSpPr>
            <p:nvPr/>
          </p:nvSpPr>
          <p:spPr bwMode="auto">
            <a:xfrm>
              <a:off x="7272141" y="5197299"/>
              <a:ext cx="154827" cy="188970"/>
            </a:xfrm>
            <a:custGeom>
              <a:avLst/>
              <a:gdLst>
                <a:gd name="T0" fmla="*/ 372 w 583"/>
                <a:gd name="T1" fmla="*/ 562 h 714"/>
                <a:gd name="T2" fmla="*/ 435 w 583"/>
                <a:gd name="T3" fmla="*/ 650 h 714"/>
                <a:gd name="T4" fmla="*/ 447 w 583"/>
                <a:gd name="T5" fmla="*/ 700 h 714"/>
                <a:gd name="T6" fmla="*/ 514 w 583"/>
                <a:gd name="T7" fmla="*/ 689 h 714"/>
                <a:gd name="T8" fmla="*/ 560 w 583"/>
                <a:gd name="T9" fmla="*/ 714 h 714"/>
                <a:gd name="T10" fmla="*/ 583 w 583"/>
                <a:gd name="T11" fmla="*/ 689 h 714"/>
                <a:gd name="T12" fmla="*/ 574 w 583"/>
                <a:gd name="T13" fmla="*/ 663 h 714"/>
                <a:gd name="T14" fmla="*/ 563 w 583"/>
                <a:gd name="T15" fmla="*/ 633 h 714"/>
                <a:gd name="T16" fmla="*/ 548 w 583"/>
                <a:gd name="T17" fmla="*/ 626 h 714"/>
                <a:gd name="T18" fmla="*/ 512 w 583"/>
                <a:gd name="T19" fmla="*/ 604 h 714"/>
                <a:gd name="T20" fmla="*/ 488 w 583"/>
                <a:gd name="T21" fmla="*/ 530 h 714"/>
                <a:gd name="T22" fmla="*/ 491 w 583"/>
                <a:gd name="T23" fmla="*/ 451 h 714"/>
                <a:gd name="T24" fmla="*/ 514 w 583"/>
                <a:gd name="T25" fmla="*/ 340 h 714"/>
                <a:gd name="T26" fmla="*/ 459 w 583"/>
                <a:gd name="T27" fmla="*/ 283 h 714"/>
                <a:gd name="T28" fmla="*/ 342 w 583"/>
                <a:gd name="T29" fmla="*/ 254 h 714"/>
                <a:gd name="T30" fmla="*/ 311 w 583"/>
                <a:gd name="T31" fmla="*/ 195 h 714"/>
                <a:gd name="T32" fmla="*/ 308 w 583"/>
                <a:gd name="T33" fmla="*/ 163 h 714"/>
                <a:gd name="T34" fmla="*/ 311 w 583"/>
                <a:gd name="T35" fmla="*/ 134 h 714"/>
                <a:gd name="T36" fmla="*/ 308 w 583"/>
                <a:gd name="T37" fmla="*/ 118 h 714"/>
                <a:gd name="T38" fmla="*/ 252 w 583"/>
                <a:gd name="T39" fmla="*/ 149 h 714"/>
                <a:gd name="T40" fmla="*/ 275 w 583"/>
                <a:gd name="T41" fmla="*/ 177 h 714"/>
                <a:gd name="T42" fmla="*/ 266 w 583"/>
                <a:gd name="T43" fmla="*/ 192 h 714"/>
                <a:gd name="T44" fmla="*/ 234 w 583"/>
                <a:gd name="T45" fmla="*/ 216 h 714"/>
                <a:gd name="T46" fmla="*/ 195 w 583"/>
                <a:gd name="T47" fmla="*/ 149 h 714"/>
                <a:gd name="T48" fmla="*/ 202 w 583"/>
                <a:gd name="T49" fmla="*/ 128 h 714"/>
                <a:gd name="T50" fmla="*/ 169 w 583"/>
                <a:gd name="T51" fmla="*/ 146 h 714"/>
                <a:gd name="T52" fmla="*/ 226 w 583"/>
                <a:gd name="T53" fmla="*/ 70 h 714"/>
                <a:gd name="T54" fmla="*/ 222 w 583"/>
                <a:gd name="T55" fmla="*/ 22 h 714"/>
                <a:gd name="T56" fmla="*/ 151 w 583"/>
                <a:gd name="T57" fmla="*/ 10 h 714"/>
                <a:gd name="T58" fmla="*/ 24 w 583"/>
                <a:gd name="T59" fmla="*/ 78 h 714"/>
                <a:gd name="T60" fmla="*/ 0 w 583"/>
                <a:gd name="T61" fmla="*/ 106 h 714"/>
                <a:gd name="T62" fmla="*/ 45 w 583"/>
                <a:gd name="T63" fmla="*/ 151 h 714"/>
                <a:gd name="T64" fmla="*/ 99 w 583"/>
                <a:gd name="T65" fmla="*/ 163 h 714"/>
                <a:gd name="T66" fmla="*/ 75 w 583"/>
                <a:gd name="T67" fmla="*/ 245 h 714"/>
                <a:gd name="T68" fmla="*/ 43 w 583"/>
                <a:gd name="T69" fmla="*/ 224 h 714"/>
                <a:gd name="T70" fmla="*/ 15 w 583"/>
                <a:gd name="T71" fmla="*/ 275 h 714"/>
                <a:gd name="T72" fmla="*/ 47 w 583"/>
                <a:gd name="T73" fmla="*/ 296 h 714"/>
                <a:gd name="T74" fmla="*/ 144 w 583"/>
                <a:gd name="T75" fmla="*/ 331 h 714"/>
                <a:gd name="T76" fmla="*/ 164 w 583"/>
                <a:gd name="T77" fmla="*/ 392 h 714"/>
                <a:gd name="T78" fmla="*/ 206 w 583"/>
                <a:gd name="T79" fmla="*/ 406 h 714"/>
                <a:gd name="T80" fmla="*/ 251 w 583"/>
                <a:gd name="T81" fmla="*/ 424 h 714"/>
                <a:gd name="T82" fmla="*/ 247 w 583"/>
                <a:gd name="T83" fmla="*/ 467 h 714"/>
                <a:gd name="T84" fmla="*/ 293 w 583"/>
                <a:gd name="T85" fmla="*/ 516 h 714"/>
                <a:gd name="T86" fmla="*/ 342 w 583"/>
                <a:gd name="T87" fmla="*/ 573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3" h="714">
                  <a:moveTo>
                    <a:pt x="368" y="562"/>
                  </a:moveTo>
                  <a:lnTo>
                    <a:pt x="372" y="562"/>
                  </a:lnTo>
                  <a:lnTo>
                    <a:pt x="418" y="635"/>
                  </a:lnTo>
                  <a:lnTo>
                    <a:pt x="435" y="650"/>
                  </a:lnTo>
                  <a:lnTo>
                    <a:pt x="429" y="685"/>
                  </a:lnTo>
                  <a:lnTo>
                    <a:pt x="447" y="700"/>
                  </a:lnTo>
                  <a:lnTo>
                    <a:pt x="491" y="712"/>
                  </a:lnTo>
                  <a:lnTo>
                    <a:pt x="514" y="689"/>
                  </a:lnTo>
                  <a:lnTo>
                    <a:pt x="545" y="686"/>
                  </a:lnTo>
                  <a:lnTo>
                    <a:pt x="560" y="714"/>
                  </a:lnTo>
                  <a:lnTo>
                    <a:pt x="574" y="710"/>
                  </a:lnTo>
                  <a:lnTo>
                    <a:pt x="583" y="689"/>
                  </a:lnTo>
                  <a:lnTo>
                    <a:pt x="577" y="667"/>
                  </a:lnTo>
                  <a:lnTo>
                    <a:pt x="574" y="663"/>
                  </a:lnTo>
                  <a:lnTo>
                    <a:pt x="583" y="645"/>
                  </a:lnTo>
                  <a:lnTo>
                    <a:pt x="563" y="633"/>
                  </a:lnTo>
                  <a:lnTo>
                    <a:pt x="562" y="622"/>
                  </a:lnTo>
                  <a:lnTo>
                    <a:pt x="548" y="626"/>
                  </a:lnTo>
                  <a:lnTo>
                    <a:pt x="534" y="600"/>
                  </a:lnTo>
                  <a:lnTo>
                    <a:pt x="512" y="604"/>
                  </a:lnTo>
                  <a:lnTo>
                    <a:pt x="509" y="554"/>
                  </a:lnTo>
                  <a:lnTo>
                    <a:pt x="488" y="530"/>
                  </a:lnTo>
                  <a:lnTo>
                    <a:pt x="488" y="490"/>
                  </a:lnTo>
                  <a:lnTo>
                    <a:pt x="491" y="451"/>
                  </a:lnTo>
                  <a:lnTo>
                    <a:pt x="502" y="353"/>
                  </a:lnTo>
                  <a:lnTo>
                    <a:pt x="514" y="340"/>
                  </a:lnTo>
                  <a:lnTo>
                    <a:pt x="489" y="331"/>
                  </a:lnTo>
                  <a:lnTo>
                    <a:pt x="459" y="283"/>
                  </a:lnTo>
                  <a:lnTo>
                    <a:pt x="422" y="285"/>
                  </a:lnTo>
                  <a:lnTo>
                    <a:pt x="342" y="254"/>
                  </a:lnTo>
                  <a:lnTo>
                    <a:pt x="339" y="231"/>
                  </a:lnTo>
                  <a:lnTo>
                    <a:pt x="311" y="195"/>
                  </a:lnTo>
                  <a:lnTo>
                    <a:pt x="321" y="181"/>
                  </a:lnTo>
                  <a:lnTo>
                    <a:pt x="308" y="163"/>
                  </a:lnTo>
                  <a:lnTo>
                    <a:pt x="319" y="139"/>
                  </a:lnTo>
                  <a:lnTo>
                    <a:pt x="311" y="134"/>
                  </a:lnTo>
                  <a:lnTo>
                    <a:pt x="314" y="120"/>
                  </a:lnTo>
                  <a:lnTo>
                    <a:pt x="308" y="118"/>
                  </a:lnTo>
                  <a:lnTo>
                    <a:pt x="291" y="138"/>
                  </a:lnTo>
                  <a:lnTo>
                    <a:pt x="252" y="149"/>
                  </a:lnTo>
                  <a:lnTo>
                    <a:pt x="252" y="173"/>
                  </a:lnTo>
                  <a:lnTo>
                    <a:pt x="275" y="177"/>
                  </a:lnTo>
                  <a:lnTo>
                    <a:pt x="275" y="188"/>
                  </a:lnTo>
                  <a:lnTo>
                    <a:pt x="266" y="192"/>
                  </a:lnTo>
                  <a:lnTo>
                    <a:pt x="256" y="185"/>
                  </a:lnTo>
                  <a:lnTo>
                    <a:pt x="234" y="216"/>
                  </a:lnTo>
                  <a:lnTo>
                    <a:pt x="241" y="170"/>
                  </a:lnTo>
                  <a:lnTo>
                    <a:pt x="195" y="149"/>
                  </a:lnTo>
                  <a:lnTo>
                    <a:pt x="213" y="139"/>
                  </a:lnTo>
                  <a:lnTo>
                    <a:pt x="202" y="128"/>
                  </a:lnTo>
                  <a:lnTo>
                    <a:pt x="206" y="113"/>
                  </a:lnTo>
                  <a:lnTo>
                    <a:pt x="169" y="146"/>
                  </a:lnTo>
                  <a:lnTo>
                    <a:pt x="173" y="118"/>
                  </a:lnTo>
                  <a:lnTo>
                    <a:pt x="226" y="70"/>
                  </a:lnTo>
                  <a:lnTo>
                    <a:pt x="236" y="72"/>
                  </a:lnTo>
                  <a:lnTo>
                    <a:pt x="222" y="22"/>
                  </a:lnTo>
                  <a:lnTo>
                    <a:pt x="202" y="0"/>
                  </a:lnTo>
                  <a:lnTo>
                    <a:pt x="151" y="10"/>
                  </a:lnTo>
                  <a:lnTo>
                    <a:pt x="66" y="46"/>
                  </a:lnTo>
                  <a:lnTo>
                    <a:pt x="24" y="78"/>
                  </a:lnTo>
                  <a:lnTo>
                    <a:pt x="7" y="68"/>
                  </a:lnTo>
                  <a:lnTo>
                    <a:pt x="0" y="106"/>
                  </a:lnTo>
                  <a:lnTo>
                    <a:pt x="29" y="146"/>
                  </a:lnTo>
                  <a:lnTo>
                    <a:pt x="45" y="151"/>
                  </a:lnTo>
                  <a:lnTo>
                    <a:pt x="88" y="145"/>
                  </a:lnTo>
                  <a:lnTo>
                    <a:pt x="99" y="163"/>
                  </a:lnTo>
                  <a:lnTo>
                    <a:pt x="96" y="216"/>
                  </a:lnTo>
                  <a:lnTo>
                    <a:pt x="75" y="245"/>
                  </a:lnTo>
                  <a:lnTo>
                    <a:pt x="59" y="245"/>
                  </a:lnTo>
                  <a:lnTo>
                    <a:pt x="43" y="224"/>
                  </a:lnTo>
                  <a:lnTo>
                    <a:pt x="32" y="224"/>
                  </a:lnTo>
                  <a:lnTo>
                    <a:pt x="15" y="275"/>
                  </a:lnTo>
                  <a:lnTo>
                    <a:pt x="24" y="285"/>
                  </a:lnTo>
                  <a:lnTo>
                    <a:pt x="47" y="296"/>
                  </a:lnTo>
                  <a:lnTo>
                    <a:pt x="96" y="342"/>
                  </a:lnTo>
                  <a:lnTo>
                    <a:pt x="144" y="331"/>
                  </a:lnTo>
                  <a:lnTo>
                    <a:pt x="158" y="353"/>
                  </a:lnTo>
                  <a:lnTo>
                    <a:pt x="164" y="392"/>
                  </a:lnTo>
                  <a:lnTo>
                    <a:pt x="202" y="391"/>
                  </a:lnTo>
                  <a:lnTo>
                    <a:pt x="206" y="406"/>
                  </a:lnTo>
                  <a:lnTo>
                    <a:pt x="229" y="406"/>
                  </a:lnTo>
                  <a:lnTo>
                    <a:pt x="251" y="424"/>
                  </a:lnTo>
                  <a:lnTo>
                    <a:pt x="259" y="456"/>
                  </a:lnTo>
                  <a:lnTo>
                    <a:pt x="247" y="467"/>
                  </a:lnTo>
                  <a:lnTo>
                    <a:pt x="259" y="502"/>
                  </a:lnTo>
                  <a:lnTo>
                    <a:pt x="293" y="516"/>
                  </a:lnTo>
                  <a:lnTo>
                    <a:pt x="311" y="562"/>
                  </a:lnTo>
                  <a:lnTo>
                    <a:pt x="342" y="573"/>
                  </a:lnTo>
                  <a:lnTo>
                    <a:pt x="368" y="56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6" name="Freeform 87">
              <a:extLst>
                <a:ext uri="{FF2B5EF4-FFF2-40B4-BE49-F238E27FC236}">
                  <a16:creationId xmlns:a16="http://schemas.microsoft.com/office/drawing/2014/main" id="{9F9FC389-72D8-C346-F29C-6DF7B6753965}"/>
                </a:ext>
              </a:extLst>
            </p:cNvPr>
            <p:cNvSpPr>
              <a:spLocks noChangeAspect="1"/>
            </p:cNvSpPr>
            <p:nvPr/>
          </p:nvSpPr>
          <p:spPr bwMode="auto">
            <a:xfrm>
              <a:off x="7393621" y="5216355"/>
              <a:ext cx="93690" cy="157210"/>
            </a:xfrm>
            <a:custGeom>
              <a:avLst/>
              <a:gdLst>
                <a:gd name="T0" fmla="*/ 0 w 352"/>
                <a:gd name="T1" fmla="*/ 211 h 595"/>
                <a:gd name="T2" fmla="*/ 30 w 352"/>
                <a:gd name="T3" fmla="*/ 259 h 595"/>
                <a:gd name="T4" fmla="*/ 55 w 352"/>
                <a:gd name="T5" fmla="*/ 268 h 595"/>
                <a:gd name="T6" fmla="*/ 43 w 352"/>
                <a:gd name="T7" fmla="*/ 281 h 595"/>
                <a:gd name="T8" fmla="*/ 32 w 352"/>
                <a:gd name="T9" fmla="*/ 379 h 595"/>
                <a:gd name="T10" fmla="*/ 29 w 352"/>
                <a:gd name="T11" fmla="*/ 418 h 595"/>
                <a:gd name="T12" fmla="*/ 29 w 352"/>
                <a:gd name="T13" fmla="*/ 458 h 595"/>
                <a:gd name="T14" fmla="*/ 50 w 352"/>
                <a:gd name="T15" fmla="*/ 482 h 595"/>
                <a:gd name="T16" fmla="*/ 53 w 352"/>
                <a:gd name="T17" fmla="*/ 532 h 595"/>
                <a:gd name="T18" fmla="*/ 75 w 352"/>
                <a:gd name="T19" fmla="*/ 528 h 595"/>
                <a:gd name="T20" fmla="*/ 89 w 352"/>
                <a:gd name="T21" fmla="*/ 554 h 595"/>
                <a:gd name="T22" fmla="*/ 103 w 352"/>
                <a:gd name="T23" fmla="*/ 550 h 595"/>
                <a:gd name="T24" fmla="*/ 104 w 352"/>
                <a:gd name="T25" fmla="*/ 561 h 595"/>
                <a:gd name="T26" fmla="*/ 124 w 352"/>
                <a:gd name="T27" fmla="*/ 573 h 595"/>
                <a:gd name="T28" fmla="*/ 115 w 352"/>
                <a:gd name="T29" fmla="*/ 591 h 595"/>
                <a:gd name="T30" fmla="*/ 118 w 352"/>
                <a:gd name="T31" fmla="*/ 595 h 595"/>
                <a:gd name="T32" fmla="*/ 153 w 352"/>
                <a:gd name="T33" fmla="*/ 585 h 595"/>
                <a:gd name="T34" fmla="*/ 171 w 352"/>
                <a:gd name="T35" fmla="*/ 547 h 595"/>
                <a:gd name="T36" fmla="*/ 153 w 352"/>
                <a:gd name="T37" fmla="*/ 528 h 595"/>
                <a:gd name="T38" fmla="*/ 167 w 352"/>
                <a:gd name="T39" fmla="*/ 520 h 595"/>
                <a:gd name="T40" fmla="*/ 214 w 352"/>
                <a:gd name="T41" fmla="*/ 532 h 595"/>
                <a:gd name="T42" fmla="*/ 239 w 352"/>
                <a:gd name="T43" fmla="*/ 554 h 595"/>
                <a:gd name="T44" fmla="*/ 287 w 352"/>
                <a:gd name="T45" fmla="*/ 534 h 595"/>
                <a:gd name="T46" fmla="*/ 295 w 352"/>
                <a:gd name="T47" fmla="*/ 510 h 595"/>
                <a:gd name="T48" fmla="*/ 331 w 352"/>
                <a:gd name="T49" fmla="*/ 469 h 595"/>
                <a:gd name="T50" fmla="*/ 352 w 352"/>
                <a:gd name="T51" fmla="*/ 352 h 595"/>
                <a:gd name="T52" fmla="*/ 331 w 352"/>
                <a:gd name="T53" fmla="*/ 334 h 595"/>
                <a:gd name="T54" fmla="*/ 331 w 352"/>
                <a:gd name="T55" fmla="*/ 319 h 595"/>
                <a:gd name="T56" fmla="*/ 320 w 352"/>
                <a:gd name="T57" fmla="*/ 305 h 595"/>
                <a:gd name="T58" fmla="*/ 323 w 352"/>
                <a:gd name="T59" fmla="*/ 274 h 595"/>
                <a:gd name="T60" fmla="*/ 352 w 352"/>
                <a:gd name="T61" fmla="*/ 203 h 595"/>
                <a:gd name="T62" fmla="*/ 340 w 352"/>
                <a:gd name="T63" fmla="*/ 157 h 595"/>
                <a:gd name="T64" fmla="*/ 329 w 352"/>
                <a:gd name="T65" fmla="*/ 144 h 595"/>
                <a:gd name="T66" fmla="*/ 331 w 352"/>
                <a:gd name="T67" fmla="*/ 122 h 595"/>
                <a:gd name="T68" fmla="*/ 315 w 352"/>
                <a:gd name="T69" fmla="*/ 88 h 595"/>
                <a:gd name="T70" fmla="*/ 305 w 352"/>
                <a:gd name="T71" fmla="*/ 105 h 595"/>
                <a:gd name="T72" fmla="*/ 295 w 352"/>
                <a:gd name="T73" fmla="*/ 88 h 595"/>
                <a:gd name="T74" fmla="*/ 304 w 352"/>
                <a:gd name="T75" fmla="*/ 42 h 595"/>
                <a:gd name="T76" fmla="*/ 295 w 352"/>
                <a:gd name="T77" fmla="*/ 41 h 595"/>
                <a:gd name="T78" fmla="*/ 285 w 352"/>
                <a:gd name="T79" fmla="*/ 48 h 595"/>
                <a:gd name="T80" fmla="*/ 283 w 352"/>
                <a:gd name="T81" fmla="*/ 30 h 595"/>
                <a:gd name="T82" fmla="*/ 227 w 352"/>
                <a:gd name="T83" fmla="*/ 0 h 595"/>
                <a:gd name="T84" fmla="*/ 214 w 352"/>
                <a:gd name="T85" fmla="*/ 0 h 595"/>
                <a:gd name="T86" fmla="*/ 220 w 352"/>
                <a:gd name="T87" fmla="*/ 85 h 595"/>
                <a:gd name="T88" fmla="*/ 192 w 352"/>
                <a:gd name="T89" fmla="*/ 70 h 595"/>
                <a:gd name="T90" fmla="*/ 184 w 352"/>
                <a:gd name="T91" fmla="*/ 109 h 595"/>
                <a:gd name="T92" fmla="*/ 177 w 352"/>
                <a:gd name="T93" fmla="*/ 101 h 595"/>
                <a:gd name="T94" fmla="*/ 153 w 352"/>
                <a:gd name="T95" fmla="*/ 109 h 595"/>
                <a:gd name="T96" fmla="*/ 121 w 352"/>
                <a:gd name="T97" fmla="*/ 133 h 595"/>
                <a:gd name="T98" fmla="*/ 101 w 352"/>
                <a:gd name="T99" fmla="*/ 112 h 595"/>
                <a:gd name="T100" fmla="*/ 69 w 352"/>
                <a:gd name="T101" fmla="*/ 180 h 595"/>
                <a:gd name="T102" fmla="*/ 58 w 352"/>
                <a:gd name="T103" fmla="*/ 185 h 595"/>
                <a:gd name="T104" fmla="*/ 40 w 352"/>
                <a:gd name="T105" fmla="*/ 175 h 595"/>
                <a:gd name="T106" fmla="*/ 0 w 352"/>
                <a:gd name="T107" fmla="*/ 21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2" h="595">
                  <a:moveTo>
                    <a:pt x="0" y="211"/>
                  </a:moveTo>
                  <a:lnTo>
                    <a:pt x="30" y="259"/>
                  </a:lnTo>
                  <a:lnTo>
                    <a:pt x="55" y="268"/>
                  </a:lnTo>
                  <a:lnTo>
                    <a:pt x="43" y="281"/>
                  </a:lnTo>
                  <a:lnTo>
                    <a:pt x="32" y="379"/>
                  </a:lnTo>
                  <a:lnTo>
                    <a:pt x="29" y="418"/>
                  </a:lnTo>
                  <a:lnTo>
                    <a:pt x="29" y="458"/>
                  </a:lnTo>
                  <a:lnTo>
                    <a:pt x="50" y="482"/>
                  </a:lnTo>
                  <a:lnTo>
                    <a:pt x="53" y="532"/>
                  </a:lnTo>
                  <a:lnTo>
                    <a:pt x="75" y="528"/>
                  </a:lnTo>
                  <a:lnTo>
                    <a:pt x="89" y="554"/>
                  </a:lnTo>
                  <a:lnTo>
                    <a:pt x="103" y="550"/>
                  </a:lnTo>
                  <a:lnTo>
                    <a:pt x="104" y="561"/>
                  </a:lnTo>
                  <a:lnTo>
                    <a:pt x="124" y="573"/>
                  </a:lnTo>
                  <a:lnTo>
                    <a:pt x="115" y="591"/>
                  </a:lnTo>
                  <a:lnTo>
                    <a:pt x="118" y="595"/>
                  </a:lnTo>
                  <a:lnTo>
                    <a:pt x="153" y="585"/>
                  </a:lnTo>
                  <a:lnTo>
                    <a:pt x="171" y="547"/>
                  </a:lnTo>
                  <a:lnTo>
                    <a:pt x="153" y="528"/>
                  </a:lnTo>
                  <a:lnTo>
                    <a:pt x="167" y="520"/>
                  </a:lnTo>
                  <a:lnTo>
                    <a:pt x="214" y="532"/>
                  </a:lnTo>
                  <a:lnTo>
                    <a:pt x="239" y="554"/>
                  </a:lnTo>
                  <a:lnTo>
                    <a:pt x="287" y="534"/>
                  </a:lnTo>
                  <a:lnTo>
                    <a:pt x="295" y="510"/>
                  </a:lnTo>
                  <a:lnTo>
                    <a:pt x="331" y="469"/>
                  </a:lnTo>
                  <a:lnTo>
                    <a:pt x="352" y="352"/>
                  </a:lnTo>
                  <a:lnTo>
                    <a:pt x="331" y="334"/>
                  </a:lnTo>
                  <a:lnTo>
                    <a:pt x="331" y="319"/>
                  </a:lnTo>
                  <a:lnTo>
                    <a:pt x="320" y="305"/>
                  </a:lnTo>
                  <a:lnTo>
                    <a:pt x="323" y="274"/>
                  </a:lnTo>
                  <a:lnTo>
                    <a:pt x="352" y="203"/>
                  </a:lnTo>
                  <a:lnTo>
                    <a:pt x="340" y="157"/>
                  </a:lnTo>
                  <a:lnTo>
                    <a:pt x="329" y="144"/>
                  </a:lnTo>
                  <a:lnTo>
                    <a:pt x="331" y="122"/>
                  </a:lnTo>
                  <a:lnTo>
                    <a:pt x="315" y="88"/>
                  </a:lnTo>
                  <a:lnTo>
                    <a:pt x="305" y="105"/>
                  </a:lnTo>
                  <a:lnTo>
                    <a:pt x="295" y="88"/>
                  </a:lnTo>
                  <a:lnTo>
                    <a:pt x="304" y="42"/>
                  </a:lnTo>
                  <a:lnTo>
                    <a:pt x="295" y="41"/>
                  </a:lnTo>
                  <a:lnTo>
                    <a:pt x="285" y="48"/>
                  </a:lnTo>
                  <a:lnTo>
                    <a:pt x="283" y="30"/>
                  </a:lnTo>
                  <a:lnTo>
                    <a:pt x="227" y="0"/>
                  </a:lnTo>
                  <a:lnTo>
                    <a:pt x="214" y="0"/>
                  </a:lnTo>
                  <a:lnTo>
                    <a:pt x="220" y="85"/>
                  </a:lnTo>
                  <a:lnTo>
                    <a:pt x="192" y="70"/>
                  </a:lnTo>
                  <a:lnTo>
                    <a:pt x="184" y="109"/>
                  </a:lnTo>
                  <a:lnTo>
                    <a:pt x="177" y="101"/>
                  </a:lnTo>
                  <a:lnTo>
                    <a:pt x="153" y="109"/>
                  </a:lnTo>
                  <a:lnTo>
                    <a:pt x="121" y="133"/>
                  </a:lnTo>
                  <a:lnTo>
                    <a:pt x="101" y="112"/>
                  </a:lnTo>
                  <a:lnTo>
                    <a:pt x="69" y="180"/>
                  </a:lnTo>
                  <a:lnTo>
                    <a:pt x="58" y="185"/>
                  </a:lnTo>
                  <a:lnTo>
                    <a:pt x="40" y="175"/>
                  </a:lnTo>
                  <a:lnTo>
                    <a:pt x="0" y="21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7" name="Freeform 88">
              <a:extLst>
                <a:ext uri="{FF2B5EF4-FFF2-40B4-BE49-F238E27FC236}">
                  <a16:creationId xmlns:a16="http://schemas.microsoft.com/office/drawing/2014/main" id="{85970A6B-FF0A-9EEF-0011-4BFCFC731255}"/>
                </a:ext>
              </a:extLst>
            </p:cNvPr>
            <p:cNvSpPr>
              <a:spLocks noChangeAspect="1"/>
            </p:cNvSpPr>
            <p:nvPr/>
          </p:nvSpPr>
          <p:spPr bwMode="auto">
            <a:xfrm>
              <a:off x="7407119" y="5248115"/>
              <a:ext cx="56373" cy="88133"/>
            </a:xfrm>
            <a:custGeom>
              <a:avLst/>
              <a:gdLst>
                <a:gd name="T0" fmla="*/ 111 w 214"/>
                <a:gd name="T1" fmla="*/ 212 h 333"/>
                <a:gd name="T2" fmla="*/ 124 w 214"/>
                <a:gd name="T3" fmla="*/ 234 h 333"/>
                <a:gd name="T4" fmla="*/ 138 w 214"/>
                <a:gd name="T5" fmla="*/ 226 h 333"/>
                <a:gd name="T6" fmla="*/ 124 w 214"/>
                <a:gd name="T7" fmla="*/ 197 h 333"/>
                <a:gd name="T8" fmla="*/ 164 w 214"/>
                <a:gd name="T9" fmla="*/ 181 h 333"/>
                <a:gd name="T10" fmla="*/ 214 w 214"/>
                <a:gd name="T11" fmla="*/ 121 h 333"/>
                <a:gd name="T12" fmla="*/ 212 w 214"/>
                <a:gd name="T13" fmla="*/ 96 h 333"/>
                <a:gd name="T14" fmla="*/ 184 w 214"/>
                <a:gd name="T15" fmla="*/ 75 h 333"/>
                <a:gd name="T16" fmla="*/ 166 w 214"/>
                <a:gd name="T17" fmla="*/ 57 h 333"/>
                <a:gd name="T18" fmla="*/ 177 w 214"/>
                <a:gd name="T19" fmla="*/ 53 h 333"/>
                <a:gd name="T20" fmla="*/ 173 w 214"/>
                <a:gd name="T21" fmla="*/ 22 h 333"/>
                <a:gd name="T22" fmla="*/ 162 w 214"/>
                <a:gd name="T23" fmla="*/ 0 h 333"/>
                <a:gd name="T24" fmla="*/ 153 w 214"/>
                <a:gd name="T25" fmla="*/ 51 h 333"/>
                <a:gd name="T26" fmla="*/ 142 w 214"/>
                <a:gd name="T27" fmla="*/ 22 h 333"/>
                <a:gd name="T28" fmla="*/ 131 w 214"/>
                <a:gd name="T29" fmla="*/ 30 h 333"/>
                <a:gd name="T30" fmla="*/ 117 w 214"/>
                <a:gd name="T31" fmla="*/ 30 h 333"/>
                <a:gd name="T32" fmla="*/ 104 w 214"/>
                <a:gd name="T33" fmla="*/ 42 h 333"/>
                <a:gd name="T34" fmla="*/ 95 w 214"/>
                <a:gd name="T35" fmla="*/ 88 h 333"/>
                <a:gd name="T36" fmla="*/ 104 w 214"/>
                <a:gd name="T37" fmla="*/ 114 h 333"/>
                <a:gd name="T38" fmla="*/ 103 w 214"/>
                <a:gd name="T39" fmla="*/ 137 h 333"/>
                <a:gd name="T40" fmla="*/ 90 w 214"/>
                <a:gd name="T41" fmla="*/ 138 h 333"/>
                <a:gd name="T42" fmla="*/ 82 w 214"/>
                <a:gd name="T43" fmla="*/ 156 h 333"/>
                <a:gd name="T44" fmla="*/ 36 w 214"/>
                <a:gd name="T45" fmla="*/ 197 h 333"/>
                <a:gd name="T46" fmla="*/ 36 w 214"/>
                <a:gd name="T47" fmla="*/ 238 h 333"/>
                <a:gd name="T48" fmla="*/ 0 w 214"/>
                <a:gd name="T49" fmla="*/ 296 h 333"/>
                <a:gd name="T50" fmla="*/ 3 w 214"/>
                <a:gd name="T51" fmla="*/ 333 h 333"/>
                <a:gd name="T52" fmla="*/ 14 w 214"/>
                <a:gd name="T53" fmla="*/ 333 h 333"/>
                <a:gd name="T54" fmla="*/ 8 w 214"/>
                <a:gd name="T55" fmla="*/ 319 h 333"/>
                <a:gd name="T56" fmla="*/ 39 w 214"/>
                <a:gd name="T57" fmla="*/ 279 h 333"/>
                <a:gd name="T58" fmla="*/ 39 w 214"/>
                <a:gd name="T59" fmla="*/ 257 h 333"/>
                <a:gd name="T60" fmla="*/ 103 w 214"/>
                <a:gd name="T61" fmla="*/ 234 h 333"/>
                <a:gd name="T62" fmla="*/ 102 w 214"/>
                <a:gd name="T63" fmla="*/ 226 h 333"/>
                <a:gd name="T64" fmla="*/ 111 w 214"/>
                <a:gd name="T65" fmla="*/ 21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333">
                  <a:moveTo>
                    <a:pt x="111" y="212"/>
                  </a:moveTo>
                  <a:lnTo>
                    <a:pt x="124" y="234"/>
                  </a:lnTo>
                  <a:lnTo>
                    <a:pt x="138" y="226"/>
                  </a:lnTo>
                  <a:lnTo>
                    <a:pt x="124" y="197"/>
                  </a:lnTo>
                  <a:lnTo>
                    <a:pt x="164" y="181"/>
                  </a:lnTo>
                  <a:lnTo>
                    <a:pt x="214" y="121"/>
                  </a:lnTo>
                  <a:lnTo>
                    <a:pt x="212" y="96"/>
                  </a:lnTo>
                  <a:lnTo>
                    <a:pt x="184" y="75"/>
                  </a:lnTo>
                  <a:lnTo>
                    <a:pt x="166" y="57"/>
                  </a:lnTo>
                  <a:lnTo>
                    <a:pt x="177" y="53"/>
                  </a:lnTo>
                  <a:lnTo>
                    <a:pt x="173" y="22"/>
                  </a:lnTo>
                  <a:lnTo>
                    <a:pt x="162" y="0"/>
                  </a:lnTo>
                  <a:lnTo>
                    <a:pt x="153" y="51"/>
                  </a:lnTo>
                  <a:lnTo>
                    <a:pt x="142" y="22"/>
                  </a:lnTo>
                  <a:lnTo>
                    <a:pt x="131" y="30"/>
                  </a:lnTo>
                  <a:lnTo>
                    <a:pt x="117" y="30"/>
                  </a:lnTo>
                  <a:lnTo>
                    <a:pt x="104" y="42"/>
                  </a:lnTo>
                  <a:lnTo>
                    <a:pt x="95" y="88"/>
                  </a:lnTo>
                  <a:lnTo>
                    <a:pt x="104" y="114"/>
                  </a:lnTo>
                  <a:lnTo>
                    <a:pt x="103" y="137"/>
                  </a:lnTo>
                  <a:lnTo>
                    <a:pt x="90" y="138"/>
                  </a:lnTo>
                  <a:lnTo>
                    <a:pt x="82" y="156"/>
                  </a:lnTo>
                  <a:lnTo>
                    <a:pt x="36" y="197"/>
                  </a:lnTo>
                  <a:lnTo>
                    <a:pt x="36" y="238"/>
                  </a:lnTo>
                  <a:lnTo>
                    <a:pt x="0" y="296"/>
                  </a:lnTo>
                  <a:lnTo>
                    <a:pt x="3" y="333"/>
                  </a:lnTo>
                  <a:lnTo>
                    <a:pt x="14" y="333"/>
                  </a:lnTo>
                  <a:lnTo>
                    <a:pt x="8" y="319"/>
                  </a:lnTo>
                  <a:lnTo>
                    <a:pt x="39" y="279"/>
                  </a:lnTo>
                  <a:lnTo>
                    <a:pt x="39" y="257"/>
                  </a:lnTo>
                  <a:lnTo>
                    <a:pt x="103" y="234"/>
                  </a:lnTo>
                  <a:lnTo>
                    <a:pt x="102" y="226"/>
                  </a:lnTo>
                  <a:lnTo>
                    <a:pt x="111" y="212"/>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sp>
          <p:nvSpPr>
            <p:cNvPr id="98" name="Freeform 89">
              <a:extLst>
                <a:ext uri="{FF2B5EF4-FFF2-40B4-BE49-F238E27FC236}">
                  <a16:creationId xmlns:a16="http://schemas.microsoft.com/office/drawing/2014/main" id="{A5C4901F-F16B-A8AB-2090-27F3A1048458}"/>
                </a:ext>
              </a:extLst>
            </p:cNvPr>
            <p:cNvSpPr>
              <a:spLocks noChangeAspect="1"/>
            </p:cNvSpPr>
            <p:nvPr/>
          </p:nvSpPr>
          <p:spPr bwMode="auto">
            <a:xfrm>
              <a:off x="7182420" y="5209209"/>
              <a:ext cx="166737" cy="185000"/>
            </a:xfrm>
            <a:custGeom>
              <a:avLst/>
              <a:gdLst>
                <a:gd name="T0" fmla="*/ 108 w 630"/>
                <a:gd name="T1" fmla="*/ 568 h 697"/>
                <a:gd name="T2" fmla="*/ 244 w 630"/>
                <a:gd name="T3" fmla="*/ 595 h 697"/>
                <a:gd name="T4" fmla="*/ 399 w 630"/>
                <a:gd name="T5" fmla="*/ 697 h 697"/>
                <a:gd name="T6" fmla="*/ 471 w 630"/>
                <a:gd name="T7" fmla="*/ 670 h 697"/>
                <a:gd name="T8" fmla="*/ 586 w 630"/>
                <a:gd name="T9" fmla="*/ 656 h 697"/>
                <a:gd name="T10" fmla="*/ 621 w 630"/>
                <a:gd name="T11" fmla="*/ 634 h 697"/>
                <a:gd name="T12" fmla="*/ 616 w 630"/>
                <a:gd name="T13" fmla="*/ 531 h 697"/>
                <a:gd name="T14" fmla="*/ 630 w 630"/>
                <a:gd name="T15" fmla="*/ 521 h 697"/>
                <a:gd name="T16" fmla="*/ 568 w 630"/>
                <a:gd name="T17" fmla="*/ 486 h 697"/>
                <a:gd name="T18" fmla="*/ 565 w 630"/>
                <a:gd name="T19" fmla="*/ 426 h 697"/>
                <a:gd name="T20" fmla="*/ 598 w 630"/>
                <a:gd name="T21" fmla="*/ 409 h 697"/>
                <a:gd name="T22" fmla="*/ 568 w 630"/>
                <a:gd name="T23" fmla="*/ 359 h 697"/>
                <a:gd name="T24" fmla="*/ 541 w 630"/>
                <a:gd name="T25" fmla="*/ 344 h 697"/>
                <a:gd name="T26" fmla="*/ 497 w 630"/>
                <a:gd name="T27" fmla="*/ 306 h 697"/>
                <a:gd name="T28" fmla="*/ 435 w 630"/>
                <a:gd name="T29" fmla="*/ 295 h 697"/>
                <a:gd name="T30" fmla="*/ 363 w 630"/>
                <a:gd name="T31" fmla="*/ 238 h 697"/>
                <a:gd name="T32" fmla="*/ 371 w 630"/>
                <a:gd name="T33" fmla="*/ 177 h 697"/>
                <a:gd name="T34" fmla="*/ 398 w 630"/>
                <a:gd name="T35" fmla="*/ 198 h 697"/>
                <a:gd name="T36" fmla="*/ 435 w 630"/>
                <a:gd name="T37" fmla="*/ 169 h 697"/>
                <a:gd name="T38" fmla="*/ 427 w 630"/>
                <a:gd name="T39" fmla="*/ 98 h 697"/>
                <a:gd name="T40" fmla="*/ 368 w 630"/>
                <a:gd name="T41" fmla="*/ 99 h 697"/>
                <a:gd name="T42" fmla="*/ 346 w 630"/>
                <a:gd name="T43" fmla="*/ 21 h 697"/>
                <a:gd name="T44" fmla="*/ 247 w 630"/>
                <a:gd name="T45" fmla="*/ 21 h 697"/>
                <a:gd name="T46" fmla="*/ 216 w 630"/>
                <a:gd name="T47" fmla="*/ 23 h 697"/>
                <a:gd name="T48" fmla="*/ 120 w 630"/>
                <a:gd name="T49" fmla="*/ 23 h 697"/>
                <a:gd name="T50" fmla="*/ 95 w 630"/>
                <a:gd name="T51" fmla="*/ 30 h 697"/>
                <a:gd name="T52" fmla="*/ 115 w 630"/>
                <a:gd name="T53" fmla="*/ 137 h 697"/>
                <a:gd name="T54" fmla="*/ 133 w 630"/>
                <a:gd name="T55" fmla="*/ 186 h 697"/>
                <a:gd name="T56" fmla="*/ 148 w 630"/>
                <a:gd name="T57" fmla="*/ 247 h 697"/>
                <a:gd name="T58" fmla="*/ 99 w 630"/>
                <a:gd name="T59" fmla="*/ 279 h 697"/>
                <a:gd name="T60" fmla="*/ 92 w 630"/>
                <a:gd name="T61" fmla="*/ 324 h 697"/>
                <a:gd name="T62" fmla="*/ 62 w 630"/>
                <a:gd name="T63" fmla="*/ 369 h 697"/>
                <a:gd name="T64" fmla="*/ 13 w 630"/>
                <a:gd name="T65" fmla="*/ 443 h 697"/>
                <a:gd name="T66" fmla="*/ 21 w 630"/>
                <a:gd name="T67" fmla="*/ 482 h 697"/>
                <a:gd name="T68" fmla="*/ 3 w 630"/>
                <a:gd name="T69" fmla="*/ 529 h 697"/>
                <a:gd name="T70" fmla="*/ 48 w 630"/>
                <a:gd name="T71" fmla="*/ 603 h 697"/>
                <a:gd name="T72" fmla="*/ 64 w 630"/>
                <a:gd name="T73" fmla="*/ 61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0" h="697">
                  <a:moveTo>
                    <a:pt x="73" y="609"/>
                  </a:moveTo>
                  <a:lnTo>
                    <a:pt x="108" y="568"/>
                  </a:lnTo>
                  <a:lnTo>
                    <a:pt x="115" y="581"/>
                  </a:lnTo>
                  <a:lnTo>
                    <a:pt x="244" y="595"/>
                  </a:lnTo>
                  <a:lnTo>
                    <a:pt x="363" y="684"/>
                  </a:lnTo>
                  <a:lnTo>
                    <a:pt x="399" y="697"/>
                  </a:lnTo>
                  <a:lnTo>
                    <a:pt x="469" y="687"/>
                  </a:lnTo>
                  <a:lnTo>
                    <a:pt x="471" y="670"/>
                  </a:lnTo>
                  <a:lnTo>
                    <a:pt x="530" y="646"/>
                  </a:lnTo>
                  <a:lnTo>
                    <a:pt x="586" y="656"/>
                  </a:lnTo>
                  <a:lnTo>
                    <a:pt x="611" y="670"/>
                  </a:lnTo>
                  <a:lnTo>
                    <a:pt x="621" y="634"/>
                  </a:lnTo>
                  <a:lnTo>
                    <a:pt x="597" y="575"/>
                  </a:lnTo>
                  <a:lnTo>
                    <a:pt x="616" y="531"/>
                  </a:lnTo>
                  <a:lnTo>
                    <a:pt x="611" y="515"/>
                  </a:lnTo>
                  <a:lnTo>
                    <a:pt x="630" y="521"/>
                  </a:lnTo>
                  <a:lnTo>
                    <a:pt x="621" y="505"/>
                  </a:lnTo>
                  <a:lnTo>
                    <a:pt x="568" y="486"/>
                  </a:lnTo>
                  <a:lnTo>
                    <a:pt x="576" y="455"/>
                  </a:lnTo>
                  <a:lnTo>
                    <a:pt x="565" y="426"/>
                  </a:lnTo>
                  <a:lnTo>
                    <a:pt x="586" y="420"/>
                  </a:lnTo>
                  <a:lnTo>
                    <a:pt x="598" y="409"/>
                  </a:lnTo>
                  <a:lnTo>
                    <a:pt x="590" y="377"/>
                  </a:lnTo>
                  <a:lnTo>
                    <a:pt x="568" y="359"/>
                  </a:lnTo>
                  <a:lnTo>
                    <a:pt x="545" y="359"/>
                  </a:lnTo>
                  <a:lnTo>
                    <a:pt x="541" y="344"/>
                  </a:lnTo>
                  <a:lnTo>
                    <a:pt x="503" y="345"/>
                  </a:lnTo>
                  <a:lnTo>
                    <a:pt x="497" y="306"/>
                  </a:lnTo>
                  <a:lnTo>
                    <a:pt x="483" y="284"/>
                  </a:lnTo>
                  <a:lnTo>
                    <a:pt x="435" y="295"/>
                  </a:lnTo>
                  <a:lnTo>
                    <a:pt x="386" y="249"/>
                  </a:lnTo>
                  <a:lnTo>
                    <a:pt x="363" y="238"/>
                  </a:lnTo>
                  <a:lnTo>
                    <a:pt x="354" y="228"/>
                  </a:lnTo>
                  <a:lnTo>
                    <a:pt x="371" y="177"/>
                  </a:lnTo>
                  <a:lnTo>
                    <a:pt x="382" y="177"/>
                  </a:lnTo>
                  <a:lnTo>
                    <a:pt x="398" y="198"/>
                  </a:lnTo>
                  <a:lnTo>
                    <a:pt x="414" y="198"/>
                  </a:lnTo>
                  <a:lnTo>
                    <a:pt x="435" y="169"/>
                  </a:lnTo>
                  <a:lnTo>
                    <a:pt x="438" y="116"/>
                  </a:lnTo>
                  <a:lnTo>
                    <a:pt x="427" y="98"/>
                  </a:lnTo>
                  <a:lnTo>
                    <a:pt x="384" y="104"/>
                  </a:lnTo>
                  <a:lnTo>
                    <a:pt x="368" y="99"/>
                  </a:lnTo>
                  <a:lnTo>
                    <a:pt x="339" y="59"/>
                  </a:lnTo>
                  <a:lnTo>
                    <a:pt x="346" y="21"/>
                  </a:lnTo>
                  <a:lnTo>
                    <a:pt x="321" y="9"/>
                  </a:lnTo>
                  <a:lnTo>
                    <a:pt x="247" y="21"/>
                  </a:lnTo>
                  <a:lnTo>
                    <a:pt x="233" y="4"/>
                  </a:lnTo>
                  <a:lnTo>
                    <a:pt x="216" y="23"/>
                  </a:lnTo>
                  <a:lnTo>
                    <a:pt x="163" y="0"/>
                  </a:lnTo>
                  <a:lnTo>
                    <a:pt x="120" y="23"/>
                  </a:lnTo>
                  <a:lnTo>
                    <a:pt x="113" y="30"/>
                  </a:lnTo>
                  <a:lnTo>
                    <a:pt x="95" y="30"/>
                  </a:lnTo>
                  <a:lnTo>
                    <a:pt x="113" y="85"/>
                  </a:lnTo>
                  <a:lnTo>
                    <a:pt x="115" y="137"/>
                  </a:lnTo>
                  <a:lnTo>
                    <a:pt x="135" y="162"/>
                  </a:lnTo>
                  <a:lnTo>
                    <a:pt x="133" y="186"/>
                  </a:lnTo>
                  <a:lnTo>
                    <a:pt x="155" y="210"/>
                  </a:lnTo>
                  <a:lnTo>
                    <a:pt x="148" y="247"/>
                  </a:lnTo>
                  <a:lnTo>
                    <a:pt x="131" y="274"/>
                  </a:lnTo>
                  <a:lnTo>
                    <a:pt x="99" y="279"/>
                  </a:lnTo>
                  <a:lnTo>
                    <a:pt x="70" y="303"/>
                  </a:lnTo>
                  <a:lnTo>
                    <a:pt x="92" y="324"/>
                  </a:lnTo>
                  <a:lnTo>
                    <a:pt x="64" y="341"/>
                  </a:lnTo>
                  <a:lnTo>
                    <a:pt x="62" y="369"/>
                  </a:lnTo>
                  <a:lnTo>
                    <a:pt x="0" y="426"/>
                  </a:lnTo>
                  <a:lnTo>
                    <a:pt x="13" y="443"/>
                  </a:lnTo>
                  <a:lnTo>
                    <a:pt x="7" y="478"/>
                  </a:lnTo>
                  <a:lnTo>
                    <a:pt x="21" y="482"/>
                  </a:lnTo>
                  <a:lnTo>
                    <a:pt x="3" y="512"/>
                  </a:lnTo>
                  <a:lnTo>
                    <a:pt x="3" y="529"/>
                  </a:lnTo>
                  <a:lnTo>
                    <a:pt x="25" y="557"/>
                  </a:lnTo>
                  <a:lnTo>
                    <a:pt x="48" y="603"/>
                  </a:lnTo>
                  <a:lnTo>
                    <a:pt x="52" y="593"/>
                  </a:lnTo>
                  <a:lnTo>
                    <a:pt x="64" y="616"/>
                  </a:lnTo>
                  <a:lnTo>
                    <a:pt x="73" y="609"/>
                  </a:lnTo>
                  <a:close/>
                </a:path>
              </a:pathLst>
            </a:custGeom>
            <a:noFill/>
            <a:ln w="3175">
              <a:solidFill>
                <a:schemeClr val="tx1">
                  <a:alpha val="80000"/>
                </a:schemeClr>
              </a:solidFill>
              <a:prstDash val="solid"/>
              <a:round/>
              <a:headEnd/>
              <a:tailEnd/>
            </a:ln>
          </p:spPr>
          <p:txBody>
            <a:bodyPr/>
            <a:lstStyle/>
            <a:p>
              <a:endParaRPr lang="ja-JP" altLang="en-US" sz="1400">
                <a:latin typeface="+mn-ea"/>
              </a:endParaRPr>
            </a:p>
          </p:txBody>
        </p:sp>
        <p:sp>
          <p:nvSpPr>
            <p:cNvPr id="99" name="Freeform 90">
              <a:extLst>
                <a:ext uri="{FF2B5EF4-FFF2-40B4-BE49-F238E27FC236}">
                  <a16:creationId xmlns:a16="http://schemas.microsoft.com/office/drawing/2014/main" id="{CA75E438-A643-F7F0-8F3D-2E70E6ACD3D6}"/>
                </a:ext>
              </a:extLst>
            </p:cNvPr>
            <p:cNvSpPr>
              <a:spLocks noChangeAspect="1"/>
            </p:cNvSpPr>
            <p:nvPr/>
          </p:nvSpPr>
          <p:spPr bwMode="auto">
            <a:xfrm>
              <a:off x="7230060" y="5404531"/>
              <a:ext cx="45257" cy="62725"/>
            </a:xfrm>
            <a:custGeom>
              <a:avLst/>
              <a:gdLst>
                <a:gd name="T0" fmla="*/ 89 w 170"/>
                <a:gd name="T1" fmla="*/ 76 h 236"/>
                <a:gd name="T2" fmla="*/ 84 w 170"/>
                <a:gd name="T3" fmla="*/ 77 h 236"/>
                <a:gd name="T4" fmla="*/ 73 w 170"/>
                <a:gd name="T5" fmla="*/ 80 h 236"/>
                <a:gd name="T6" fmla="*/ 67 w 170"/>
                <a:gd name="T7" fmla="*/ 92 h 236"/>
                <a:gd name="T8" fmla="*/ 60 w 170"/>
                <a:gd name="T9" fmla="*/ 105 h 236"/>
                <a:gd name="T10" fmla="*/ 53 w 170"/>
                <a:gd name="T11" fmla="*/ 116 h 236"/>
                <a:gd name="T12" fmla="*/ 43 w 170"/>
                <a:gd name="T13" fmla="*/ 131 h 236"/>
                <a:gd name="T14" fmla="*/ 39 w 170"/>
                <a:gd name="T15" fmla="*/ 143 h 236"/>
                <a:gd name="T16" fmla="*/ 34 w 170"/>
                <a:gd name="T17" fmla="*/ 150 h 236"/>
                <a:gd name="T18" fmla="*/ 29 w 170"/>
                <a:gd name="T19" fmla="*/ 155 h 236"/>
                <a:gd name="T20" fmla="*/ 22 w 170"/>
                <a:gd name="T21" fmla="*/ 156 h 236"/>
                <a:gd name="T22" fmla="*/ 8 w 170"/>
                <a:gd name="T23" fmla="*/ 159 h 236"/>
                <a:gd name="T24" fmla="*/ 6 w 170"/>
                <a:gd name="T25" fmla="*/ 169 h 236"/>
                <a:gd name="T26" fmla="*/ 4 w 170"/>
                <a:gd name="T27" fmla="*/ 170 h 236"/>
                <a:gd name="T28" fmla="*/ 0 w 170"/>
                <a:gd name="T29" fmla="*/ 176 h 236"/>
                <a:gd name="T30" fmla="*/ 0 w 170"/>
                <a:gd name="T31" fmla="*/ 189 h 236"/>
                <a:gd name="T32" fmla="*/ 6 w 170"/>
                <a:gd name="T33" fmla="*/ 194 h 236"/>
                <a:gd name="T34" fmla="*/ 17 w 170"/>
                <a:gd name="T35" fmla="*/ 201 h 236"/>
                <a:gd name="T36" fmla="*/ 21 w 170"/>
                <a:gd name="T37" fmla="*/ 197 h 236"/>
                <a:gd name="T38" fmla="*/ 22 w 170"/>
                <a:gd name="T39" fmla="*/ 201 h 236"/>
                <a:gd name="T40" fmla="*/ 15 w 170"/>
                <a:gd name="T41" fmla="*/ 215 h 236"/>
                <a:gd name="T42" fmla="*/ 17 w 170"/>
                <a:gd name="T43" fmla="*/ 217 h 236"/>
                <a:gd name="T44" fmla="*/ 22 w 170"/>
                <a:gd name="T45" fmla="*/ 225 h 236"/>
                <a:gd name="T46" fmla="*/ 27 w 170"/>
                <a:gd name="T47" fmla="*/ 228 h 236"/>
                <a:gd name="T48" fmla="*/ 45 w 170"/>
                <a:gd name="T49" fmla="*/ 230 h 236"/>
                <a:gd name="T50" fmla="*/ 53 w 170"/>
                <a:gd name="T51" fmla="*/ 232 h 236"/>
                <a:gd name="T52" fmla="*/ 60 w 170"/>
                <a:gd name="T53" fmla="*/ 235 h 236"/>
                <a:gd name="T54" fmla="*/ 67 w 170"/>
                <a:gd name="T55" fmla="*/ 228 h 236"/>
                <a:gd name="T56" fmla="*/ 73 w 170"/>
                <a:gd name="T57" fmla="*/ 219 h 236"/>
                <a:gd name="T58" fmla="*/ 93 w 170"/>
                <a:gd name="T59" fmla="*/ 212 h 236"/>
                <a:gd name="T60" fmla="*/ 113 w 170"/>
                <a:gd name="T61" fmla="*/ 203 h 236"/>
                <a:gd name="T62" fmla="*/ 123 w 170"/>
                <a:gd name="T63" fmla="*/ 201 h 236"/>
                <a:gd name="T64" fmla="*/ 127 w 170"/>
                <a:gd name="T65" fmla="*/ 194 h 236"/>
                <a:gd name="T66" fmla="*/ 130 w 170"/>
                <a:gd name="T67" fmla="*/ 193 h 236"/>
                <a:gd name="T68" fmla="*/ 130 w 170"/>
                <a:gd name="T69" fmla="*/ 189 h 236"/>
                <a:gd name="T70" fmla="*/ 127 w 170"/>
                <a:gd name="T71" fmla="*/ 183 h 236"/>
                <a:gd name="T72" fmla="*/ 123 w 170"/>
                <a:gd name="T73" fmla="*/ 183 h 236"/>
                <a:gd name="T74" fmla="*/ 116 w 170"/>
                <a:gd name="T75" fmla="*/ 170 h 236"/>
                <a:gd name="T76" fmla="*/ 113 w 170"/>
                <a:gd name="T77" fmla="*/ 162 h 236"/>
                <a:gd name="T78" fmla="*/ 113 w 170"/>
                <a:gd name="T79" fmla="*/ 156 h 236"/>
                <a:gd name="T80" fmla="*/ 106 w 170"/>
                <a:gd name="T81" fmla="*/ 151 h 236"/>
                <a:gd name="T82" fmla="*/ 138 w 170"/>
                <a:gd name="T83" fmla="*/ 76 h 236"/>
                <a:gd name="T84" fmla="*/ 146 w 170"/>
                <a:gd name="T85" fmla="*/ 63 h 236"/>
                <a:gd name="T86" fmla="*/ 158 w 170"/>
                <a:gd name="T87" fmla="*/ 52 h 236"/>
                <a:gd name="T88" fmla="*/ 159 w 170"/>
                <a:gd name="T89" fmla="*/ 43 h 236"/>
                <a:gd name="T90" fmla="*/ 162 w 170"/>
                <a:gd name="T91" fmla="*/ 34 h 236"/>
                <a:gd name="T92" fmla="*/ 167 w 170"/>
                <a:gd name="T93" fmla="*/ 31 h 236"/>
                <a:gd name="T94" fmla="*/ 170 w 170"/>
                <a:gd name="T95" fmla="*/ 20 h 236"/>
                <a:gd name="T96" fmla="*/ 159 w 170"/>
                <a:gd name="T97" fmla="*/ 0 h 236"/>
                <a:gd name="T98" fmla="*/ 149 w 170"/>
                <a:gd name="T99" fmla="*/ 10 h 236"/>
                <a:gd name="T100" fmla="*/ 142 w 170"/>
                <a:gd name="T101" fmla="*/ 23 h 236"/>
                <a:gd name="T102" fmla="*/ 135 w 170"/>
                <a:gd name="T103" fmla="*/ 31 h 236"/>
                <a:gd name="T104" fmla="*/ 127 w 170"/>
                <a:gd name="T105" fmla="*/ 38 h 236"/>
                <a:gd name="T106" fmla="*/ 116 w 170"/>
                <a:gd name="T107" fmla="*/ 43 h 236"/>
                <a:gd name="T108" fmla="*/ 98 w 170"/>
                <a:gd name="T109" fmla="*/ 57 h 236"/>
                <a:gd name="T110" fmla="*/ 89 w 170"/>
                <a:gd name="T111" fmla="*/ 7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 h="236">
                  <a:moveTo>
                    <a:pt x="89" y="71"/>
                  </a:moveTo>
                  <a:lnTo>
                    <a:pt x="89" y="76"/>
                  </a:lnTo>
                  <a:lnTo>
                    <a:pt x="85" y="76"/>
                  </a:lnTo>
                  <a:lnTo>
                    <a:pt x="84" y="77"/>
                  </a:lnTo>
                  <a:lnTo>
                    <a:pt x="77" y="78"/>
                  </a:lnTo>
                  <a:lnTo>
                    <a:pt x="73" y="80"/>
                  </a:lnTo>
                  <a:lnTo>
                    <a:pt x="68" y="88"/>
                  </a:lnTo>
                  <a:lnTo>
                    <a:pt x="67" y="92"/>
                  </a:lnTo>
                  <a:lnTo>
                    <a:pt x="63" y="96"/>
                  </a:lnTo>
                  <a:lnTo>
                    <a:pt x="60" y="105"/>
                  </a:lnTo>
                  <a:lnTo>
                    <a:pt x="56" y="116"/>
                  </a:lnTo>
                  <a:lnTo>
                    <a:pt x="53" y="116"/>
                  </a:lnTo>
                  <a:lnTo>
                    <a:pt x="49" y="124"/>
                  </a:lnTo>
                  <a:lnTo>
                    <a:pt x="43" y="131"/>
                  </a:lnTo>
                  <a:lnTo>
                    <a:pt x="41" y="141"/>
                  </a:lnTo>
                  <a:lnTo>
                    <a:pt x="39" y="143"/>
                  </a:lnTo>
                  <a:lnTo>
                    <a:pt x="39" y="144"/>
                  </a:lnTo>
                  <a:lnTo>
                    <a:pt x="34" y="150"/>
                  </a:lnTo>
                  <a:lnTo>
                    <a:pt x="32" y="155"/>
                  </a:lnTo>
                  <a:lnTo>
                    <a:pt x="29" y="155"/>
                  </a:lnTo>
                  <a:lnTo>
                    <a:pt x="27" y="156"/>
                  </a:lnTo>
                  <a:lnTo>
                    <a:pt x="22" y="156"/>
                  </a:lnTo>
                  <a:lnTo>
                    <a:pt x="10" y="156"/>
                  </a:lnTo>
                  <a:lnTo>
                    <a:pt x="8" y="159"/>
                  </a:lnTo>
                  <a:lnTo>
                    <a:pt x="6" y="168"/>
                  </a:lnTo>
                  <a:lnTo>
                    <a:pt x="6" y="169"/>
                  </a:lnTo>
                  <a:lnTo>
                    <a:pt x="6" y="170"/>
                  </a:lnTo>
                  <a:lnTo>
                    <a:pt x="4" y="170"/>
                  </a:lnTo>
                  <a:lnTo>
                    <a:pt x="0" y="175"/>
                  </a:lnTo>
                  <a:lnTo>
                    <a:pt x="0" y="176"/>
                  </a:lnTo>
                  <a:lnTo>
                    <a:pt x="0" y="182"/>
                  </a:lnTo>
                  <a:lnTo>
                    <a:pt x="0" y="189"/>
                  </a:lnTo>
                  <a:lnTo>
                    <a:pt x="4" y="189"/>
                  </a:lnTo>
                  <a:lnTo>
                    <a:pt x="6" y="194"/>
                  </a:lnTo>
                  <a:lnTo>
                    <a:pt x="6" y="200"/>
                  </a:lnTo>
                  <a:lnTo>
                    <a:pt x="17" y="201"/>
                  </a:lnTo>
                  <a:lnTo>
                    <a:pt x="20" y="201"/>
                  </a:lnTo>
                  <a:lnTo>
                    <a:pt x="21" y="197"/>
                  </a:lnTo>
                  <a:lnTo>
                    <a:pt x="22" y="200"/>
                  </a:lnTo>
                  <a:lnTo>
                    <a:pt x="22" y="201"/>
                  </a:lnTo>
                  <a:lnTo>
                    <a:pt x="21" y="205"/>
                  </a:lnTo>
                  <a:lnTo>
                    <a:pt x="15" y="215"/>
                  </a:lnTo>
                  <a:lnTo>
                    <a:pt x="13" y="217"/>
                  </a:lnTo>
                  <a:lnTo>
                    <a:pt x="17" y="217"/>
                  </a:lnTo>
                  <a:lnTo>
                    <a:pt x="20" y="219"/>
                  </a:lnTo>
                  <a:lnTo>
                    <a:pt x="22" y="225"/>
                  </a:lnTo>
                  <a:lnTo>
                    <a:pt x="22" y="226"/>
                  </a:lnTo>
                  <a:lnTo>
                    <a:pt x="27" y="228"/>
                  </a:lnTo>
                  <a:lnTo>
                    <a:pt x="27" y="236"/>
                  </a:lnTo>
                  <a:lnTo>
                    <a:pt x="45" y="230"/>
                  </a:lnTo>
                  <a:lnTo>
                    <a:pt x="45" y="232"/>
                  </a:lnTo>
                  <a:lnTo>
                    <a:pt x="53" y="232"/>
                  </a:lnTo>
                  <a:lnTo>
                    <a:pt x="56" y="235"/>
                  </a:lnTo>
                  <a:lnTo>
                    <a:pt x="60" y="235"/>
                  </a:lnTo>
                  <a:lnTo>
                    <a:pt x="64" y="230"/>
                  </a:lnTo>
                  <a:lnTo>
                    <a:pt x="67" y="228"/>
                  </a:lnTo>
                  <a:lnTo>
                    <a:pt x="71" y="226"/>
                  </a:lnTo>
                  <a:lnTo>
                    <a:pt x="73" y="219"/>
                  </a:lnTo>
                  <a:lnTo>
                    <a:pt x="84" y="215"/>
                  </a:lnTo>
                  <a:lnTo>
                    <a:pt x="93" y="212"/>
                  </a:lnTo>
                  <a:lnTo>
                    <a:pt x="103" y="203"/>
                  </a:lnTo>
                  <a:lnTo>
                    <a:pt x="113" y="203"/>
                  </a:lnTo>
                  <a:lnTo>
                    <a:pt x="116" y="203"/>
                  </a:lnTo>
                  <a:lnTo>
                    <a:pt x="123" y="201"/>
                  </a:lnTo>
                  <a:lnTo>
                    <a:pt x="124" y="201"/>
                  </a:lnTo>
                  <a:lnTo>
                    <a:pt x="127" y="194"/>
                  </a:lnTo>
                  <a:lnTo>
                    <a:pt x="130" y="194"/>
                  </a:lnTo>
                  <a:lnTo>
                    <a:pt x="130" y="193"/>
                  </a:lnTo>
                  <a:lnTo>
                    <a:pt x="131" y="190"/>
                  </a:lnTo>
                  <a:lnTo>
                    <a:pt x="130" y="189"/>
                  </a:lnTo>
                  <a:lnTo>
                    <a:pt x="130" y="186"/>
                  </a:lnTo>
                  <a:lnTo>
                    <a:pt x="127" y="183"/>
                  </a:lnTo>
                  <a:lnTo>
                    <a:pt x="124" y="183"/>
                  </a:lnTo>
                  <a:lnTo>
                    <a:pt x="123" y="183"/>
                  </a:lnTo>
                  <a:lnTo>
                    <a:pt x="121" y="179"/>
                  </a:lnTo>
                  <a:lnTo>
                    <a:pt x="116" y="170"/>
                  </a:lnTo>
                  <a:lnTo>
                    <a:pt x="116" y="168"/>
                  </a:lnTo>
                  <a:lnTo>
                    <a:pt x="113" y="162"/>
                  </a:lnTo>
                  <a:lnTo>
                    <a:pt x="116" y="156"/>
                  </a:lnTo>
                  <a:lnTo>
                    <a:pt x="113" y="156"/>
                  </a:lnTo>
                  <a:lnTo>
                    <a:pt x="110" y="156"/>
                  </a:lnTo>
                  <a:lnTo>
                    <a:pt x="106" y="151"/>
                  </a:lnTo>
                  <a:lnTo>
                    <a:pt x="113" y="108"/>
                  </a:lnTo>
                  <a:lnTo>
                    <a:pt x="138" y="76"/>
                  </a:lnTo>
                  <a:lnTo>
                    <a:pt x="141" y="70"/>
                  </a:lnTo>
                  <a:lnTo>
                    <a:pt x="146" y="63"/>
                  </a:lnTo>
                  <a:lnTo>
                    <a:pt x="149" y="59"/>
                  </a:lnTo>
                  <a:lnTo>
                    <a:pt x="158" y="52"/>
                  </a:lnTo>
                  <a:lnTo>
                    <a:pt x="153" y="46"/>
                  </a:lnTo>
                  <a:lnTo>
                    <a:pt x="159" y="43"/>
                  </a:lnTo>
                  <a:lnTo>
                    <a:pt x="159" y="38"/>
                  </a:lnTo>
                  <a:lnTo>
                    <a:pt x="162" y="34"/>
                  </a:lnTo>
                  <a:lnTo>
                    <a:pt x="163" y="31"/>
                  </a:lnTo>
                  <a:lnTo>
                    <a:pt x="167" y="31"/>
                  </a:lnTo>
                  <a:lnTo>
                    <a:pt x="167" y="29"/>
                  </a:lnTo>
                  <a:lnTo>
                    <a:pt x="170" y="20"/>
                  </a:lnTo>
                  <a:lnTo>
                    <a:pt x="163" y="4"/>
                  </a:lnTo>
                  <a:lnTo>
                    <a:pt x="159" y="0"/>
                  </a:lnTo>
                  <a:lnTo>
                    <a:pt x="153" y="6"/>
                  </a:lnTo>
                  <a:lnTo>
                    <a:pt x="149" y="10"/>
                  </a:lnTo>
                  <a:lnTo>
                    <a:pt x="145" y="14"/>
                  </a:lnTo>
                  <a:lnTo>
                    <a:pt x="142" y="23"/>
                  </a:lnTo>
                  <a:lnTo>
                    <a:pt x="138" y="25"/>
                  </a:lnTo>
                  <a:lnTo>
                    <a:pt x="135" y="31"/>
                  </a:lnTo>
                  <a:lnTo>
                    <a:pt x="133" y="31"/>
                  </a:lnTo>
                  <a:lnTo>
                    <a:pt x="127" y="38"/>
                  </a:lnTo>
                  <a:lnTo>
                    <a:pt x="123" y="43"/>
                  </a:lnTo>
                  <a:lnTo>
                    <a:pt x="116" y="43"/>
                  </a:lnTo>
                  <a:lnTo>
                    <a:pt x="107" y="43"/>
                  </a:lnTo>
                  <a:lnTo>
                    <a:pt x="98" y="57"/>
                  </a:lnTo>
                  <a:lnTo>
                    <a:pt x="91" y="67"/>
                  </a:lnTo>
                  <a:lnTo>
                    <a:pt x="89" y="71"/>
                  </a:lnTo>
                  <a:close/>
                </a:path>
              </a:pathLst>
            </a:custGeom>
            <a:noFill/>
            <a:ln w="3175">
              <a:solidFill>
                <a:schemeClr val="tx1">
                  <a:alpha val="80000"/>
                </a:schemeClr>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sz="1400">
                <a:latin typeface="+mn-ea"/>
              </a:endParaRPr>
            </a:p>
          </p:txBody>
        </p:sp>
      </p:grpSp>
      <p:sp>
        <p:nvSpPr>
          <p:cNvPr id="169" name="テキスト ボックス 168">
            <a:extLst>
              <a:ext uri="{FF2B5EF4-FFF2-40B4-BE49-F238E27FC236}">
                <a16:creationId xmlns:a16="http://schemas.microsoft.com/office/drawing/2014/main" id="{34C0C712-D55C-D5F5-065C-5DD87247FD74}"/>
              </a:ext>
            </a:extLst>
          </p:cNvPr>
          <p:cNvSpPr txBox="1"/>
          <p:nvPr/>
        </p:nvSpPr>
        <p:spPr>
          <a:xfrm>
            <a:off x="749508" y="287934"/>
            <a:ext cx="10980126" cy="830997"/>
          </a:xfrm>
          <a:prstGeom prst="rect">
            <a:avLst/>
          </a:prstGeom>
          <a:noFill/>
        </p:spPr>
        <p:txBody>
          <a:bodyPr wrap="square">
            <a:spAutoFit/>
          </a:bodyPr>
          <a:lstStyle/>
          <a:p>
            <a:r>
              <a:rPr lang="en-US" altLang="ja-JP" sz="2400" i="1" dirty="0"/>
              <a:t>M. chungmuensis </a:t>
            </a:r>
            <a:r>
              <a:rPr lang="en-US" altLang="ja-JP" sz="2400" dirty="0"/>
              <a:t>had been a serious pathogen</a:t>
            </a:r>
          </a:p>
          <a:p>
            <a:r>
              <a:rPr lang="en-US" altLang="ja-JP" sz="2400" dirty="0"/>
              <a:t>          for the oyster industry only in south-western Japan.</a:t>
            </a:r>
            <a:endParaRPr lang="ja-JP" altLang="en-US" sz="2400" dirty="0"/>
          </a:p>
        </p:txBody>
      </p:sp>
      <p:sp>
        <p:nvSpPr>
          <p:cNvPr id="171" name="テキスト ボックス 170">
            <a:extLst>
              <a:ext uri="{FF2B5EF4-FFF2-40B4-BE49-F238E27FC236}">
                <a16:creationId xmlns:a16="http://schemas.microsoft.com/office/drawing/2014/main" id="{00074D54-C3E8-6BCD-6579-99A565D994DA}"/>
              </a:ext>
            </a:extLst>
          </p:cNvPr>
          <p:cNvSpPr txBox="1"/>
          <p:nvPr/>
        </p:nvSpPr>
        <p:spPr>
          <a:xfrm>
            <a:off x="335227" y="3048425"/>
            <a:ext cx="2839239" cy="2031325"/>
          </a:xfrm>
          <a:prstGeom prst="rect">
            <a:avLst/>
          </a:prstGeom>
          <a:noFill/>
        </p:spPr>
        <p:txBody>
          <a:bodyPr wrap="none" rtlCol="0">
            <a:spAutoFit/>
          </a:bodyPr>
          <a:lstStyle/>
          <a:p>
            <a:r>
              <a:rPr kumimoji="1" lang="en-US" altLang="ja-JP" dirty="0"/>
              <a:t>Seki 1934</a:t>
            </a:r>
          </a:p>
          <a:p>
            <a:r>
              <a:rPr kumimoji="1" lang="en-US" altLang="ja-JP" dirty="0" err="1"/>
              <a:t>Matsusato&amp;Masumura</a:t>
            </a:r>
            <a:r>
              <a:rPr kumimoji="1" lang="en-US" altLang="ja-JP" dirty="0"/>
              <a:t> 1981</a:t>
            </a:r>
          </a:p>
          <a:p>
            <a:r>
              <a:rPr lang="en-US" altLang="ja-JP" dirty="0" err="1"/>
              <a:t>Imanaka</a:t>
            </a:r>
            <a:r>
              <a:rPr lang="en-US" altLang="ja-JP" dirty="0"/>
              <a:t> 1999</a:t>
            </a:r>
          </a:p>
          <a:p>
            <a:r>
              <a:rPr lang="en-US" altLang="ja-JP" dirty="0" err="1"/>
              <a:t>Uetsuma</a:t>
            </a:r>
            <a:r>
              <a:rPr lang="en-US" altLang="ja-JP" dirty="0"/>
              <a:t> et al. 2004</a:t>
            </a:r>
          </a:p>
          <a:p>
            <a:r>
              <a:rPr kumimoji="1" lang="en-US" altLang="ja-JP" dirty="0" err="1"/>
              <a:t>Soka</a:t>
            </a:r>
            <a:r>
              <a:rPr kumimoji="1" lang="en-US" altLang="ja-JP" dirty="0"/>
              <a:t> 2005</a:t>
            </a:r>
          </a:p>
          <a:p>
            <a:r>
              <a:rPr lang="en-US" altLang="ja-JP" dirty="0" err="1"/>
              <a:t>Ikeda&amp;Watari</a:t>
            </a:r>
            <a:r>
              <a:rPr lang="en-US" altLang="ja-JP" dirty="0"/>
              <a:t> 2011 </a:t>
            </a:r>
            <a:r>
              <a:rPr kumimoji="1" lang="en-US" altLang="ja-JP" dirty="0"/>
              <a:t>etc.</a:t>
            </a:r>
          </a:p>
          <a:p>
            <a:endParaRPr kumimoji="1" lang="ja-JP" altLang="en-US" dirty="0"/>
          </a:p>
        </p:txBody>
      </p:sp>
      <p:pic>
        <p:nvPicPr>
          <p:cNvPr id="176" name="図 175">
            <a:extLst>
              <a:ext uri="{FF2B5EF4-FFF2-40B4-BE49-F238E27FC236}">
                <a16:creationId xmlns:a16="http://schemas.microsoft.com/office/drawing/2014/main" id="{9AC23C28-D804-F210-B5B0-B545246F1D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7005" y="3115231"/>
            <a:ext cx="288000" cy="280174"/>
          </a:xfrm>
          <a:prstGeom prst="rect">
            <a:avLst/>
          </a:prstGeom>
        </p:spPr>
      </p:pic>
      <p:pic>
        <p:nvPicPr>
          <p:cNvPr id="178" name="図 177">
            <a:extLst>
              <a:ext uri="{FF2B5EF4-FFF2-40B4-BE49-F238E27FC236}">
                <a16:creationId xmlns:a16="http://schemas.microsoft.com/office/drawing/2014/main" id="{EA9A8282-C080-E70F-0362-72A6C832B6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9250" y="3640659"/>
            <a:ext cx="288000" cy="280174"/>
          </a:xfrm>
          <a:prstGeom prst="rect">
            <a:avLst/>
          </a:prstGeom>
        </p:spPr>
      </p:pic>
      <p:pic>
        <p:nvPicPr>
          <p:cNvPr id="179" name="図 178">
            <a:extLst>
              <a:ext uri="{FF2B5EF4-FFF2-40B4-BE49-F238E27FC236}">
                <a16:creationId xmlns:a16="http://schemas.microsoft.com/office/drawing/2014/main" id="{45A89150-71BE-C50D-4F83-947157DAE7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8770" y="4045998"/>
            <a:ext cx="288000" cy="280174"/>
          </a:xfrm>
          <a:prstGeom prst="rect">
            <a:avLst/>
          </a:prstGeom>
        </p:spPr>
      </p:pic>
      <p:pic>
        <p:nvPicPr>
          <p:cNvPr id="180" name="図 179">
            <a:extLst>
              <a:ext uri="{FF2B5EF4-FFF2-40B4-BE49-F238E27FC236}">
                <a16:creationId xmlns:a16="http://schemas.microsoft.com/office/drawing/2014/main" id="{99F2BD40-4286-6C8B-0534-A932BB36CF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0108" y="3848239"/>
            <a:ext cx="288000" cy="280174"/>
          </a:xfrm>
          <a:prstGeom prst="rect">
            <a:avLst/>
          </a:prstGeom>
        </p:spPr>
      </p:pic>
      <p:pic>
        <p:nvPicPr>
          <p:cNvPr id="181" name="図 180">
            <a:extLst>
              <a:ext uri="{FF2B5EF4-FFF2-40B4-BE49-F238E27FC236}">
                <a16:creationId xmlns:a16="http://schemas.microsoft.com/office/drawing/2014/main" id="{6C382ACA-F4F3-0988-6D5D-C94E1B40C9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3523" y="3880280"/>
            <a:ext cx="288000" cy="280174"/>
          </a:xfrm>
          <a:prstGeom prst="rect">
            <a:avLst/>
          </a:prstGeom>
        </p:spPr>
      </p:pic>
      <p:pic>
        <p:nvPicPr>
          <p:cNvPr id="182" name="図 181">
            <a:extLst>
              <a:ext uri="{FF2B5EF4-FFF2-40B4-BE49-F238E27FC236}">
                <a16:creationId xmlns:a16="http://schemas.microsoft.com/office/drawing/2014/main" id="{7D38CF70-F747-2478-5129-639C8DEF1A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9582" y="4152597"/>
            <a:ext cx="288000" cy="280174"/>
          </a:xfrm>
          <a:prstGeom prst="rect">
            <a:avLst/>
          </a:prstGeom>
        </p:spPr>
      </p:pic>
      <p:pic>
        <p:nvPicPr>
          <p:cNvPr id="183" name="図 182">
            <a:extLst>
              <a:ext uri="{FF2B5EF4-FFF2-40B4-BE49-F238E27FC236}">
                <a16:creationId xmlns:a16="http://schemas.microsoft.com/office/drawing/2014/main" id="{4986810D-66C1-BC4F-17DF-A9B8F2E586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7912" y="3924001"/>
            <a:ext cx="288000" cy="280174"/>
          </a:xfrm>
          <a:prstGeom prst="rect">
            <a:avLst/>
          </a:prstGeom>
        </p:spPr>
      </p:pic>
      <p:pic>
        <p:nvPicPr>
          <p:cNvPr id="184" name="図 183">
            <a:extLst>
              <a:ext uri="{FF2B5EF4-FFF2-40B4-BE49-F238E27FC236}">
                <a16:creationId xmlns:a16="http://schemas.microsoft.com/office/drawing/2014/main" id="{A591673F-6CA2-8AC4-2D93-9F177B09CA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6802" y="4106668"/>
            <a:ext cx="288000" cy="280174"/>
          </a:xfrm>
          <a:prstGeom prst="rect">
            <a:avLst/>
          </a:prstGeom>
        </p:spPr>
      </p:pic>
      <p:sp>
        <p:nvSpPr>
          <p:cNvPr id="188" name="テキスト ボックス 187">
            <a:extLst>
              <a:ext uri="{FF2B5EF4-FFF2-40B4-BE49-F238E27FC236}">
                <a16:creationId xmlns:a16="http://schemas.microsoft.com/office/drawing/2014/main" id="{572F2C79-9F3B-857C-2C61-552206EABDAD}"/>
              </a:ext>
            </a:extLst>
          </p:cNvPr>
          <p:cNvSpPr txBox="1"/>
          <p:nvPr/>
        </p:nvSpPr>
        <p:spPr>
          <a:xfrm>
            <a:off x="6356179" y="4307282"/>
            <a:ext cx="2954655" cy="461665"/>
          </a:xfrm>
          <a:prstGeom prst="rect">
            <a:avLst/>
          </a:prstGeom>
          <a:noFill/>
        </p:spPr>
        <p:txBody>
          <a:bodyPr wrap="none" rtlCol="0">
            <a:spAutoFit/>
          </a:bodyPr>
          <a:lstStyle/>
          <a:p>
            <a:r>
              <a:rPr kumimoji="1" lang="en-US" altLang="ja-JP" sz="2400" dirty="0"/>
              <a:t>Undistributed area</a:t>
            </a:r>
            <a:endParaRPr kumimoji="1" lang="ja-JP" altLang="en-US" sz="2400" dirty="0"/>
          </a:p>
        </p:txBody>
      </p:sp>
      <p:pic>
        <p:nvPicPr>
          <p:cNvPr id="189" name="図 188" descr="動物, オイスター, 食品, 皿 が含まれている画像&#10;&#10;自動的に生成された説明">
            <a:extLst>
              <a:ext uri="{FF2B5EF4-FFF2-40B4-BE49-F238E27FC236}">
                <a16:creationId xmlns:a16="http://schemas.microsoft.com/office/drawing/2014/main" id="{F9CAE381-B9B6-F778-099D-FDCF50429C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79452" y="1523071"/>
            <a:ext cx="3581597" cy="2686198"/>
          </a:xfrm>
          <a:prstGeom prst="rect">
            <a:avLst/>
          </a:prstGeom>
        </p:spPr>
      </p:pic>
      <p:sp>
        <p:nvSpPr>
          <p:cNvPr id="190" name="テキスト ボックス 189">
            <a:extLst>
              <a:ext uri="{FF2B5EF4-FFF2-40B4-BE49-F238E27FC236}">
                <a16:creationId xmlns:a16="http://schemas.microsoft.com/office/drawing/2014/main" id="{5B035E65-9A60-10BC-C5CF-F090DCC6EA97}"/>
              </a:ext>
            </a:extLst>
          </p:cNvPr>
          <p:cNvSpPr txBox="1"/>
          <p:nvPr/>
        </p:nvSpPr>
        <p:spPr>
          <a:xfrm>
            <a:off x="2896396" y="6141885"/>
            <a:ext cx="9358884" cy="461665"/>
          </a:xfrm>
          <a:prstGeom prst="rect">
            <a:avLst/>
          </a:prstGeom>
          <a:noFill/>
        </p:spPr>
        <p:txBody>
          <a:bodyPr wrap="square">
            <a:spAutoFit/>
          </a:bodyPr>
          <a:lstStyle/>
          <a:p>
            <a:r>
              <a:rPr lang="en-US" altLang="ja-JP" sz="2400" dirty="0"/>
              <a:t>Why </a:t>
            </a:r>
            <a:r>
              <a:rPr lang="en-US" altLang="ja-JP" sz="2400" i="1" dirty="0"/>
              <a:t>M. chungmuensis </a:t>
            </a:r>
            <a:r>
              <a:rPr lang="en-US" altLang="ja-JP" sz="2400" dirty="0"/>
              <a:t>is detected from </a:t>
            </a:r>
            <a:r>
              <a:rPr lang="en-US" altLang="ja-JP" sz="2400" dirty="0">
                <a:solidFill>
                  <a:srgbClr val="FF5050"/>
                </a:solidFill>
              </a:rPr>
              <a:t>Hokkaido</a:t>
            </a:r>
            <a:r>
              <a:rPr lang="en-US" altLang="ja-JP" sz="2400" dirty="0"/>
              <a:t>?</a:t>
            </a:r>
            <a:endParaRPr lang="ja-JP" altLang="en-US" sz="2400" dirty="0"/>
          </a:p>
        </p:txBody>
      </p:sp>
      <p:sp>
        <p:nvSpPr>
          <p:cNvPr id="191" name="テキスト ボックス 190">
            <a:extLst>
              <a:ext uri="{FF2B5EF4-FFF2-40B4-BE49-F238E27FC236}">
                <a16:creationId xmlns:a16="http://schemas.microsoft.com/office/drawing/2014/main" id="{D3D0D37F-8717-BF82-B29D-61EEA504FD9B}"/>
              </a:ext>
            </a:extLst>
          </p:cNvPr>
          <p:cNvSpPr txBox="1"/>
          <p:nvPr/>
        </p:nvSpPr>
        <p:spPr>
          <a:xfrm>
            <a:off x="2990227" y="4871008"/>
            <a:ext cx="2954655" cy="830997"/>
          </a:xfrm>
          <a:prstGeom prst="rect">
            <a:avLst/>
          </a:prstGeom>
          <a:noFill/>
        </p:spPr>
        <p:txBody>
          <a:bodyPr wrap="none" rtlCol="0">
            <a:spAutoFit/>
          </a:bodyPr>
          <a:lstStyle/>
          <a:p>
            <a:r>
              <a:rPr lang="en-US" altLang="ja-JP" sz="2400" dirty="0"/>
              <a:t>D</a:t>
            </a:r>
            <a:r>
              <a:rPr kumimoji="1" lang="en-US" altLang="ja-JP" sz="2400" dirty="0"/>
              <a:t>istributed area</a:t>
            </a:r>
          </a:p>
          <a:p>
            <a:r>
              <a:rPr lang="en-US" altLang="ja-JP" sz="2400" dirty="0"/>
              <a:t>(Established area)</a:t>
            </a:r>
            <a:endParaRPr kumimoji="1" lang="ja-JP" altLang="en-US" sz="2400" dirty="0"/>
          </a:p>
        </p:txBody>
      </p:sp>
      <p:sp>
        <p:nvSpPr>
          <p:cNvPr id="4" name="テキスト ボックス 3">
            <a:extLst>
              <a:ext uri="{FF2B5EF4-FFF2-40B4-BE49-F238E27FC236}">
                <a16:creationId xmlns:a16="http://schemas.microsoft.com/office/drawing/2014/main" id="{2833187F-96EE-9D0F-3A42-736D085CF6C9}"/>
              </a:ext>
            </a:extLst>
          </p:cNvPr>
          <p:cNvSpPr txBox="1"/>
          <p:nvPr/>
        </p:nvSpPr>
        <p:spPr>
          <a:xfrm>
            <a:off x="7340285" y="1885389"/>
            <a:ext cx="1620957" cy="523221"/>
          </a:xfrm>
          <a:prstGeom prst="rect">
            <a:avLst/>
          </a:prstGeom>
          <a:noFill/>
        </p:spPr>
        <p:txBody>
          <a:bodyPr wrap="none" rtlCol="0">
            <a:spAutoFit/>
          </a:bodyPr>
          <a:lstStyle/>
          <a:p>
            <a:r>
              <a:rPr lang="en-US" altLang="ja-JP" sz="2800" dirty="0">
                <a:solidFill>
                  <a:srgbClr val="FF5050"/>
                </a:solidFill>
                <a:latin typeface="+mn-ea"/>
              </a:rPr>
              <a:t>Hokkaido</a:t>
            </a:r>
            <a:endParaRPr lang="ja-JP" altLang="en-US" sz="2800" dirty="0">
              <a:solidFill>
                <a:srgbClr val="FF5050"/>
              </a:solidFill>
              <a:latin typeface="+mn-ea"/>
            </a:endParaRPr>
          </a:p>
        </p:txBody>
      </p:sp>
      <p:sp>
        <p:nvSpPr>
          <p:cNvPr id="7" name="テキスト ボックス 6">
            <a:extLst>
              <a:ext uri="{FF2B5EF4-FFF2-40B4-BE49-F238E27FC236}">
                <a16:creationId xmlns:a16="http://schemas.microsoft.com/office/drawing/2014/main" id="{965EDF60-41C9-9A08-45D1-35633A9988C9}"/>
              </a:ext>
            </a:extLst>
          </p:cNvPr>
          <p:cNvSpPr txBox="1"/>
          <p:nvPr/>
        </p:nvSpPr>
        <p:spPr>
          <a:xfrm>
            <a:off x="6646120" y="2983221"/>
            <a:ext cx="1394485" cy="523220"/>
          </a:xfrm>
          <a:prstGeom prst="rect">
            <a:avLst/>
          </a:prstGeom>
          <a:noFill/>
          <a:ln w="3175">
            <a:noFill/>
          </a:ln>
        </p:spPr>
        <p:txBody>
          <a:bodyPr wrap="square" rtlCol="0">
            <a:spAutoFit/>
          </a:bodyPr>
          <a:lstStyle/>
          <a:p>
            <a:r>
              <a:rPr lang="en-US" altLang="ja-JP" sz="2800" dirty="0">
                <a:solidFill>
                  <a:srgbClr val="0000CC"/>
                </a:solidFill>
                <a:latin typeface="+mn-ea"/>
              </a:rPr>
              <a:t>Miyagi</a:t>
            </a:r>
            <a:endParaRPr lang="ja-JP" altLang="en-US" sz="2800" dirty="0">
              <a:solidFill>
                <a:srgbClr val="0000CC"/>
              </a:solidFill>
              <a:latin typeface="+mn-ea"/>
            </a:endParaRPr>
          </a:p>
        </p:txBody>
      </p:sp>
    </p:spTree>
    <p:extLst>
      <p:ext uri="{BB962C8B-B14F-4D97-AF65-F5344CB8AC3E}">
        <p14:creationId xmlns:p14="http://schemas.microsoft.com/office/powerpoint/2010/main" val="228252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チョコレートチップクッキー&#10;&#10;自動的に生成された説明">
            <a:extLst>
              <a:ext uri="{FF2B5EF4-FFF2-40B4-BE49-F238E27FC236}">
                <a16:creationId xmlns:a16="http://schemas.microsoft.com/office/drawing/2014/main" id="{1D014403-88AC-05DA-05CC-A8DFD3A1013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74591" y="853333"/>
            <a:ext cx="3600000" cy="2700000"/>
          </a:xfrm>
          <a:prstGeom prst="rect">
            <a:avLst/>
          </a:prstGeom>
        </p:spPr>
      </p:pic>
      <p:sp>
        <p:nvSpPr>
          <p:cNvPr id="6" name="テキスト ボックス 5">
            <a:extLst>
              <a:ext uri="{FF2B5EF4-FFF2-40B4-BE49-F238E27FC236}">
                <a16:creationId xmlns:a16="http://schemas.microsoft.com/office/drawing/2014/main" id="{C9C9F59A-A361-DA3B-903A-6293E7159614}"/>
              </a:ext>
            </a:extLst>
          </p:cNvPr>
          <p:cNvSpPr txBox="1"/>
          <p:nvPr/>
        </p:nvSpPr>
        <p:spPr>
          <a:xfrm>
            <a:off x="1848088" y="75864"/>
            <a:ext cx="9009479" cy="523220"/>
          </a:xfrm>
          <a:prstGeom prst="rect">
            <a:avLst/>
          </a:prstGeom>
          <a:noFill/>
        </p:spPr>
        <p:txBody>
          <a:bodyPr wrap="square">
            <a:spAutoFit/>
          </a:bodyPr>
          <a:lstStyle/>
          <a:p>
            <a:r>
              <a:rPr lang="en-US" altLang="ja-JP" sz="2800" dirty="0">
                <a:effectLst>
                  <a:glow rad="101600">
                    <a:schemeClr val="bg1"/>
                  </a:glow>
                </a:effectLst>
              </a:rPr>
              <a:t>Epidemiology survey of two type spat in </a:t>
            </a:r>
            <a:r>
              <a:rPr lang="en-US" altLang="ja-JP" sz="2800" dirty="0">
                <a:solidFill>
                  <a:srgbClr val="FF5050"/>
                </a:solidFill>
                <a:effectLst>
                  <a:glow rad="101600">
                    <a:schemeClr val="bg1"/>
                  </a:glow>
                </a:effectLst>
              </a:rPr>
              <a:t>Hokkaido </a:t>
            </a:r>
            <a:endParaRPr lang="ja-JP" altLang="en-US" sz="2800" dirty="0">
              <a:solidFill>
                <a:srgbClr val="FF5050"/>
              </a:solidFill>
              <a:effectLst>
                <a:glow rad="101600">
                  <a:schemeClr val="bg1"/>
                </a:glow>
              </a:effectLst>
            </a:endParaRPr>
          </a:p>
        </p:txBody>
      </p:sp>
      <p:sp>
        <p:nvSpPr>
          <p:cNvPr id="8" name="テキスト ボックス 7">
            <a:extLst>
              <a:ext uri="{FF2B5EF4-FFF2-40B4-BE49-F238E27FC236}">
                <a16:creationId xmlns:a16="http://schemas.microsoft.com/office/drawing/2014/main" id="{BDF27097-1A25-791B-B36E-874C384840F5}"/>
              </a:ext>
            </a:extLst>
          </p:cNvPr>
          <p:cNvSpPr txBox="1"/>
          <p:nvPr/>
        </p:nvSpPr>
        <p:spPr>
          <a:xfrm>
            <a:off x="933978" y="673831"/>
            <a:ext cx="3954929" cy="523220"/>
          </a:xfrm>
          <a:prstGeom prst="rect">
            <a:avLst/>
          </a:prstGeom>
          <a:noFill/>
        </p:spPr>
        <p:txBody>
          <a:bodyPr wrap="none" rtlCol="0">
            <a:spAutoFit/>
          </a:bodyPr>
          <a:lstStyle/>
          <a:p>
            <a:r>
              <a:rPr kumimoji="1" lang="en-US" altLang="ja-JP" sz="2800" dirty="0">
                <a:solidFill>
                  <a:srgbClr val="0000FF"/>
                </a:solidFill>
                <a:effectLst>
                  <a:glow rad="101600">
                    <a:schemeClr val="bg1"/>
                  </a:glow>
                </a:effectLst>
              </a:rPr>
              <a:t>Wild spat </a:t>
            </a:r>
            <a:r>
              <a:rPr lang="en-US" altLang="ja-JP" sz="2800" dirty="0">
                <a:solidFill>
                  <a:srgbClr val="0000FF"/>
                </a:solidFill>
                <a:effectLst>
                  <a:glow rad="101600">
                    <a:schemeClr val="bg1"/>
                  </a:glow>
                </a:effectLst>
              </a:rPr>
              <a:t>from Miyagi</a:t>
            </a:r>
            <a:endParaRPr kumimoji="1" lang="ja-JP" altLang="en-US" sz="2800" dirty="0">
              <a:solidFill>
                <a:srgbClr val="0000FF"/>
              </a:solidFill>
              <a:effectLst>
                <a:glow rad="101600">
                  <a:schemeClr val="bg1"/>
                </a:glow>
              </a:effectLst>
            </a:endParaRPr>
          </a:p>
        </p:txBody>
      </p:sp>
      <p:pic>
        <p:nvPicPr>
          <p:cNvPr id="10" name="Picture 3" descr="C:\Users\pckaiku1\AppData\Local\Temp\育成中の種苗.JPG">
            <a:extLst>
              <a:ext uri="{FF2B5EF4-FFF2-40B4-BE49-F238E27FC236}">
                <a16:creationId xmlns:a16="http://schemas.microsoft.com/office/drawing/2014/main" id="{940187CF-5D01-44E7-AF92-B691B52E4B8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428272" y="729000"/>
            <a:ext cx="3600000" cy="27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pckaiku1\AppData\Local\Temp\カキセンター中間育成室.JPG">
            <a:extLst>
              <a:ext uri="{FF2B5EF4-FFF2-40B4-BE49-F238E27FC236}">
                <a16:creationId xmlns:a16="http://schemas.microsoft.com/office/drawing/2014/main" id="{C3520DCB-0839-A7C9-9DF2-3736F9576F4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204268" y="2251087"/>
            <a:ext cx="1818255" cy="13636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BE0FEFDF-E5DC-D6D3-D176-1904DE707A4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03510" y="2406021"/>
            <a:ext cx="1695540" cy="1272097"/>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887331B2-770F-188E-A744-774597D3F9C6}"/>
              </a:ext>
            </a:extLst>
          </p:cNvPr>
          <p:cNvSpPr txBox="1"/>
          <p:nvPr/>
        </p:nvSpPr>
        <p:spPr>
          <a:xfrm>
            <a:off x="7687816" y="691329"/>
            <a:ext cx="3799421" cy="523220"/>
          </a:xfrm>
          <a:prstGeom prst="rect">
            <a:avLst/>
          </a:prstGeom>
          <a:noFill/>
        </p:spPr>
        <p:txBody>
          <a:bodyPr wrap="square">
            <a:spAutoFit/>
          </a:bodyPr>
          <a:lstStyle/>
          <a:p>
            <a:r>
              <a:rPr lang="en-US" altLang="ja-JP" sz="2800" dirty="0">
                <a:solidFill>
                  <a:srgbClr val="FF5050"/>
                </a:solidFill>
                <a:effectLst>
                  <a:glow rad="101600">
                    <a:schemeClr val="bg1"/>
                  </a:glow>
                </a:effectLst>
              </a:rPr>
              <a:t>Local hatchery spat </a:t>
            </a:r>
            <a:endParaRPr lang="ja-JP" altLang="en-US" sz="2800" dirty="0">
              <a:solidFill>
                <a:srgbClr val="FF5050"/>
              </a:solidFill>
              <a:effectLst>
                <a:glow rad="101600">
                  <a:schemeClr val="bg1"/>
                </a:glow>
              </a:effectLst>
            </a:endParaRPr>
          </a:p>
        </p:txBody>
      </p:sp>
      <p:pic>
        <p:nvPicPr>
          <p:cNvPr id="15" name="図 14">
            <a:extLst>
              <a:ext uri="{FF2B5EF4-FFF2-40B4-BE49-F238E27FC236}">
                <a16:creationId xmlns:a16="http://schemas.microsoft.com/office/drawing/2014/main" id="{0208DBBF-EC0E-7F01-506E-A0B8C882F617}"/>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7428272" y="3925067"/>
            <a:ext cx="3600000" cy="2700000"/>
          </a:xfrm>
          <a:prstGeom prst="rect">
            <a:avLst/>
          </a:prstGeom>
        </p:spPr>
      </p:pic>
      <p:pic>
        <p:nvPicPr>
          <p:cNvPr id="17" name="図 16">
            <a:extLst>
              <a:ext uri="{FF2B5EF4-FFF2-40B4-BE49-F238E27FC236}">
                <a16:creationId xmlns:a16="http://schemas.microsoft.com/office/drawing/2014/main" id="{4A95FADD-1FAB-E373-6A92-540F043CC112}"/>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1290049" y="3475067"/>
            <a:ext cx="2700000" cy="3600000"/>
          </a:xfrm>
          <a:prstGeom prst="rect">
            <a:avLst/>
          </a:prstGeom>
        </p:spPr>
      </p:pic>
      <p:sp>
        <p:nvSpPr>
          <p:cNvPr id="18" name="テキスト ボックス 17">
            <a:extLst>
              <a:ext uri="{FF2B5EF4-FFF2-40B4-BE49-F238E27FC236}">
                <a16:creationId xmlns:a16="http://schemas.microsoft.com/office/drawing/2014/main" id="{4F3AD110-DB40-597C-3EAB-37B3AA767A41}"/>
              </a:ext>
            </a:extLst>
          </p:cNvPr>
          <p:cNvSpPr txBox="1"/>
          <p:nvPr/>
        </p:nvSpPr>
        <p:spPr>
          <a:xfrm>
            <a:off x="4387839" y="4743102"/>
            <a:ext cx="3416321" cy="954107"/>
          </a:xfrm>
          <a:prstGeom prst="rect">
            <a:avLst/>
          </a:prstGeom>
          <a:noFill/>
        </p:spPr>
        <p:txBody>
          <a:bodyPr wrap="none" rtlCol="0">
            <a:spAutoFit/>
          </a:bodyPr>
          <a:lstStyle/>
          <a:p>
            <a:pPr algn="ctr"/>
            <a:r>
              <a:rPr kumimoji="1" lang="en-US" altLang="ja-JP" sz="2800" dirty="0">
                <a:effectLst>
                  <a:glow rad="101600">
                    <a:schemeClr val="bg1"/>
                  </a:glow>
                </a:effectLst>
              </a:rPr>
              <a:t>Cultured in </a:t>
            </a:r>
          </a:p>
          <a:p>
            <a:pPr algn="ctr"/>
            <a:r>
              <a:rPr kumimoji="1" lang="en-US" altLang="ja-JP" sz="2800" dirty="0">
                <a:effectLst>
                  <a:glow rad="101600">
                    <a:schemeClr val="bg1"/>
                  </a:glow>
                </a:effectLst>
              </a:rPr>
              <a:t>Akkeshi (Hokkaido)</a:t>
            </a:r>
            <a:endParaRPr kumimoji="1" lang="ja-JP" altLang="en-US" sz="2800" dirty="0">
              <a:effectLst>
                <a:glow rad="101600">
                  <a:schemeClr val="bg1"/>
                </a:glow>
              </a:effectLst>
            </a:endParaRPr>
          </a:p>
        </p:txBody>
      </p:sp>
      <p:sp>
        <p:nvSpPr>
          <p:cNvPr id="19" name="矢印: 右 18">
            <a:extLst>
              <a:ext uri="{FF2B5EF4-FFF2-40B4-BE49-F238E27FC236}">
                <a16:creationId xmlns:a16="http://schemas.microsoft.com/office/drawing/2014/main" id="{374D916C-B40C-3A4D-021F-EEC712A1AAB9}"/>
              </a:ext>
            </a:extLst>
          </p:cNvPr>
          <p:cNvSpPr/>
          <p:nvPr/>
        </p:nvSpPr>
        <p:spPr>
          <a:xfrm rot="5400000">
            <a:off x="1850752" y="3318579"/>
            <a:ext cx="1291014" cy="1017054"/>
          </a:xfrm>
          <a:prstGeom prst="rightArrow">
            <a:avLst/>
          </a:prstGeom>
          <a:solidFill>
            <a:schemeClr val="accent5"/>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effectLst>
                <a:glow rad="101600">
                  <a:schemeClr val="bg1"/>
                </a:glow>
              </a:effectLst>
            </a:endParaRPr>
          </a:p>
        </p:txBody>
      </p:sp>
      <p:sp>
        <p:nvSpPr>
          <p:cNvPr id="21" name="テキスト ボックス 20">
            <a:extLst>
              <a:ext uri="{FF2B5EF4-FFF2-40B4-BE49-F238E27FC236}">
                <a16:creationId xmlns:a16="http://schemas.microsoft.com/office/drawing/2014/main" id="{7B79161F-01B2-0904-4E75-99FA7EEB04F0}"/>
              </a:ext>
            </a:extLst>
          </p:cNvPr>
          <p:cNvSpPr txBox="1"/>
          <p:nvPr/>
        </p:nvSpPr>
        <p:spPr>
          <a:xfrm>
            <a:off x="214536" y="1579664"/>
            <a:ext cx="1723549" cy="461665"/>
          </a:xfrm>
          <a:prstGeom prst="rect">
            <a:avLst/>
          </a:prstGeom>
          <a:noFill/>
        </p:spPr>
        <p:txBody>
          <a:bodyPr wrap="none" rtlCol="0">
            <a:spAutoFit/>
          </a:bodyPr>
          <a:lstStyle/>
          <a:p>
            <a:r>
              <a:rPr kumimoji="1" lang="en-US" altLang="ja-JP" sz="2400" dirty="0">
                <a:solidFill>
                  <a:srgbClr val="0000FF"/>
                </a:solidFill>
                <a:effectLst>
                  <a:glow rad="101600">
                    <a:schemeClr val="bg1"/>
                  </a:glow>
                </a:effectLst>
              </a:rPr>
              <a:t>April 2021</a:t>
            </a:r>
            <a:endParaRPr kumimoji="1" lang="ja-JP" altLang="en-US" sz="2400" dirty="0">
              <a:solidFill>
                <a:srgbClr val="0000FF"/>
              </a:solidFill>
              <a:effectLst>
                <a:glow rad="101600">
                  <a:schemeClr val="bg1"/>
                </a:glow>
              </a:effectLst>
            </a:endParaRPr>
          </a:p>
        </p:txBody>
      </p:sp>
      <p:sp>
        <p:nvSpPr>
          <p:cNvPr id="22" name="テキスト ボックス 21">
            <a:extLst>
              <a:ext uri="{FF2B5EF4-FFF2-40B4-BE49-F238E27FC236}">
                <a16:creationId xmlns:a16="http://schemas.microsoft.com/office/drawing/2014/main" id="{E1841702-4BDE-037B-9643-3529D3153502}"/>
              </a:ext>
            </a:extLst>
          </p:cNvPr>
          <p:cNvSpPr txBox="1"/>
          <p:nvPr/>
        </p:nvSpPr>
        <p:spPr>
          <a:xfrm>
            <a:off x="1230745" y="6082516"/>
            <a:ext cx="3416320" cy="461665"/>
          </a:xfrm>
          <a:prstGeom prst="rect">
            <a:avLst/>
          </a:prstGeom>
          <a:noFill/>
        </p:spPr>
        <p:txBody>
          <a:bodyPr wrap="none" rtlCol="0">
            <a:spAutoFit/>
          </a:bodyPr>
          <a:lstStyle/>
          <a:p>
            <a:r>
              <a:rPr lang="en-US" altLang="ja-JP" sz="2400" dirty="0">
                <a:solidFill>
                  <a:srgbClr val="0000FF"/>
                </a:solidFill>
                <a:effectLst>
                  <a:glow rad="101600">
                    <a:schemeClr val="bg1"/>
                  </a:glow>
                </a:effectLst>
              </a:rPr>
              <a:t>June 2021</a:t>
            </a:r>
            <a:r>
              <a:rPr kumimoji="1" lang="ja-JP" altLang="en-US" sz="2400" dirty="0">
                <a:solidFill>
                  <a:srgbClr val="0000FF"/>
                </a:solidFill>
                <a:effectLst>
                  <a:glow rad="101600">
                    <a:schemeClr val="bg1"/>
                  </a:glow>
                </a:effectLst>
              </a:rPr>
              <a:t>～</a:t>
            </a:r>
            <a:r>
              <a:rPr kumimoji="1" lang="en-US" altLang="ja-JP" sz="2400" dirty="0">
                <a:solidFill>
                  <a:srgbClr val="0000FF"/>
                </a:solidFill>
                <a:effectLst>
                  <a:glow rad="101600">
                    <a:schemeClr val="bg1"/>
                  </a:glow>
                </a:effectLst>
              </a:rPr>
              <a:t>March 2022</a:t>
            </a:r>
            <a:endParaRPr kumimoji="1" lang="ja-JP" altLang="en-US" sz="2400" dirty="0">
              <a:solidFill>
                <a:srgbClr val="0000FF"/>
              </a:solidFill>
              <a:effectLst>
                <a:glow rad="101600">
                  <a:schemeClr val="bg1"/>
                </a:glow>
              </a:effectLst>
            </a:endParaRPr>
          </a:p>
        </p:txBody>
      </p:sp>
      <p:sp>
        <p:nvSpPr>
          <p:cNvPr id="23" name="テキスト ボックス 22">
            <a:extLst>
              <a:ext uri="{FF2B5EF4-FFF2-40B4-BE49-F238E27FC236}">
                <a16:creationId xmlns:a16="http://schemas.microsoft.com/office/drawing/2014/main" id="{4C6D3EAB-8458-06AB-4D20-EC0671378AE1}"/>
              </a:ext>
            </a:extLst>
          </p:cNvPr>
          <p:cNvSpPr txBox="1"/>
          <p:nvPr/>
        </p:nvSpPr>
        <p:spPr>
          <a:xfrm>
            <a:off x="6527751" y="1579663"/>
            <a:ext cx="1569660" cy="461665"/>
          </a:xfrm>
          <a:prstGeom prst="rect">
            <a:avLst/>
          </a:prstGeom>
          <a:noFill/>
        </p:spPr>
        <p:txBody>
          <a:bodyPr wrap="none" rtlCol="0">
            <a:spAutoFit/>
          </a:bodyPr>
          <a:lstStyle/>
          <a:p>
            <a:r>
              <a:rPr kumimoji="1" lang="en-US" altLang="ja-JP" sz="2400" dirty="0">
                <a:solidFill>
                  <a:srgbClr val="FF5050"/>
                </a:solidFill>
                <a:effectLst>
                  <a:glow rad="101600">
                    <a:schemeClr val="bg1"/>
                  </a:glow>
                </a:effectLst>
              </a:rPr>
              <a:t>June 2021</a:t>
            </a:r>
            <a:endParaRPr kumimoji="1" lang="ja-JP" altLang="en-US" sz="2400" dirty="0">
              <a:solidFill>
                <a:srgbClr val="FF5050"/>
              </a:solidFill>
              <a:effectLst>
                <a:glow rad="101600">
                  <a:schemeClr val="bg1"/>
                </a:glow>
              </a:effectLst>
            </a:endParaRPr>
          </a:p>
        </p:txBody>
      </p:sp>
      <p:sp>
        <p:nvSpPr>
          <p:cNvPr id="24" name="テキスト ボックス 23">
            <a:extLst>
              <a:ext uri="{FF2B5EF4-FFF2-40B4-BE49-F238E27FC236}">
                <a16:creationId xmlns:a16="http://schemas.microsoft.com/office/drawing/2014/main" id="{CB2561BF-6F39-E771-2760-D34D5FBBEA5F}"/>
              </a:ext>
            </a:extLst>
          </p:cNvPr>
          <p:cNvSpPr txBox="1"/>
          <p:nvPr/>
        </p:nvSpPr>
        <p:spPr>
          <a:xfrm>
            <a:off x="7687816" y="6069032"/>
            <a:ext cx="3262432" cy="461665"/>
          </a:xfrm>
          <a:prstGeom prst="rect">
            <a:avLst/>
          </a:prstGeom>
          <a:noFill/>
        </p:spPr>
        <p:txBody>
          <a:bodyPr wrap="none" rtlCol="0">
            <a:spAutoFit/>
          </a:bodyPr>
          <a:lstStyle/>
          <a:p>
            <a:r>
              <a:rPr kumimoji="1" lang="en-US" altLang="ja-JP" sz="2400" dirty="0">
                <a:solidFill>
                  <a:srgbClr val="FF5050"/>
                </a:solidFill>
                <a:effectLst>
                  <a:glow rad="101600">
                    <a:schemeClr val="bg1"/>
                  </a:glow>
                </a:effectLst>
              </a:rPr>
              <a:t>Aug 2021</a:t>
            </a:r>
            <a:r>
              <a:rPr kumimoji="1" lang="ja-JP" altLang="en-US" sz="2400" dirty="0">
                <a:solidFill>
                  <a:srgbClr val="FF5050"/>
                </a:solidFill>
                <a:effectLst>
                  <a:glow rad="101600">
                    <a:schemeClr val="bg1"/>
                  </a:glow>
                </a:effectLst>
              </a:rPr>
              <a:t>～</a:t>
            </a:r>
            <a:r>
              <a:rPr kumimoji="1" lang="en-US" altLang="ja-JP" sz="2400" dirty="0">
                <a:solidFill>
                  <a:srgbClr val="FF5050"/>
                </a:solidFill>
                <a:effectLst>
                  <a:glow rad="101600">
                    <a:schemeClr val="bg1"/>
                  </a:glow>
                </a:effectLst>
              </a:rPr>
              <a:t>March 2022</a:t>
            </a:r>
            <a:endParaRPr kumimoji="1" lang="ja-JP" altLang="en-US" sz="2400" dirty="0">
              <a:solidFill>
                <a:srgbClr val="FF5050"/>
              </a:solidFill>
              <a:effectLst>
                <a:glow rad="101600">
                  <a:schemeClr val="bg1"/>
                </a:glow>
              </a:effectLst>
            </a:endParaRPr>
          </a:p>
        </p:txBody>
      </p:sp>
      <p:sp>
        <p:nvSpPr>
          <p:cNvPr id="25" name="矢印: 右 24">
            <a:extLst>
              <a:ext uri="{FF2B5EF4-FFF2-40B4-BE49-F238E27FC236}">
                <a16:creationId xmlns:a16="http://schemas.microsoft.com/office/drawing/2014/main" id="{17CD4D21-CC23-F2EA-13C1-CFC4DC1CCA44}"/>
              </a:ext>
            </a:extLst>
          </p:cNvPr>
          <p:cNvSpPr/>
          <p:nvPr/>
        </p:nvSpPr>
        <p:spPr>
          <a:xfrm rot="5400000">
            <a:off x="8482069" y="3318579"/>
            <a:ext cx="1291014" cy="1017054"/>
          </a:xfrm>
          <a:prstGeom prst="rightArrow">
            <a:avLst/>
          </a:prstGeom>
          <a:solidFill>
            <a:srgbClr val="FF505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rgbClr val="FF5050"/>
              </a:solidFill>
              <a:effectLst>
                <a:glow rad="101600">
                  <a:schemeClr val="bg1"/>
                </a:glow>
              </a:effectLst>
            </a:endParaRPr>
          </a:p>
        </p:txBody>
      </p:sp>
    </p:spTree>
    <p:extLst>
      <p:ext uri="{BB962C8B-B14F-4D97-AF65-F5344CB8AC3E}">
        <p14:creationId xmlns:p14="http://schemas.microsoft.com/office/powerpoint/2010/main" val="219589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チョコレートチップクッキー&#10;&#10;自動的に生成された説明">
            <a:extLst>
              <a:ext uri="{FF2B5EF4-FFF2-40B4-BE49-F238E27FC236}">
                <a16:creationId xmlns:a16="http://schemas.microsoft.com/office/drawing/2014/main" id="{EE4CFB8B-2AD7-277E-B34F-0283FE072EE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038606" y="1510050"/>
            <a:ext cx="3600000" cy="2700000"/>
          </a:xfrm>
          <a:prstGeom prst="rect">
            <a:avLst/>
          </a:prstGeom>
        </p:spPr>
      </p:pic>
      <p:sp>
        <p:nvSpPr>
          <p:cNvPr id="6" name="テキスト ボックス 5">
            <a:extLst>
              <a:ext uri="{FF2B5EF4-FFF2-40B4-BE49-F238E27FC236}">
                <a16:creationId xmlns:a16="http://schemas.microsoft.com/office/drawing/2014/main" id="{31D912A5-7F1A-F01D-0D47-FA4D5DB3A12D}"/>
              </a:ext>
            </a:extLst>
          </p:cNvPr>
          <p:cNvSpPr txBox="1"/>
          <p:nvPr/>
        </p:nvSpPr>
        <p:spPr>
          <a:xfrm>
            <a:off x="1704041" y="218821"/>
            <a:ext cx="8977309" cy="523220"/>
          </a:xfrm>
          <a:prstGeom prst="rect">
            <a:avLst/>
          </a:prstGeom>
          <a:noFill/>
        </p:spPr>
        <p:txBody>
          <a:bodyPr wrap="square">
            <a:spAutoFit/>
          </a:bodyPr>
          <a:lstStyle/>
          <a:p>
            <a:r>
              <a:rPr lang="en-US" altLang="ja-JP" sz="2800" dirty="0">
                <a:effectLst>
                  <a:glow rad="101600">
                    <a:schemeClr val="bg1"/>
                  </a:glow>
                </a:effectLst>
              </a:rPr>
              <a:t>Epidemiology survey of two type spat(Initial) </a:t>
            </a:r>
            <a:endParaRPr lang="ja-JP" altLang="en-US" sz="2800" dirty="0">
              <a:effectLst>
                <a:glow rad="101600">
                  <a:schemeClr val="bg1"/>
                </a:glow>
              </a:effectLst>
            </a:endParaRPr>
          </a:p>
        </p:txBody>
      </p:sp>
      <p:sp>
        <p:nvSpPr>
          <p:cNvPr id="8" name="テキスト ボックス 7">
            <a:extLst>
              <a:ext uri="{FF2B5EF4-FFF2-40B4-BE49-F238E27FC236}">
                <a16:creationId xmlns:a16="http://schemas.microsoft.com/office/drawing/2014/main" id="{969614C6-53E5-3876-CB2A-41E7BD0680C7}"/>
              </a:ext>
            </a:extLst>
          </p:cNvPr>
          <p:cNvSpPr txBox="1"/>
          <p:nvPr/>
        </p:nvSpPr>
        <p:spPr>
          <a:xfrm>
            <a:off x="731652" y="941378"/>
            <a:ext cx="3954929" cy="523220"/>
          </a:xfrm>
          <a:prstGeom prst="rect">
            <a:avLst/>
          </a:prstGeom>
          <a:noFill/>
        </p:spPr>
        <p:txBody>
          <a:bodyPr wrap="none" rtlCol="0">
            <a:spAutoFit/>
          </a:bodyPr>
          <a:lstStyle/>
          <a:p>
            <a:r>
              <a:rPr kumimoji="1" lang="en-US" altLang="ja-JP" sz="2800" dirty="0">
                <a:solidFill>
                  <a:srgbClr val="0000FF"/>
                </a:solidFill>
                <a:effectLst>
                  <a:glow rad="101600">
                    <a:schemeClr val="bg1"/>
                  </a:glow>
                </a:effectLst>
              </a:rPr>
              <a:t>Wild spat </a:t>
            </a:r>
            <a:r>
              <a:rPr lang="en-US" altLang="ja-JP" sz="2800" dirty="0">
                <a:solidFill>
                  <a:srgbClr val="0000FF"/>
                </a:solidFill>
                <a:effectLst>
                  <a:glow rad="101600">
                    <a:schemeClr val="bg1"/>
                  </a:glow>
                </a:effectLst>
              </a:rPr>
              <a:t>from Miyagi</a:t>
            </a:r>
            <a:endParaRPr kumimoji="1" lang="ja-JP" altLang="en-US" sz="2800" dirty="0">
              <a:solidFill>
                <a:srgbClr val="0000FF"/>
              </a:solidFill>
              <a:effectLst>
                <a:glow rad="101600">
                  <a:schemeClr val="bg1"/>
                </a:glow>
              </a:effectLst>
            </a:endParaRPr>
          </a:p>
        </p:txBody>
      </p:sp>
      <p:pic>
        <p:nvPicPr>
          <p:cNvPr id="9" name="Picture 3" descr="C:\Users\pckaiku1\AppData\Local\Temp\育成中の種苗.JPG">
            <a:extLst>
              <a:ext uri="{FF2B5EF4-FFF2-40B4-BE49-F238E27FC236}">
                <a16:creationId xmlns:a16="http://schemas.microsoft.com/office/drawing/2014/main" id="{EA45F92F-7019-D8F3-13C7-F8514084C11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428272" y="1510050"/>
            <a:ext cx="3600000" cy="27000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5D20C411-7C13-0403-5EE9-F0DC545DDF32}"/>
              </a:ext>
            </a:extLst>
          </p:cNvPr>
          <p:cNvSpPr txBox="1"/>
          <p:nvPr/>
        </p:nvSpPr>
        <p:spPr>
          <a:xfrm>
            <a:off x="7331344" y="927294"/>
            <a:ext cx="3799421" cy="523220"/>
          </a:xfrm>
          <a:prstGeom prst="rect">
            <a:avLst/>
          </a:prstGeom>
          <a:noFill/>
        </p:spPr>
        <p:txBody>
          <a:bodyPr wrap="square">
            <a:spAutoFit/>
          </a:bodyPr>
          <a:lstStyle/>
          <a:p>
            <a:r>
              <a:rPr lang="en-US" altLang="ja-JP" sz="2800" dirty="0">
                <a:solidFill>
                  <a:srgbClr val="FF5050"/>
                </a:solidFill>
                <a:effectLst>
                  <a:glow rad="101600">
                    <a:schemeClr val="bg1"/>
                  </a:glow>
                </a:effectLst>
              </a:rPr>
              <a:t>Local hatchery spat </a:t>
            </a:r>
            <a:endParaRPr lang="ja-JP" altLang="en-US" sz="2800" dirty="0">
              <a:solidFill>
                <a:srgbClr val="FF5050"/>
              </a:solidFill>
              <a:effectLst>
                <a:glow rad="101600">
                  <a:schemeClr val="bg1"/>
                </a:glow>
              </a:effectLst>
            </a:endParaRPr>
          </a:p>
        </p:txBody>
      </p:sp>
      <p:sp>
        <p:nvSpPr>
          <p:cNvPr id="11" name="テキスト ボックス 10">
            <a:extLst>
              <a:ext uri="{FF2B5EF4-FFF2-40B4-BE49-F238E27FC236}">
                <a16:creationId xmlns:a16="http://schemas.microsoft.com/office/drawing/2014/main" id="{03DC487D-E937-88C7-6D39-C415E9682FAF}"/>
              </a:ext>
            </a:extLst>
          </p:cNvPr>
          <p:cNvSpPr txBox="1"/>
          <p:nvPr/>
        </p:nvSpPr>
        <p:spPr>
          <a:xfrm>
            <a:off x="214536" y="2360714"/>
            <a:ext cx="1723549" cy="461665"/>
          </a:xfrm>
          <a:prstGeom prst="rect">
            <a:avLst/>
          </a:prstGeom>
          <a:noFill/>
        </p:spPr>
        <p:txBody>
          <a:bodyPr wrap="none" rtlCol="0">
            <a:spAutoFit/>
          </a:bodyPr>
          <a:lstStyle/>
          <a:p>
            <a:r>
              <a:rPr kumimoji="1" lang="en-US" altLang="ja-JP" sz="2400" dirty="0">
                <a:solidFill>
                  <a:srgbClr val="0000FF"/>
                </a:solidFill>
                <a:effectLst>
                  <a:glow rad="101600">
                    <a:schemeClr val="bg1"/>
                  </a:glow>
                </a:effectLst>
              </a:rPr>
              <a:t>April 2021</a:t>
            </a:r>
            <a:endParaRPr kumimoji="1" lang="ja-JP" altLang="en-US" sz="2400" dirty="0">
              <a:solidFill>
                <a:srgbClr val="0000FF"/>
              </a:solidFill>
              <a:effectLst>
                <a:glow rad="101600">
                  <a:schemeClr val="bg1"/>
                </a:glow>
              </a:effectLst>
            </a:endParaRPr>
          </a:p>
        </p:txBody>
      </p:sp>
      <p:sp>
        <p:nvSpPr>
          <p:cNvPr id="12" name="テキスト ボックス 11">
            <a:extLst>
              <a:ext uri="{FF2B5EF4-FFF2-40B4-BE49-F238E27FC236}">
                <a16:creationId xmlns:a16="http://schemas.microsoft.com/office/drawing/2014/main" id="{0E694942-AE70-0D09-A0F9-55DD1A2574B2}"/>
              </a:ext>
            </a:extLst>
          </p:cNvPr>
          <p:cNvSpPr txBox="1"/>
          <p:nvPr/>
        </p:nvSpPr>
        <p:spPr>
          <a:xfrm>
            <a:off x="6527751" y="2360713"/>
            <a:ext cx="1569660" cy="461665"/>
          </a:xfrm>
          <a:prstGeom prst="rect">
            <a:avLst/>
          </a:prstGeom>
          <a:noFill/>
        </p:spPr>
        <p:txBody>
          <a:bodyPr wrap="none" rtlCol="0">
            <a:spAutoFit/>
          </a:bodyPr>
          <a:lstStyle/>
          <a:p>
            <a:r>
              <a:rPr kumimoji="1" lang="en-US" altLang="ja-JP" sz="2400" dirty="0">
                <a:solidFill>
                  <a:srgbClr val="FF5050"/>
                </a:solidFill>
                <a:effectLst>
                  <a:glow rad="101600">
                    <a:schemeClr val="bg1"/>
                  </a:glow>
                </a:effectLst>
              </a:rPr>
              <a:t>June 2021</a:t>
            </a:r>
            <a:endParaRPr kumimoji="1" lang="ja-JP" altLang="en-US" sz="2400" dirty="0">
              <a:solidFill>
                <a:srgbClr val="FF5050"/>
              </a:solidFill>
              <a:effectLst>
                <a:glow rad="101600">
                  <a:schemeClr val="bg1"/>
                </a:glow>
              </a:effectLst>
            </a:endParaRPr>
          </a:p>
        </p:txBody>
      </p:sp>
      <p:sp>
        <p:nvSpPr>
          <p:cNvPr id="13" name="テキスト ボックス 12">
            <a:extLst>
              <a:ext uri="{FF2B5EF4-FFF2-40B4-BE49-F238E27FC236}">
                <a16:creationId xmlns:a16="http://schemas.microsoft.com/office/drawing/2014/main" id="{E5151576-C36A-F5A6-6C63-026F4476AEBB}"/>
              </a:ext>
            </a:extLst>
          </p:cNvPr>
          <p:cNvSpPr txBox="1"/>
          <p:nvPr/>
        </p:nvSpPr>
        <p:spPr>
          <a:xfrm>
            <a:off x="1086166" y="4449709"/>
            <a:ext cx="3262433" cy="830997"/>
          </a:xfrm>
          <a:prstGeom prst="rect">
            <a:avLst/>
          </a:prstGeom>
          <a:noFill/>
        </p:spPr>
        <p:txBody>
          <a:bodyPr wrap="none" rtlCol="0">
            <a:spAutoFit/>
          </a:bodyPr>
          <a:lstStyle/>
          <a:p>
            <a:pPr algn="ctr"/>
            <a:r>
              <a:rPr kumimoji="1" lang="en-US" altLang="ja-JP" sz="2400" dirty="0"/>
              <a:t>Positive (4/25 </a:t>
            </a:r>
            <a:r>
              <a:rPr kumimoji="1" lang="en-US" altLang="ja-JP" sz="2400" dirty="0" err="1"/>
              <a:t>inds</a:t>
            </a:r>
            <a:r>
              <a:rPr kumimoji="1" lang="en-US" altLang="ja-JP" sz="2400" dirty="0"/>
              <a:t>)</a:t>
            </a:r>
          </a:p>
          <a:p>
            <a:pPr algn="ctr"/>
            <a:r>
              <a:rPr lang="en-US" altLang="ja-JP" sz="2400" dirty="0"/>
              <a:t>10</a:t>
            </a:r>
            <a:r>
              <a:rPr lang="en-US" altLang="ja-JP" sz="2400" baseline="30000" dirty="0"/>
              <a:t>3.97±0.37</a:t>
            </a:r>
            <a:r>
              <a:rPr lang="en-US" altLang="ja-JP" sz="2400" dirty="0"/>
              <a:t> copy/mg</a:t>
            </a:r>
            <a:endParaRPr kumimoji="1" lang="ja-JP" altLang="en-US" sz="2400" dirty="0"/>
          </a:p>
        </p:txBody>
      </p:sp>
      <p:sp>
        <p:nvSpPr>
          <p:cNvPr id="15" name="テキスト ボックス 14">
            <a:extLst>
              <a:ext uri="{FF2B5EF4-FFF2-40B4-BE49-F238E27FC236}">
                <a16:creationId xmlns:a16="http://schemas.microsoft.com/office/drawing/2014/main" id="{0E12CDEC-33C1-0ACE-7E76-0A7A597FD8EC}"/>
              </a:ext>
            </a:extLst>
          </p:cNvPr>
          <p:cNvSpPr txBox="1"/>
          <p:nvPr/>
        </p:nvSpPr>
        <p:spPr>
          <a:xfrm>
            <a:off x="7597058" y="4449709"/>
            <a:ext cx="3262433" cy="830997"/>
          </a:xfrm>
          <a:prstGeom prst="rect">
            <a:avLst/>
          </a:prstGeom>
          <a:noFill/>
        </p:spPr>
        <p:txBody>
          <a:bodyPr wrap="none" rtlCol="0">
            <a:spAutoFit/>
          </a:bodyPr>
          <a:lstStyle/>
          <a:p>
            <a:pPr algn="ctr"/>
            <a:r>
              <a:rPr kumimoji="1" lang="en-US" altLang="ja-JP" sz="2400" dirty="0"/>
              <a:t>Negative (0/30 </a:t>
            </a:r>
            <a:r>
              <a:rPr kumimoji="1" lang="en-US" altLang="ja-JP" sz="2400" dirty="0" err="1"/>
              <a:t>inds</a:t>
            </a:r>
            <a:r>
              <a:rPr kumimoji="1" lang="en-US" altLang="ja-JP" sz="2400" dirty="0"/>
              <a:t>)</a:t>
            </a:r>
          </a:p>
          <a:p>
            <a:pPr algn="ctr"/>
            <a:r>
              <a:rPr lang="en-US" altLang="ja-JP" sz="2400" dirty="0"/>
              <a:t>-</a:t>
            </a:r>
            <a:endParaRPr kumimoji="1" lang="ja-JP" altLang="en-US" sz="2400" dirty="0"/>
          </a:p>
        </p:txBody>
      </p:sp>
      <p:sp>
        <p:nvSpPr>
          <p:cNvPr id="16" name="テキスト ボックス 15">
            <a:extLst>
              <a:ext uri="{FF2B5EF4-FFF2-40B4-BE49-F238E27FC236}">
                <a16:creationId xmlns:a16="http://schemas.microsoft.com/office/drawing/2014/main" id="{FABA3D8F-2BAB-8B4D-DB96-455641F5765A}"/>
              </a:ext>
            </a:extLst>
          </p:cNvPr>
          <p:cNvSpPr txBox="1"/>
          <p:nvPr/>
        </p:nvSpPr>
        <p:spPr>
          <a:xfrm>
            <a:off x="804040" y="5791052"/>
            <a:ext cx="9725739" cy="461665"/>
          </a:xfrm>
          <a:prstGeom prst="rect">
            <a:avLst/>
          </a:prstGeom>
          <a:noFill/>
        </p:spPr>
        <p:txBody>
          <a:bodyPr wrap="none" rtlCol="0">
            <a:spAutoFit/>
          </a:bodyPr>
          <a:lstStyle/>
          <a:p>
            <a:r>
              <a:rPr kumimoji="1" lang="en-US" altLang="ja-JP" sz="2400" dirty="0"/>
              <a:t>The parasite DNA was </a:t>
            </a:r>
            <a:r>
              <a:rPr lang="en-US" altLang="ja-JP" sz="2400" dirty="0"/>
              <a:t>detected only from </a:t>
            </a:r>
            <a:r>
              <a:rPr kumimoji="1" lang="en-US" altLang="ja-JP" sz="2400" dirty="0">
                <a:solidFill>
                  <a:srgbClr val="0000FF"/>
                </a:solidFill>
              </a:rPr>
              <a:t>Wild spat from Miyagi</a:t>
            </a:r>
            <a:r>
              <a:rPr kumimoji="1" lang="en-US" altLang="ja-JP" sz="2400" dirty="0"/>
              <a:t>.</a:t>
            </a:r>
            <a:endParaRPr kumimoji="1" lang="ja-JP" altLang="en-US" sz="2400" dirty="0"/>
          </a:p>
        </p:txBody>
      </p:sp>
      <p:sp>
        <p:nvSpPr>
          <p:cNvPr id="4" name="四角形: 角を丸くする 3">
            <a:extLst>
              <a:ext uri="{FF2B5EF4-FFF2-40B4-BE49-F238E27FC236}">
                <a16:creationId xmlns:a16="http://schemas.microsoft.com/office/drawing/2014/main" id="{1E99B609-833F-30FD-6DE3-FE58AFBF9B9E}"/>
              </a:ext>
            </a:extLst>
          </p:cNvPr>
          <p:cNvSpPr/>
          <p:nvPr/>
        </p:nvSpPr>
        <p:spPr>
          <a:xfrm>
            <a:off x="38038" y="911829"/>
            <a:ext cx="6154658" cy="4366507"/>
          </a:xfrm>
          <a:prstGeom prst="roundRect">
            <a:avLst>
              <a:gd name="adj" fmla="val 5644"/>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1873ED4F-BA02-A4D2-0A1F-96983E3559C6}"/>
              </a:ext>
            </a:extLst>
          </p:cNvPr>
          <p:cNvSpPr/>
          <p:nvPr/>
        </p:nvSpPr>
        <p:spPr>
          <a:xfrm>
            <a:off x="6310044" y="884468"/>
            <a:ext cx="5843918" cy="4366507"/>
          </a:xfrm>
          <a:prstGeom prst="roundRect">
            <a:avLst>
              <a:gd name="adj" fmla="val 5644"/>
            </a:avLst>
          </a:prstGeom>
          <a:noFill/>
          <a:ln>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5050"/>
              </a:solidFill>
            </a:endParaRPr>
          </a:p>
        </p:txBody>
      </p:sp>
      <p:pic>
        <p:nvPicPr>
          <p:cNvPr id="2" name="図 1">
            <a:extLst>
              <a:ext uri="{FF2B5EF4-FFF2-40B4-BE49-F238E27FC236}">
                <a16:creationId xmlns:a16="http://schemas.microsoft.com/office/drawing/2014/main" id="{8F434A92-6E63-80ED-93B2-B2B4B95636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391412">
            <a:off x="5434427" y="2528577"/>
            <a:ext cx="1014072" cy="1352096"/>
          </a:xfrm>
          <a:prstGeom prst="rect">
            <a:avLst/>
          </a:prstGeom>
        </p:spPr>
      </p:pic>
      <p:sp>
        <p:nvSpPr>
          <p:cNvPr id="3" name="テキスト ボックス 2">
            <a:extLst>
              <a:ext uri="{FF2B5EF4-FFF2-40B4-BE49-F238E27FC236}">
                <a16:creationId xmlns:a16="http://schemas.microsoft.com/office/drawing/2014/main" id="{C3414D7D-6664-9073-B4FD-CE345EC53E5D}"/>
              </a:ext>
            </a:extLst>
          </p:cNvPr>
          <p:cNvSpPr txBox="1"/>
          <p:nvPr/>
        </p:nvSpPr>
        <p:spPr>
          <a:xfrm>
            <a:off x="5544332" y="3055246"/>
            <a:ext cx="794261" cy="461665"/>
          </a:xfrm>
          <a:prstGeom prst="rect">
            <a:avLst/>
          </a:prstGeom>
          <a:noFill/>
        </p:spPr>
        <p:txBody>
          <a:bodyPr wrap="square">
            <a:spAutoFit/>
          </a:bodyPr>
          <a:lstStyle/>
          <a:p>
            <a:r>
              <a:rPr lang="fr-FR" altLang="ja-JP" sz="2400" dirty="0">
                <a:effectLst>
                  <a:glow rad="101600">
                    <a:schemeClr val="bg1"/>
                  </a:glow>
                </a:effectLst>
              </a:rPr>
              <a:t>qPCR</a:t>
            </a:r>
            <a:endParaRPr lang="ja-JP" altLang="en-US" sz="2400" dirty="0">
              <a:effectLst>
                <a:glow rad="101600">
                  <a:schemeClr val="bg1"/>
                </a:glow>
              </a:effectLst>
            </a:endParaRPr>
          </a:p>
        </p:txBody>
      </p:sp>
    </p:spTree>
    <p:extLst>
      <p:ext uri="{BB962C8B-B14F-4D97-AF65-F5344CB8AC3E}">
        <p14:creationId xmlns:p14="http://schemas.microsoft.com/office/powerpoint/2010/main" val="2179204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四角形: 角を丸くする 24">
            <a:extLst>
              <a:ext uri="{FF2B5EF4-FFF2-40B4-BE49-F238E27FC236}">
                <a16:creationId xmlns:a16="http://schemas.microsoft.com/office/drawing/2014/main" id="{827B4754-7027-7D8D-1C9D-DD7FBF30A5BA}"/>
              </a:ext>
            </a:extLst>
          </p:cNvPr>
          <p:cNvSpPr/>
          <p:nvPr/>
        </p:nvSpPr>
        <p:spPr>
          <a:xfrm>
            <a:off x="38038" y="911829"/>
            <a:ext cx="6154658" cy="5820470"/>
          </a:xfrm>
          <a:prstGeom prst="roundRect">
            <a:avLst>
              <a:gd name="adj" fmla="val 5644"/>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ECEDD011-2A36-D3C2-C93A-0379D488D815}"/>
              </a:ext>
            </a:extLst>
          </p:cNvPr>
          <p:cNvSpPr/>
          <p:nvPr/>
        </p:nvSpPr>
        <p:spPr>
          <a:xfrm>
            <a:off x="6310044" y="884468"/>
            <a:ext cx="5843918" cy="5820470"/>
          </a:xfrm>
          <a:prstGeom prst="roundRect">
            <a:avLst>
              <a:gd name="adj" fmla="val 5644"/>
            </a:avLst>
          </a:prstGeom>
          <a:noFill/>
          <a:ln>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5CFE1A3B-43BB-7086-53D8-F8075C961860}"/>
              </a:ext>
            </a:extLst>
          </p:cNvPr>
          <p:cNvGrpSpPr/>
          <p:nvPr/>
        </p:nvGrpSpPr>
        <p:grpSpPr>
          <a:xfrm>
            <a:off x="361950" y="1243984"/>
            <a:ext cx="4465733" cy="2529961"/>
            <a:chOff x="4893469" y="1504950"/>
            <a:chExt cx="4465733" cy="2529961"/>
          </a:xfrm>
        </p:grpSpPr>
        <p:pic>
          <p:nvPicPr>
            <p:cNvPr id="6" name="図 5">
              <a:extLst>
                <a:ext uri="{FF2B5EF4-FFF2-40B4-BE49-F238E27FC236}">
                  <a16:creationId xmlns:a16="http://schemas.microsoft.com/office/drawing/2014/main" id="{2D4A289E-F791-D038-1728-88AD4822468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893469" y="1504950"/>
              <a:ext cx="4465733" cy="2529961"/>
            </a:xfrm>
            <a:prstGeom prst="rect">
              <a:avLst/>
            </a:prstGeom>
          </p:spPr>
        </p:pic>
        <p:sp>
          <p:nvSpPr>
            <p:cNvPr id="9" name="正方形/長方形 8">
              <a:extLst>
                <a:ext uri="{FF2B5EF4-FFF2-40B4-BE49-F238E27FC236}">
                  <a16:creationId xmlns:a16="http://schemas.microsoft.com/office/drawing/2014/main" id="{F28DF4F6-AAC9-7B3C-E021-9E37E62D2773}"/>
                </a:ext>
              </a:extLst>
            </p:cNvPr>
            <p:cNvSpPr/>
            <p:nvPr/>
          </p:nvSpPr>
          <p:spPr>
            <a:xfrm>
              <a:off x="5700889" y="1504950"/>
              <a:ext cx="3658313" cy="139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grpSp>
      <p:pic>
        <p:nvPicPr>
          <p:cNvPr id="11" name="図 10">
            <a:extLst>
              <a:ext uri="{FF2B5EF4-FFF2-40B4-BE49-F238E27FC236}">
                <a16:creationId xmlns:a16="http://schemas.microsoft.com/office/drawing/2014/main" id="{891C7BE8-60DB-21E2-FDB8-DAEAAEE0488F}"/>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52746" y="3282053"/>
            <a:ext cx="4063804" cy="1824920"/>
          </a:xfrm>
          <a:prstGeom prst="rect">
            <a:avLst/>
          </a:prstGeom>
        </p:spPr>
      </p:pic>
      <p:pic>
        <p:nvPicPr>
          <p:cNvPr id="15" name="図 14">
            <a:extLst>
              <a:ext uri="{FF2B5EF4-FFF2-40B4-BE49-F238E27FC236}">
                <a16:creationId xmlns:a16="http://schemas.microsoft.com/office/drawing/2014/main" id="{551D6E85-EE0E-1CF4-CBC4-07F97CFFDA7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995546" y="1540508"/>
            <a:ext cx="4234429" cy="2216094"/>
          </a:xfrm>
          <a:prstGeom prst="rect">
            <a:avLst/>
          </a:prstGeom>
        </p:spPr>
      </p:pic>
      <p:pic>
        <p:nvPicPr>
          <p:cNvPr id="17" name="図 16">
            <a:extLst>
              <a:ext uri="{FF2B5EF4-FFF2-40B4-BE49-F238E27FC236}">
                <a16:creationId xmlns:a16="http://schemas.microsoft.com/office/drawing/2014/main" id="{4C6331FC-DBEC-2314-5325-A21CC2C628BE}"/>
              </a:ext>
            </a:extLst>
          </p:cNvPr>
          <p:cNvPicPr>
            <a:picLocks noChangeAspect="1"/>
          </p:cNvPicPr>
          <p:nvPr/>
        </p:nvPicPr>
        <p:blipFill rotWithShape="1">
          <a:blip r:embed="rId6">
            <a:alphaModFix/>
            <a:extLst>
              <a:ext uri="{28A0092B-C50C-407E-A947-70E740481C1C}">
                <a14:useLocalDpi xmlns:a14="http://schemas.microsoft.com/office/drawing/2010/main"/>
              </a:ext>
            </a:extLst>
          </a:blip>
          <a:srcRect/>
          <a:stretch/>
        </p:blipFill>
        <p:spPr>
          <a:xfrm>
            <a:off x="7032031" y="3313480"/>
            <a:ext cx="4063804" cy="1696670"/>
          </a:xfrm>
          <a:prstGeom prst="rect">
            <a:avLst/>
          </a:prstGeom>
        </p:spPr>
      </p:pic>
      <p:sp>
        <p:nvSpPr>
          <p:cNvPr id="20" name="テキスト ボックス 19">
            <a:extLst>
              <a:ext uri="{FF2B5EF4-FFF2-40B4-BE49-F238E27FC236}">
                <a16:creationId xmlns:a16="http://schemas.microsoft.com/office/drawing/2014/main" id="{CBC0B530-0F74-AE57-162A-663F446CA6A3}"/>
              </a:ext>
            </a:extLst>
          </p:cNvPr>
          <p:cNvSpPr txBox="1"/>
          <p:nvPr/>
        </p:nvSpPr>
        <p:spPr>
          <a:xfrm>
            <a:off x="7926519" y="2038428"/>
            <a:ext cx="3126291" cy="954107"/>
          </a:xfrm>
          <a:prstGeom prst="rect">
            <a:avLst/>
          </a:prstGeom>
          <a:solidFill>
            <a:schemeClr val="bg1"/>
          </a:solidFill>
        </p:spPr>
        <p:txBody>
          <a:bodyPr wrap="square" rtlCol="0">
            <a:spAutoFit/>
          </a:bodyPr>
          <a:lstStyle/>
          <a:p>
            <a:endParaRPr kumimoji="1" lang="en-US" altLang="ja-JP" sz="2800" dirty="0"/>
          </a:p>
          <a:p>
            <a:r>
              <a:rPr kumimoji="1" lang="en-US" altLang="ja-JP" sz="2800" dirty="0"/>
              <a:t>Not detected</a:t>
            </a:r>
            <a:endParaRPr kumimoji="1" lang="ja-JP" altLang="en-US" sz="2800" dirty="0"/>
          </a:p>
        </p:txBody>
      </p:sp>
      <p:sp>
        <p:nvSpPr>
          <p:cNvPr id="12" name="テキスト ボックス 11">
            <a:extLst>
              <a:ext uri="{FF2B5EF4-FFF2-40B4-BE49-F238E27FC236}">
                <a16:creationId xmlns:a16="http://schemas.microsoft.com/office/drawing/2014/main" id="{10492A54-D60D-7D56-0689-469D326EE1C8}"/>
              </a:ext>
            </a:extLst>
          </p:cNvPr>
          <p:cNvSpPr txBox="1"/>
          <p:nvPr/>
        </p:nvSpPr>
        <p:spPr>
          <a:xfrm>
            <a:off x="748639" y="5106973"/>
            <a:ext cx="3685624" cy="523220"/>
          </a:xfrm>
          <a:prstGeom prst="rect">
            <a:avLst/>
          </a:prstGeom>
          <a:noFill/>
        </p:spPr>
        <p:txBody>
          <a:bodyPr wrap="none" rtlCol="0">
            <a:spAutoFit/>
          </a:bodyPr>
          <a:lstStyle/>
          <a:p>
            <a:r>
              <a:rPr kumimoji="1" lang="en-US" altLang="ja-JP" sz="1400" dirty="0"/>
              <a:t>Jun Jul Aug Sep Oct Nov Dec Jan Feb Mar</a:t>
            </a:r>
          </a:p>
          <a:p>
            <a:r>
              <a:rPr lang="en-US" altLang="ja-JP" sz="1400" dirty="0"/>
              <a:t>2021                        2022</a:t>
            </a:r>
            <a:endParaRPr kumimoji="1" lang="ja-JP" altLang="en-US" sz="1400" dirty="0"/>
          </a:p>
        </p:txBody>
      </p:sp>
      <p:sp>
        <p:nvSpPr>
          <p:cNvPr id="8" name="テキスト ボックス 7">
            <a:extLst>
              <a:ext uri="{FF2B5EF4-FFF2-40B4-BE49-F238E27FC236}">
                <a16:creationId xmlns:a16="http://schemas.microsoft.com/office/drawing/2014/main" id="{A30E4834-64E1-6AFC-400A-70C02C8BAA6B}"/>
              </a:ext>
            </a:extLst>
          </p:cNvPr>
          <p:cNvSpPr txBox="1"/>
          <p:nvPr/>
        </p:nvSpPr>
        <p:spPr>
          <a:xfrm>
            <a:off x="3344063" y="1426297"/>
            <a:ext cx="5618958" cy="830997"/>
          </a:xfrm>
          <a:prstGeom prst="rect">
            <a:avLst/>
          </a:prstGeom>
          <a:noFill/>
        </p:spPr>
        <p:txBody>
          <a:bodyPr wrap="square">
            <a:spAutoFit/>
          </a:bodyPr>
          <a:lstStyle/>
          <a:p>
            <a:pPr algn="ctr"/>
            <a:r>
              <a:rPr lang="en-US" altLang="ja-JP" sz="2400" dirty="0"/>
              <a:t>Prevalence of the diseased oyster</a:t>
            </a:r>
          </a:p>
          <a:p>
            <a:pPr algn="ctr"/>
            <a:r>
              <a:rPr lang="fr-FR" altLang="ja-JP" sz="2400" dirty="0"/>
              <a:t>(histological obsevation)</a:t>
            </a:r>
            <a:endParaRPr lang="ja-JP" altLang="en-US" sz="2400" dirty="0"/>
          </a:p>
        </p:txBody>
      </p:sp>
      <p:sp>
        <p:nvSpPr>
          <p:cNvPr id="14" name="テキスト ボックス 13">
            <a:extLst>
              <a:ext uri="{FF2B5EF4-FFF2-40B4-BE49-F238E27FC236}">
                <a16:creationId xmlns:a16="http://schemas.microsoft.com/office/drawing/2014/main" id="{05853A42-44E4-3A0B-64D7-736E4C46E14F}"/>
              </a:ext>
            </a:extLst>
          </p:cNvPr>
          <p:cNvSpPr txBox="1"/>
          <p:nvPr/>
        </p:nvSpPr>
        <p:spPr>
          <a:xfrm>
            <a:off x="9131580" y="3698198"/>
            <a:ext cx="2031325" cy="923330"/>
          </a:xfrm>
          <a:prstGeom prst="rect">
            <a:avLst/>
          </a:prstGeom>
          <a:noFill/>
        </p:spPr>
        <p:txBody>
          <a:bodyPr wrap="none" rtlCol="0">
            <a:spAutoFit/>
          </a:bodyPr>
          <a:lstStyle/>
          <a:p>
            <a:r>
              <a:rPr kumimoji="1" lang="ja-JP" altLang="en-US" dirty="0">
                <a:solidFill>
                  <a:srgbClr val="FF0000"/>
                </a:solidFill>
              </a:rPr>
              <a:t>■</a:t>
            </a:r>
            <a:r>
              <a:rPr kumimoji="1" lang="en-US" altLang="ja-JP" dirty="0"/>
              <a:t>Female +</a:t>
            </a:r>
          </a:p>
          <a:p>
            <a:r>
              <a:rPr kumimoji="1" lang="ja-JP" altLang="en-US" dirty="0">
                <a:solidFill>
                  <a:schemeClr val="accent1"/>
                </a:solidFill>
              </a:rPr>
              <a:t>■</a:t>
            </a:r>
            <a:r>
              <a:rPr kumimoji="1" lang="en-US" altLang="ja-JP" dirty="0"/>
              <a:t>Male +</a:t>
            </a:r>
          </a:p>
          <a:p>
            <a:r>
              <a:rPr lang="ja-JP" altLang="en-US" dirty="0"/>
              <a:t>□</a:t>
            </a:r>
            <a:r>
              <a:rPr lang="en-US" altLang="ja-JP" dirty="0"/>
              <a:t>Unidentified +</a:t>
            </a:r>
            <a:endParaRPr kumimoji="1" lang="ja-JP" altLang="en-US" dirty="0"/>
          </a:p>
        </p:txBody>
      </p:sp>
      <p:sp>
        <p:nvSpPr>
          <p:cNvPr id="18" name="テキスト ボックス 17">
            <a:extLst>
              <a:ext uri="{FF2B5EF4-FFF2-40B4-BE49-F238E27FC236}">
                <a16:creationId xmlns:a16="http://schemas.microsoft.com/office/drawing/2014/main" id="{C3250C6C-E2C1-BD33-502A-B720DF1E0DF2}"/>
              </a:ext>
            </a:extLst>
          </p:cNvPr>
          <p:cNvSpPr txBox="1"/>
          <p:nvPr/>
        </p:nvSpPr>
        <p:spPr>
          <a:xfrm>
            <a:off x="7221121" y="4956853"/>
            <a:ext cx="3592929" cy="523220"/>
          </a:xfrm>
          <a:prstGeom prst="rect">
            <a:avLst/>
          </a:prstGeom>
          <a:noFill/>
        </p:spPr>
        <p:txBody>
          <a:bodyPr wrap="square" rtlCol="0">
            <a:spAutoFit/>
          </a:bodyPr>
          <a:lstStyle/>
          <a:p>
            <a:pPr algn="dist"/>
            <a:r>
              <a:rPr kumimoji="1" lang="en-US" altLang="ja-JP" sz="1400" dirty="0"/>
              <a:t>Aug  Sep  Oct  Nov  Dec  Jan  Feb  Mar</a:t>
            </a:r>
          </a:p>
          <a:p>
            <a:r>
              <a:rPr lang="en-US" altLang="ja-JP" sz="1400" dirty="0"/>
              <a:t>2021                     2022</a:t>
            </a:r>
            <a:endParaRPr kumimoji="1" lang="ja-JP" altLang="en-US" sz="1400" dirty="0"/>
          </a:p>
        </p:txBody>
      </p:sp>
      <p:sp>
        <p:nvSpPr>
          <p:cNvPr id="32" name="テキスト ボックス 31">
            <a:extLst>
              <a:ext uri="{FF2B5EF4-FFF2-40B4-BE49-F238E27FC236}">
                <a16:creationId xmlns:a16="http://schemas.microsoft.com/office/drawing/2014/main" id="{0F863B44-9EBB-5023-6721-13E36B5279E8}"/>
              </a:ext>
            </a:extLst>
          </p:cNvPr>
          <p:cNvSpPr txBox="1"/>
          <p:nvPr/>
        </p:nvSpPr>
        <p:spPr>
          <a:xfrm>
            <a:off x="106639" y="5625630"/>
            <a:ext cx="6474849" cy="923330"/>
          </a:xfrm>
          <a:prstGeom prst="rect">
            <a:avLst/>
          </a:prstGeom>
          <a:noFill/>
        </p:spPr>
        <p:txBody>
          <a:bodyPr wrap="square" rtlCol="0">
            <a:spAutoFit/>
          </a:bodyPr>
          <a:lstStyle/>
          <a:p>
            <a:pPr marL="88900" indent="-88900">
              <a:buFont typeface="Arial" panose="020B0604020202020204" pitchFamily="34" charset="0"/>
              <a:buChar char="•"/>
            </a:pPr>
            <a:r>
              <a:rPr lang="en-US" altLang="ja-JP" dirty="0"/>
              <a:t>The disease was developed after spawning season.</a:t>
            </a:r>
          </a:p>
          <a:p>
            <a:pPr marL="88900" indent="-88900">
              <a:buFont typeface="Arial" panose="020B0604020202020204" pitchFamily="34" charset="0"/>
              <a:buChar char="•"/>
            </a:pPr>
            <a:r>
              <a:rPr lang="en-US" altLang="ja-JP" dirty="0"/>
              <a:t>Matured spores were not observed through the survey.</a:t>
            </a:r>
          </a:p>
          <a:p>
            <a:pPr marL="88900" indent="-88900">
              <a:buFont typeface="Arial" panose="020B0604020202020204" pitchFamily="34" charset="0"/>
              <a:buChar char="•"/>
            </a:pPr>
            <a:r>
              <a:rPr lang="en-US" altLang="ja-JP" dirty="0"/>
              <a:t>The parasite DNA had been continuously detected.</a:t>
            </a:r>
            <a:endParaRPr kumimoji="1" lang="ja-JP" altLang="en-US" dirty="0"/>
          </a:p>
        </p:txBody>
      </p:sp>
      <p:sp>
        <p:nvSpPr>
          <p:cNvPr id="33" name="テキスト ボックス 32">
            <a:extLst>
              <a:ext uri="{FF2B5EF4-FFF2-40B4-BE49-F238E27FC236}">
                <a16:creationId xmlns:a16="http://schemas.microsoft.com/office/drawing/2014/main" id="{8238008F-9119-696A-747A-2CE473E7E8C7}"/>
              </a:ext>
            </a:extLst>
          </p:cNvPr>
          <p:cNvSpPr txBox="1"/>
          <p:nvPr/>
        </p:nvSpPr>
        <p:spPr>
          <a:xfrm>
            <a:off x="6275018" y="5613111"/>
            <a:ext cx="5892664" cy="923330"/>
          </a:xfrm>
          <a:prstGeom prst="rect">
            <a:avLst/>
          </a:prstGeom>
          <a:noFill/>
        </p:spPr>
        <p:txBody>
          <a:bodyPr wrap="square" rtlCol="0">
            <a:spAutoFit/>
          </a:bodyPr>
          <a:lstStyle/>
          <a:p>
            <a:pPr marL="177800" indent="-177800">
              <a:buFont typeface="Arial" panose="020B0604020202020204" pitchFamily="34" charset="0"/>
              <a:buChar char="•"/>
            </a:pPr>
            <a:r>
              <a:rPr lang="en-US" altLang="ja-JP" dirty="0"/>
              <a:t>The disease was not developed through the survey.</a:t>
            </a:r>
          </a:p>
          <a:p>
            <a:pPr marL="177800" indent="-177800">
              <a:buFont typeface="Arial" panose="020B0604020202020204" pitchFamily="34" charset="0"/>
              <a:buChar char="•"/>
            </a:pPr>
            <a:r>
              <a:rPr lang="en-US" altLang="ja-JP" dirty="0"/>
              <a:t>The parasite DNA was only detected during the spawning season</a:t>
            </a:r>
            <a:r>
              <a:rPr lang="ja-JP" altLang="en-US" dirty="0"/>
              <a:t> </a:t>
            </a:r>
            <a:r>
              <a:rPr lang="en-US" altLang="ja-JP" dirty="0"/>
              <a:t>(</a:t>
            </a:r>
            <a:r>
              <a:rPr lang="ja-JP" altLang="en-US" dirty="0"/>
              <a:t>   </a:t>
            </a:r>
            <a:r>
              <a:rPr lang="en-US" altLang="ja-JP" dirty="0"/>
              <a:t>).</a:t>
            </a:r>
            <a:endParaRPr kumimoji="1" lang="ja-JP" altLang="en-US" dirty="0"/>
          </a:p>
        </p:txBody>
      </p:sp>
      <p:sp>
        <p:nvSpPr>
          <p:cNvPr id="3" name="テキスト ボックス 2">
            <a:extLst>
              <a:ext uri="{FF2B5EF4-FFF2-40B4-BE49-F238E27FC236}">
                <a16:creationId xmlns:a16="http://schemas.microsoft.com/office/drawing/2014/main" id="{DCE733F7-BF7C-C526-0D7E-28D63CBECC3A}"/>
              </a:ext>
            </a:extLst>
          </p:cNvPr>
          <p:cNvSpPr txBox="1"/>
          <p:nvPr/>
        </p:nvSpPr>
        <p:spPr>
          <a:xfrm>
            <a:off x="944658" y="609233"/>
            <a:ext cx="3954929" cy="523220"/>
          </a:xfrm>
          <a:prstGeom prst="rect">
            <a:avLst/>
          </a:prstGeom>
          <a:solidFill>
            <a:schemeClr val="bg1"/>
          </a:solidFill>
        </p:spPr>
        <p:txBody>
          <a:bodyPr wrap="none" rtlCol="0">
            <a:spAutoFit/>
          </a:bodyPr>
          <a:lstStyle/>
          <a:p>
            <a:r>
              <a:rPr kumimoji="1" lang="en-US" altLang="ja-JP" sz="2800" dirty="0">
                <a:solidFill>
                  <a:srgbClr val="0000FF"/>
                </a:solidFill>
                <a:effectLst>
                  <a:glow rad="101600">
                    <a:schemeClr val="bg1"/>
                  </a:glow>
                </a:effectLst>
              </a:rPr>
              <a:t>Wild spat </a:t>
            </a:r>
            <a:r>
              <a:rPr lang="en-US" altLang="ja-JP" sz="2800" dirty="0">
                <a:solidFill>
                  <a:srgbClr val="0000FF"/>
                </a:solidFill>
                <a:effectLst>
                  <a:glow rad="101600">
                    <a:schemeClr val="bg1"/>
                  </a:glow>
                </a:effectLst>
              </a:rPr>
              <a:t>from Miyagi</a:t>
            </a:r>
            <a:endParaRPr kumimoji="1" lang="ja-JP" altLang="en-US" sz="2800" dirty="0">
              <a:solidFill>
                <a:srgbClr val="0000FF"/>
              </a:solidFill>
              <a:effectLst>
                <a:glow rad="101600">
                  <a:schemeClr val="bg1"/>
                </a:glow>
              </a:effectLst>
            </a:endParaRPr>
          </a:p>
        </p:txBody>
      </p:sp>
      <p:sp>
        <p:nvSpPr>
          <p:cNvPr id="7" name="テキスト ボックス 6">
            <a:extLst>
              <a:ext uri="{FF2B5EF4-FFF2-40B4-BE49-F238E27FC236}">
                <a16:creationId xmlns:a16="http://schemas.microsoft.com/office/drawing/2014/main" id="{15215AC5-363B-0A61-41DF-62B4AC7F7ABB}"/>
              </a:ext>
            </a:extLst>
          </p:cNvPr>
          <p:cNvSpPr txBox="1"/>
          <p:nvPr/>
        </p:nvSpPr>
        <p:spPr>
          <a:xfrm>
            <a:off x="7551691" y="665702"/>
            <a:ext cx="3799421" cy="523220"/>
          </a:xfrm>
          <a:prstGeom prst="rect">
            <a:avLst/>
          </a:prstGeom>
          <a:solidFill>
            <a:schemeClr val="bg1"/>
          </a:solidFill>
        </p:spPr>
        <p:txBody>
          <a:bodyPr wrap="square">
            <a:spAutoFit/>
          </a:bodyPr>
          <a:lstStyle/>
          <a:p>
            <a:r>
              <a:rPr lang="en-US" altLang="ja-JP" sz="2800" dirty="0">
                <a:solidFill>
                  <a:srgbClr val="FF5050"/>
                </a:solidFill>
                <a:effectLst>
                  <a:glow rad="101600">
                    <a:schemeClr val="bg1"/>
                  </a:glow>
                </a:effectLst>
              </a:rPr>
              <a:t>Local hatchery spat </a:t>
            </a:r>
            <a:endParaRPr lang="ja-JP" altLang="en-US" sz="2800" dirty="0">
              <a:solidFill>
                <a:srgbClr val="FF5050"/>
              </a:solidFill>
              <a:effectLst>
                <a:glow rad="101600">
                  <a:schemeClr val="bg1"/>
                </a:glow>
              </a:effectLst>
            </a:endParaRPr>
          </a:p>
        </p:txBody>
      </p:sp>
      <p:sp>
        <p:nvSpPr>
          <p:cNvPr id="19" name="テキスト ボックス 18">
            <a:extLst>
              <a:ext uri="{FF2B5EF4-FFF2-40B4-BE49-F238E27FC236}">
                <a16:creationId xmlns:a16="http://schemas.microsoft.com/office/drawing/2014/main" id="{74EB3307-395E-F748-7E87-F1891D0E0915}"/>
              </a:ext>
            </a:extLst>
          </p:cNvPr>
          <p:cNvSpPr txBox="1"/>
          <p:nvPr/>
        </p:nvSpPr>
        <p:spPr>
          <a:xfrm>
            <a:off x="1309678" y="82809"/>
            <a:ext cx="10066303" cy="523220"/>
          </a:xfrm>
          <a:prstGeom prst="rect">
            <a:avLst/>
          </a:prstGeom>
          <a:noFill/>
        </p:spPr>
        <p:txBody>
          <a:bodyPr wrap="square">
            <a:spAutoFit/>
          </a:bodyPr>
          <a:lstStyle/>
          <a:p>
            <a:r>
              <a:rPr lang="en-US" altLang="ja-JP" sz="2800" dirty="0">
                <a:effectLst>
                  <a:glow rad="101600">
                    <a:schemeClr val="bg1"/>
                  </a:glow>
                </a:effectLst>
              </a:rPr>
              <a:t>Epidemiology survey of two type spat (During culture) </a:t>
            </a:r>
            <a:endParaRPr lang="ja-JP" altLang="en-US" sz="2800" dirty="0">
              <a:effectLst>
                <a:glow rad="101600">
                  <a:schemeClr val="bg1"/>
                </a:glow>
              </a:effectLst>
            </a:endParaRPr>
          </a:p>
        </p:txBody>
      </p:sp>
      <p:cxnSp>
        <p:nvCxnSpPr>
          <p:cNvPr id="23" name="直線コネクタ 22">
            <a:extLst>
              <a:ext uri="{FF2B5EF4-FFF2-40B4-BE49-F238E27FC236}">
                <a16:creationId xmlns:a16="http://schemas.microsoft.com/office/drawing/2014/main" id="{EFD3F622-D328-AD1C-D758-8A7A0E3C41C2}"/>
              </a:ext>
            </a:extLst>
          </p:cNvPr>
          <p:cNvCxnSpPr/>
          <p:nvPr/>
        </p:nvCxnSpPr>
        <p:spPr>
          <a:xfrm>
            <a:off x="465160" y="2840455"/>
            <a:ext cx="408395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466BD428-108F-6FA6-9857-3F5EAACD4791}"/>
              </a:ext>
            </a:extLst>
          </p:cNvPr>
          <p:cNvSpPr txBox="1"/>
          <p:nvPr/>
        </p:nvSpPr>
        <p:spPr>
          <a:xfrm>
            <a:off x="1091137" y="2599589"/>
            <a:ext cx="646331" cy="461665"/>
          </a:xfrm>
          <a:prstGeom prst="rect">
            <a:avLst/>
          </a:prstGeom>
          <a:solidFill>
            <a:schemeClr val="bg1"/>
          </a:solidFill>
        </p:spPr>
        <p:txBody>
          <a:bodyPr wrap="none" rtlCol="0">
            <a:spAutoFit/>
          </a:bodyPr>
          <a:lstStyle/>
          <a:p>
            <a:r>
              <a:rPr kumimoji="1" lang="en-US" altLang="ja-JP" sz="2400" dirty="0"/>
              <a:t>10%</a:t>
            </a:r>
            <a:endParaRPr kumimoji="1" lang="ja-JP" altLang="en-US" sz="2400" dirty="0"/>
          </a:p>
        </p:txBody>
      </p:sp>
      <p:pic>
        <p:nvPicPr>
          <p:cNvPr id="2" name="図 1">
            <a:extLst>
              <a:ext uri="{FF2B5EF4-FFF2-40B4-BE49-F238E27FC236}">
                <a16:creationId xmlns:a16="http://schemas.microsoft.com/office/drawing/2014/main" id="{2A8B2225-98F8-132C-0B13-2FE3B86658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391412">
            <a:off x="5769859" y="3734027"/>
            <a:ext cx="1014072" cy="1352096"/>
          </a:xfrm>
          <a:prstGeom prst="rect">
            <a:avLst/>
          </a:prstGeom>
        </p:spPr>
      </p:pic>
      <p:sp>
        <p:nvSpPr>
          <p:cNvPr id="16" name="テキスト ボックス 15">
            <a:extLst>
              <a:ext uri="{FF2B5EF4-FFF2-40B4-BE49-F238E27FC236}">
                <a16:creationId xmlns:a16="http://schemas.microsoft.com/office/drawing/2014/main" id="{E9050DC1-05DC-DD38-FD46-39B795D8A7DB}"/>
              </a:ext>
            </a:extLst>
          </p:cNvPr>
          <p:cNvSpPr txBox="1"/>
          <p:nvPr/>
        </p:nvSpPr>
        <p:spPr>
          <a:xfrm>
            <a:off x="5904617" y="4235670"/>
            <a:ext cx="794261" cy="461665"/>
          </a:xfrm>
          <a:prstGeom prst="rect">
            <a:avLst/>
          </a:prstGeom>
          <a:noFill/>
        </p:spPr>
        <p:txBody>
          <a:bodyPr wrap="square">
            <a:spAutoFit/>
          </a:bodyPr>
          <a:lstStyle/>
          <a:p>
            <a:r>
              <a:rPr lang="fr-FR" altLang="ja-JP" sz="2400" dirty="0">
                <a:effectLst>
                  <a:glow rad="101600">
                    <a:schemeClr val="bg1"/>
                  </a:glow>
                </a:effectLst>
              </a:rPr>
              <a:t>qPCR</a:t>
            </a:r>
            <a:endParaRPr lang="ja-JP" altLang="en-US" sz="2400" dirty="0">
              <a:effectLst>
                <a:glow rad="101600">
                  <a:schemeClr val="bg1"/>
                </a:glow>
              </a:effectLst>
            </a:endParaRPr>
          </a:p>
        </p:txBody>
      </p:sp>
      <p:pic>
        <p:nvPicPr>
          <p:cNvPr id="13" name="図 12">
            <a:extLst>
              <a:ext uri="{FF2B5EF4-FFF2-40B4-BE49-F238E27FC236}">
                <a16:creationId xmlns:a16="http://schemas.microsoft.com/office/drawing/2014/main" id="{80B5229F-80DD-46E0-3C62-F48732E2C16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5528" y="2226448"/>
            <a:ext cx="695960" cy="677048"/>
          </a:xfrm>
          <a:prstGeom prst="rect">
            <a:avLst/>
          </a:prstGeom>
        </p:spPr>
      </p:pic>
      <p:sp>
        <p:nvSpPr>
          <p:cNvPr id="5" name="四角形: 角を丸くする 4">
            <a:extLst>
              <a:ext uri="{FF2B5EF4-FFF2-40B4-BE49-F238E27FC236}">
                <a16:creationId xmlns:a16="http://schemas.microsoft.com/office/drawing/2014/main" id="{91CC9C83-A67B-EE90-6CD6-AF8670B53169}"/>
              </a:ext>
            </a:extLst>
          </p:cNvPr>
          <p:cNvSpPr/>
          <p:nvPr/>
        </p:nvSpPr>
        <p:spPr>
          <a:xfrm>
            <a:off x="7221121" y="3938390"/>
            <a:ext cx="962691" cy="1591184"/>
          </a:xfrm>
          <a:prstGeom prst="roundRect">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7F145DCD-64DF-42AB-98E3-39F224E75585}"/>
              </a:ext>
            </a:extLst>
          </p:cNvPr>
          <p:cNvSpPr/>
          <p:nvPr/>
        </p:nvSpPr>
        <p:spPr>
          <a:xfrm>
            <a:off x="8499796" y="6210401"/>
            <a:ext cx="265064" cy="286014"/>
          </a:xfrm>
          <a:prstGeom prst="roundRect">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86425526-18E8-488F-B4DB-5FD14D2A8C1A}"/>
              </a:ext>
            </a:extLst>
          </p:cNvPr>
          <p:cNvSpPr txBox="1"/>
          <p:nvPr/>
        </p:nvSpPr>
        <p:spPr>
          <a:xfrm>
            <a:off x="4496091" y="3505495"/>
            <a:ext cx="3279832" cy="461665"/>
          </a:xfrm>
          <a:prstGeom prst="rect">
            <a:avLst/>
          </a:prstGeom>
          <a:noFill/>
        </p:spPr>
        <p:txBody>
          <a:bodyPr wrap="square">
            <a:spAutoFit/>
          </a:bodyPr>
          <a:lstStyle/>
          <a:p>
            <a:r>
              <a:rPr lang="fr-FR" altLang="ja-JP" sz="2400" dirty="0"/>
              <a:t>Number of positives</a:t>
            </a:r>
          </a:p>
        </p:txBody>
      </p:sp>
    </p:spTree>
    <p:extLst>
      <p:ext uri="{BB962C8B-B14F-4D97-AF65-F5344CB8AC3E}">
        <p14:creationId xmlns:p14="http://schemas.microsoft.com/office/powerpoint/2010/main" val="12856550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BIZ UDゴシック"/>
        <a:ea typeface="BIZ UDゴシック"/>
        <a:cs typeface=""/>
      </a:majorFont>
      <a:minorFont>
        <a:latin typeface="BIZ UDゴシック"/>
        <a:ea typeface="BIZ UD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1369</TotalTime>
  <Words>2589</Words>
  <Application>Microsoft Office PowerPoint</Application>
  <PresentationFormat>Grand écran</PresentationFormat>
  <Paragraphs>155</Paragraphs>
  <Slides>15</Slides>
  <Notes>14</Notes>
  <HiddenSlides>1</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游ゴシック</vt:lpstr>
      <vt:lpstr>Arial</vt:lpstr>
      <vt:lpstr>BIZ UDゴシック</vt:lpstr>
      <vt:lpstr>Office テーマ</vt:lpstr>
      <vt:lpstr>Présentation PowerPoint</vt:lpstr>
      <vt:lpstr>Feature of oyster culture in Japan</vt:lpstr>
      <vt:lpstr>Feature of oyster culture in Japan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HASEGAWA Natsuki</dc:creator>
  <cp:lastModifiedBy>patrick Prouzet</cp:lastModifiedBy>
  <cp:revision>31</cp:revision>
  <dcterms:created xsi:type="dcterms:W3CDTF">2023-08-31T12:20:38Z</dcterms:created>
  <dcterms:modified xsi:type="dcterms:W3CDTF">2023-10-20T13:03:37Z</dcterms:modified>
</cp:coreProperties>
</file>