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1.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2.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3.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9" r:id="rId3"/>
    <p:sldMasterId id="2147483807" r:id="rId4"/>
    <p:sldMasterId id="2147483831" r:id="rId5"/>
    <p:sldMasterId id="2147483858" r:id="rId6"/>
    <p:sldMasterId id="2147483870" r:id="rId7"/>
    <p:sldMasterId id="2147483882" r:id="rId8"/>
    <p:sldMasterId id="2147483895" r:id="rId9"/>
    <p:sldMasterId id="2147483925" r:id="rId10"/>
    <p:sldMasterId id="2147483937" r:id="rId11"/>
    <p:sldMasterId id="2147483950" r:id="rId12"/>
    <p:sldMasterId id="2147483975" r:id="rId13"/>
    <p:sldMasterId id="2147483989" r:id="rId14"/>
    <p:sldMasterId id="2147484016" r:id="rId15"/>
    <p:sldMasterId id="2147484029" r:id="rId16"/>
    <p:sldMasterId id="2147484041" r:id="rId17"/>
    <p:sldMasterId id="2147484055" r:id="rId18"/>
    <p:sldMasterId id="2147484067" r:id="rId19"/>
    <p:sldMasterId id="2147484081" r:id="rId20"/>
    <p:sldMasterId id="2147484093" r:id="rId21"/>
    <p:sldMasterId id="2147484108" r:id="rId22"/>
    <p:sldMasterId id="2147484120" r:id="rId23"/>
    <p:sldMasterId id="2147484133" r:id="rId24"/>
    <p:sldMasterId id="2147484147" r:id="rId25"/>
  </p:sldMasterIdLst>
  <p:notesMasterIdLst>
    <p:notesMasterId r:id="rId66"/>
  </p:notesMasterIdLst>
  <p:sldIdLst>
    <p:sldId id="269" r:id="rId26"/>
    <p:sldId id="347" r:id="rId27"/>
    <p:sldId id="401" r:id="rId28"/>
    <p:sldId id="378" r:id="rId29"/>
    <p:sldId id="1615" r:id="rId30"/>
    <p:sldId id="335" r:id="rId31"/>
    <p:sldId id="376" r:id="rId32"/>
    <p:sldId id="379" r:id="rId33"/>
    <p:sldId id="394" r:id="rId34"/>
    <p:sldId id="1616" r:id="rId35"/>
    <p:sldId id="475" r:id="rId36"/>
    <p:sldId id="361" r:id="rId37"/>
    <p:sldId id="456" r:id="rId38"/>
    <p:sldId id="1617" r:id="rId39"/>
    <p:sldId id="389" r:id="rId40"/>
    <p:sldId id="392" r:id="rId41"/>
    <p:sldId id="386" r:id="rId42"/>
    <p:sldId id="336" r:id="rId43"/>
    <p:sldId id="1618" r:id="rId44"/>
    <p:sldId id="321" r:id="rId45"/>
    <p:sldId id="1619" r:id="rId46"/>
    <p:sldId id="1621" r:id="rId47"/>
    <p:sldId id="260" r:id="rId48"/>
    <p:sldId id="618" r:id="rId49"/>
    <p:sldId id="393" r:id="rId50"/>
    <p:sldId id="463" r:id="rId51"/>
    <p:sldId id="619" r:id="rId52"/>
    <p:sldId id="620" r:id="rId53"/>
    <p:sldId id="405" r:id="rId54"/>
    <p:sldId id="302" r:id="rId55"/>
    <p:sldId id="669" r:id="rId56"/>
    <p:sldId id="338" r:id="rId57"/>
    <p:sldId id="374" r:id="rId58"/>
    <p:sldId id="369" r:id="rId59"/>
    <p:sldId id="1622" r:id="rId60"/>
    <p:sldId id="1623" r:id="rId61"/>
    <p:sldId id="1624" r:id="rId62"/>
    <p:sldId id="1625" r:id="rId63"/>
    <p:sldId id="1626" r:id="rId64"/>
    <p:sldId id="1620" r:id="rId65"/>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1" autoAdjust="0"/>
    <p:restoredTop sz="88158" autoAdjust="0"/>
  </p:normalViewPr>
  <p:slideViewPr>
    <p:cSldViewPr snapToGrid="0">
      <p:cViewPr varScale="1">
        <p:scale>
          <a:sx n="81" d="100"/>
          <a:sy n="81" d="100"/>
        </p:scale>
        <p:origin x="16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117739286537448E-2"/>
          <c:y val="0.15980897503850247"/>
          <c:w val="0.93852026778758979"/>
          <c:h val="0.73129958707325327"/>
        </c:manualLayout>
      </c:layout>
      <c:barChart>
        <c:barDir val="col"/>
        <c:grouping val="clustered"/>
        <c:varyColors val="0"/>
        <c:ser>
          <c:idx val="0"/>
          <c:order val="0"/>
          <c:invertIfNegative val="0"/>
          <c:cat>
            <c:strRef>
              <c:f>'[S47～年別・漁協別カキ養殖生産実績.xls]単位百万円に統一'!$T$13:$AR$13</c:f>
              <c:strCache>
                <c:ptCount val="2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2012</c:v>
                </c:pt>
                <c:pt idx="23">
                  <c:v>2013</c:v>
                </c:pt>
                <c:pt idx="24">
                  <c:v>2014</c:v>
                </c:pt>
              </c:strCache>
            </c:strRef>
          </c:cat>
          <c:val>
            <c:numRef>
              <c:f>'[S47～年別・漁協別カキ養殖生産実績.xls]単位百万円に統一'!$T$14:$AR$14</c:f>
              <c:numCache>
                <c:formatCode>#,##0_);[Red]\(#,##0\)</c:formatCode>
                <c:ptCount val="25"/>
                <c:pt idx="0">
                  <c:v>982</c:v>
                </c:pt>
                <c:pt idx="1">
                  <c:v>1033</c:v>
                </c:pt>
                <c:pt idx="2">
                  <c:v>1273</c:v>
                </c:pt>
                <c:pt idx="3">
                  <c:v>1323</c:v>
                </c:pt>
                <c:pt idx="4">
                  <c:v>683</c:v>
                </c:pt>
                <c:pt idx="5">
                  <c:v>1045</c:v>
                </c:pt>
                <c:pt idx="6">
                  <c:v>1681</c:v>
                </c:pt>
                <c:pt idx="7">
                  <c:v>2152</c:v>
                </c:pt>
                <c:pt idx="8">
                  <c:v>2279</c:v>
                </c:pt>
                <c:pt idx="9">
                  <c:v>1915</c:v>
                </c:pt>
                <c:pt idx="10">
                  <c:v>1879</c:v>
                </c:pt>
                <c:pt idx="11">
                  <c:v>2042.8</c:v>
                </c:pt>
                <c:pt idx="12">
                  <c:v>1910</c:v>
                </c:pt>
                <c:pt idx="13">
                  <c:v>1835</c:v>
                </c:pt>
                <c:pt idx="14">
                  <c:v>1859</c:v>
                </c:pt>
                <c:pt idx="15">
                  <c:v>1324</c:v>
                </c:pt>
                <c:pt idx="16">
                  <c:v>1736</c:v>
                </c:pt>
                <c:pt idx="17">
                  <c:v>1920</c:v>
                </c:pt>
                <c:pt idx="18">
                  <c:v>1213</c:v>
                </c:pt>
                <c:pt idx="19">
                  <c:v>2149.759</c:v>
                </c:pt>
                <c:pt idx="20">
                  <c:v>2143.8999999999996</c:v>
                </c:pt>
                <c:pt idx="21">
                  <c:v>2147.5150000000003</c:v>
                </c:pt>
                <c:pt idx="22">
                  <c:v>2035.6529999999998</c:v>
                </c:pt>
                <c:pt idx="23">
                  <c:v>2154.1109999999999</c:v>
                </c:pt>
                <c:pt idx="24">
                  <c:v>1869.079</c:v>
                </c:pt>
              </c:numCache>
            </c:numRef>
          </c:val>
          <c:extLst>
            <c:ext xmlns:c16="http://schemas.microsoft.com/office/drawing/2014/chart" uri="{C3380CC4-5D6E-409C-BE32-E72D297353CC}">
              <c16:uniqueId val="{00000000-3617-469E-8ABE-B6C80B6789B8}"/>
            </c:ext>
          </c:extLst>
        </c:ser>
        <c:dLbls>
          <c:showLegendKey val="0"/>
          <c:showVal val="0"/>
          <c:showCatName val="0"/>
          <c:showSerName val="0"/>
          <c:showPercent val="0"/>
          <c:showBubbleSize val="0"/>
        </c:dLbls>
        <c:gapWidth val="150"/>
        <c:axId val="400487984"/>
        <c:axId val="400488376"/>
      </c:barChart>
      <c:catAx>
        <c:axId val="400487984"/>
        <c:scaling>
          <c:orientation val="minMax"/>
        </c:scaling>
        <c:delete val="0"/>
        <c:axPos val="b"/>
        <c:numFmt formatCode="General" sourceLinked="0"/>
        <c:majorTickMark val="out"/>
        <c:minorTickMark val="none"/>
        <c:tickLblPos val="nextTo"/>
        <c:spPr>
          <a:ln>
            <a:solidFill>
              <a:schemeClr val="bg1"/>
            </a:solidFill>
          </a:ln>
        </c:spPr>
        <c:txPr>
          <a:bodyPr/>
          <a:lstStyle/>
          <a:p>
            <a:pPr>
              <a:defRPr lang="ja-JP"/>
            </a:pPr>
            <a:endParaRPr lang="fr-FR"/>
          </a:p>
        </c:txPr>
        <c:crossAx val="400488376"/>
        <c:crosses val="autoZero"/>
        <c:auto val="1"/>
        <c:lblAlgn val="ctr"/>
        <c:lblOffset val="100"/>
        <c:noMultiLvlLbl val="0"/>
      </c:catAx>
      <c:valAx>
        <c:axId val="400488376"/>
        <c:scaling>
          <c:orientation val="minMax"/>
        </c:scaling>
        <c:delete val="0"/>
        <c:axPos val="l"/>
        <c:majorGridlines>
          <c:spPr>
            <a:ln>
              <a:solidFill>
                <a:schemeClr val="bg2"/>
              </a:solidFill>
            </a:ln>
          </c:spPr>
        </c:majorGridlines>
        <c:numFmt formatCode="#,##0_);[Red]\(#,##0\)" sourceLinked="1"/>
        <c:majorTickMark val="out"/>
        <c:minorTickMark val="none"/>
        <c:tickLblPos val="nextTo"/>
        <c:spPr>
          <a:ln>
            <a:solidFill>
              <a:schemeClr val="bg2"/>
            </a:solidFill>
          </a:ln>
        </c:spPr>
        <c:txPr>
          <a:bodyPr/>
          <a:lstStyle/>
          <a:p>
            <a:pPr>
              <a:defRPr lang="ja-JP"/>
            </a:pPr>
            <a:endParaRPr lang="fr-FR"/>
          </a:p>
        </c:txPr>
        <c:crossAx val="400487984"/>
        <c:crosses val="autoZero"/>
        <c:crossBetween val="between"/>
      </c:valAx>
      <c:spPr>
        <a:ln>
          <a:solidFill>
            <a:schemeClr val="bg1">
              <a:lumMod val="50000"/>
            </a:schemeClr>
          </a:solidFill>
        </a:ln>
      </c:spPr>
    </c:plotArea>
    <c:plotVisOnly val="1"/>
    <c:dispBlanksAs val="gap"/>
    <c:showDLblsOverMax val="0"/>
  </c:chart>
  <c:spPr>
    <a:solidFill>
      <a:schemeClr val="tx2"/>
    </a:solidFill>
    <a:ln w="44450">
      <a:solidFill>
        <a:schemeClr val="bg1">
          <a:lumMod val="50000"/>
        </a:schemeClr>
      </a:solidFill>
    </a:ln>
  </c:spPr>
  <c:txPr>
    <a:bodyPr/>
    <a:lstStyle/>
    <a:p>
      <a:pPr>
        <a:defRPr baseline="0">
          <a:solidFill>
            <a:schemeClr val="bg2"/>
          </a:solidFill>
        </a:defRPr>
      </a:pPr>
      <a:endParaRPr lang="fr-F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0.3976</cdr:x>
      <cdr:y>0.74316</cdr:y>
    </cdr:from>
    <cdr:to>
      <cdr:x>0.47828</cdr:x>
      <cdr:y>1</cdr:y>
    </cdr:to>
    <cdr:sp macro="" textlink="">
      <cdr:nvSpPr>
        <cdr:cNvPr id="2" name="テキスト ボックス 1"/>
        <cdr:cNvSpPr txBox="1"/>
      </cdr:nvSpPr>
      <cdr:spPr>
        <a:xfrm xmlns:a="http://schemas.openxmlformats.org/drawingml/2006/main">
          <a:off x="4505777" y="283459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cdr:x>
      <cdr:y>0.0595</cdr:y>
    </cdr:from>
    <cdr:to>
      <cdr:x>0.0735</cdr:x>
      <cdr:y>0.15996</cdr:y>
    </cdr:to>
    <cdr:sp macro="" textlink="">
      <cdr:nvSpPr>
        <cdr:cNvPr id="3" name="テキスト ボックス 2"/>
        <cdr:cNvSpPr txBox="1"/>
      </cdr:nvSpPr>
      <cdr:spPr>
        <a:xfrm xmlns:a="http://schemas.openxmlformats.org/drawingml/2006/main">
          <a:off x="0" y="202870"/>
          <a:ext cx="930252" cy="3425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b="1" dirty="0"/>
            <a:t>（ｔ）</a:t>
          </a:r>
        </a:p>
      </cdr:txBody>
    </cdr:sp>
  </cdr:relSizeAnchor>
  <cdr:relSizeAnchor xmlns:cdr="http://schemas.openxmlformats.org/drawingml/2006/chartDrawing">
    <cdr:from>
      <cdr:x>0.33318</cdr:x>
      <cdr:y>0.06072</cdr:y>
    </cdr:from>
    <cdr:to>
      <cdr:x>0.74023</cdr:x>
      <cdr:y>0.15751</cdr:y>
    </cdr:to>
    <cdr:sp macro="" textlink="">
      <cdr:nvSpPr>
        <cdr:cNvPr id="5" name="テキスト ボックス 4"/>
        <cdr:cNvSpPr txBox="1"/>
      </cdr:nvSpPr>
      <cdr:spPr>
        <a:xfrm xmlns:a="http://schemas.openxmlformats.org/drawingml/2006/main">
          <a:off x="3775772" y="214050"/>
          <a:ext cx="4612944" cy="3411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800" b="1" dirty="0"/>
            <a:t>日生町漁協におけるカキ養殖生産量の推移</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2CC0DDD3-6C34-4BC3-B22B-C25C778A8EC2}" type="datetimeFigureOut">
              <a:rPr kumimoji="1" lang="ja-JP" altLang="en-US" smtClean="0"/>
              <a:t>2023/10/2</a:t>
            </a:fld>
            <a:endParaRPr kumimoji="1" lang="ja-JP" altLang="en-US"/>
          </a:p>
        </p:txBody>
      </p:sp>
      <p:sp>
        <p:nvSpPr>
          <p:cNvPr id="4" name="スライド イメージ プレースホルダー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4EE961B1-E3BB-4E77-9327-41BA4595A044}" type="slidenum">
              <a:rPr kumimoji="1" lang="ja-JP" altLang="en-US" smtClean="0"/>
              <a:t>‹N°›</a:t>
            </a:fld>
            <a:endParaRPr kumimoji="1" lang="ja-JP" altLang="en-US"/>
          </a:p>
        </p:txBody>
      </p:sp>
    </p:spTree>
    <p:extLst>
      <p:ext uri="{BB962C8B-B14F-4D97-AF65-F5344CB8AC3E}">
        <p14:creationId xmlns:p14="http://schemas.microsoft.com/office/powerpoint/2010/main" val="27214860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私からは、岡山県日生町における４０年近くに及ぶ甘っ藻場再生を核とした里海づくりについてお話しする。</a:t>
            </a:r>
          </a:p>
        </p:txBody>
      </p:sp>
      <p:sp>
        <p:nvSpPr>
          <p:cNvPr id="4" name="スライド番号プレースホルダー 3"/>
          <p:cNvSpPr>
            <a:spLocks noGrp="1"/>
          </p:cNvSpPr>
          <p:nvPr>
            <p:ph type="sldNum" sz="quarter" idx="10"/>
          </p:nvPr>
        </p:nvSpPr>
        <p:spPr/>
        <p:txBody>
          <a:bodyPr/>
          <a:lstStyle/>
          <a:p>
            <a:fld id="{4EE961B1-E3BB-4E77-9327-41BA4595A044}" type="slidenum">
              <a:rPr kumimoji="1" lang="ja-JP" altLang="en-US" smtClean="0"/>
              <a:t>1</a:t>
            </a:fld>
            <a:endParaRPr kumimoji="1" lang="ja-JP" altLang="en-US"/>
          </a:p>
        </p:txBody>
      </p:sp>
    </p:spTree>
    <p:extLst>
      <p:ext uri="{BB962C8B-B14F-4D97-AF65-F5344CB8AC3E}">
        <p14:creationId xmlns:p14="http://schemas.microsoft.com/office/powerpoint/2010/main" val="850274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底質はシルト・粘土で還元層が発達している場所も多かった。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592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46400" y="862013"/>
            <a:ext cx="4129088" cy="2324100"/>
          </a:xfrm>
        </p:spPr>
      </p:sp>
      <p:sp>
        <p:nvSpPr>
          <p:cNvPr id="3" name="ノート プレースホルダー 2"/>
          <p:cNvSpPr>
            <a:spLocks noGrp="1"/>
          </p:cNvSpPr>
          <p:nvPr>
            <p:ph type="body" idx="1"/>
          </p:nvPr>
        </p:nvSpPr>
        <p:spPr/>
        <p:txBody>
          <a:bodyPr/>
          <a:lstStyle/>
          <a:p>
            <a:r>
              <a:rPr kumimoji="1" lang="ja-JP" altLang="en-US" dirty="0"/>
              <a:t>岡山県水産研究所でアマモ種子の採取技術の研究を始めたのが</a:t>
            </a:r>
            <a:r>
              <a:rPr kumimoji="1" lang="en-US" altLang="ja-JP" dirty="0"/>
              <a:t>1979</a:t>
            </a:r>
            <a:r>
              <a:rPr kumimoji="1" lang="ja-JP" altLang="en-US" dirty="0"/>
              <a:t>年で、採取技術が確立されたのが</a:t>
            </a:r>
            <a:r>
              <a:rPr kumimoji="1" lang="en-US" altLang="ja-JP" dirty="0"/>
              <a:t>1985</a:t>
            </a:r>
            <a:r>
              <a:rPr kumimoji="1" lang="ja-JP" altLang="en-US" dirty="0"/>
              <a:t>年。アマモ種子の採取技術を待ちわびていた本田さん達日生の漁師はこの年からすぐに種まきを始めた。残り少ない僅かなアマモから種子ができる花枝を大事に摘み取り、成熟する秋まで保管する。秋になったら何度も丁寧に洗い流して良い種子を選別する。初年度の</a:t>
            </a:r>
            <a:r>
              <a:rPr kumimoji="1" lang="en-US" altLang="ja-JP" dirty="0"/>
              <a:t>1985</a:t>
            </a:r>
            <a:r>
              <a:rPr kumimoji="1" lang="ja-JP" altLang="en-US" dirty="0"/>
              <a:t>年には、我々も一緒に事前調査をして、生えそうな場所を</a:t>
            </a:r>
            <a:r>
              <a:rPr kumimoji="1" lang="en-US" altLang="ja-JP" dirty="0"/>
              <a:t>16</a:t>
            </a:r>
            <a:r>
              <a:rPr kumimoji="1" lang="ja-JP" altLang="en-US" dirty="0"/>
              <a:t>ヶ所選び出し大切に撒いていった。暗中模索の中で始めたが、翌年になって、その中で１ヶ所だけ現寺湾という場所でアマモが繁茂した。</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a:extLst>
              <a:ext uri="{FF2B5EF4-FFF2-40B4-BE49-F238E27FC236}">
                <a16:creationId xmlns:a16="http://schemas.microsoft.com/office/drawing/2014/main" id="{AEFE4692-FC1B-4EB7-8FD1-1CCFF90E439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a:extLst>
              <a:ext uri="{FF2B5EF4-FFF2-40B4-BE49-F238E27FC236}">
                <a16:creationId xmlns:a16="http://schemas.microsoft.com/office/drawing/2014/main" id="{BE329B0A-E681-4F68-B5D3-39A3D10698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35794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1985</a:t>
            </a:r>
            <a:r>
              <a:rPr kumimoji="1" lang="ja-JP" altLang="en-US" dirty="0"/>
              <a:t>年</a:t>
            </a:r>
            <a:r>
              <a:rPr kumimoji="1" lang="en-US" altLang="ja-JP" dirty="0"/>
              <a:t>10</a:t>
            </a:r>
            <a:r>
              <a:rPr kumimoji="1" lang="ja-JP" altLang="en-US" dirty="0"/>
              <a:t>月、初めてアマモの種を海に播いたときの写真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EFAF81-A4E3-4F93-9666-91AFD55B71EB}"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732740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46400" y="862013"/>
            <a:ext cx="4129088" cy="2324100"/>
          </a:xfrm>
        </p:spPr>
      </p:sp>
      <p:sp>
        <p:nvSpPr>
          <p:cNvPr id="3" name="ノート プレースホルダー 2"/>
          <p:cNvSpPr>
            <a:spLocks noGrp="1"/>
          </p:cNvSpPr>
          <p:nvPr>
            <p:ph type="body" idx="1"/>
          </p:nvPr>
        </p:nvSpPr>
        <p:spPr/>
        <p:txBody>
          <a:bodyPr/>
          <a:lstStyle/>
          <a:p>
            <a:r>
              <a:rPr kumimoji="1" lang="ja-JP" altLang="en-US" dirty="0"/>
              <a:t>しかし、種を撒くだけではアマモはなかなか繁茂してくれない。アマモの種子の保管方法を工夫したり、ゼオライト、海砂、鉄鋼スラグやカキ殻など様々な素材でやり方を変えて底質改良をしたり、透明度を上げるために湾の入り口にカキ養殖筏を配置したり、思い付くことはなんでもやった。これは土のう式播種法といって、芝生を植え付ける技術を応用して確実にアマモを着床、活着させるため開発した技術で民間企業と共同開発して特許を取得した。操船しているのが本田さんで、潜っているのが私で船上と海の中で声を掛け合いながらの協働作業で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a:extLst>
              <a:ext uri="{FF2B5EF4-FFF2-40B4-BE49-F238E27FC236}">
                <a16:creationId xmlns:a16="http://schemas.microsoft.com/office/drawing/2014/main" id="{265D2FB9-A65A-46B0-9A88-E8641BC3EC2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a:extLst>
              <a:ext uri="{FF2B5EF4-FFF2-40B4-BE49-F238E27FC236}">
                <a16:creationId xmlns:a16="http://schemas.microsoft.com/office/drawing/2014/main" id="{1EC8DB06-50DB-48CA-8B14-5EE50C0D606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13657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9263" y="869950"/>
            <a:ext cx="4162425" cy="2341563"/>
          </a:xfrm>
        </p:spPr>
      </p:sp>
      <p:sp>
        <p:nvSpPr>
          <p:cNvPr id="3" name="ノート プレースホルダー 2"/>
          <p:cNvSpPr>
            <a:spLocks noGrp="1"/>
          </p:cNvSpPr>
          <p:nvPr>
            <p:ph type="body" idx="1"/>
          </p:nvPr>
        </p:nvSpPr>
        <p:spPr/>
        <p:txBody>
          <a:bodyPr/>
          <a:lstStyle/>
          <a:p>
            <a:r>
              <a:rPr kumimoji="1" lang="ja-JP" altLang="en-US" dirty="0"/>
              <a:t>その中で、まったく加工していないカキ殻が最も効果があることに行きついた。日生は地層が流紋岩でできているため、海底はシルト質の泥の海である。アマモの種が発芽して着床しても、流れや波で煽られるとすぐに流れてしまう。そこに比重</a:t>
            </a:r>
            <a:r>
              <a:rPr kumimoji="1" lang="en-US" altLang="ja-JP" dirty="0"/>
              <a:t>2.0</a:t>
            </a:r>
            <a:r>
              <a:rPr kumimoji="1" lang="ja-JP" altLang="en-US" dirty="0"/>
              <a:t>のカキ殻を敷設すると、重なり合って埋没することなく基盤が安定し、アマモの地下茎から伸びたヒゲ根がカキ殻に絡みつき、カキ殻が錨の役割をしてアマモ草体を安定させる。また、底泥の波などによる巻き上げを抑えて、透明度を上昇させるとともに、浮泥が葉面に付着することによる光合成阻害を防いでくれることがわかったので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a:extLst>
              <a:ext uri="{FF2B5EF4-FFF2-40B4-BE49-F238E27FC236}">
                <a16:creationId xmlns:a16="http://schemas.microsoft.com/office/drawing/2014/main" id="{EEBCA846-3BD1-496E-B228-889D581742C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a:extLst>
              <a:ext uri="{FF2B5EF4-FFF2-40B4-BE49-F238E27FC236}">
                <a16:creationId xmlns:a16="http://schemas.microsoft.com/office/drawing/2014/main" id="{EC2EDF65-3E17-4B63-9F34-A8FB321F6026}"/>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33154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9263" y="869950"/>
            <a:ext cx="4162425" cy="2341563"/>
          </a:xfrm>
        </p:spPr>
      </p:sp>
      <p:sp>
        <p:nvSpPr>
          <p:cNvPr id="3" name="ノート プレースホルダー 2"/>
          <p:cNvSpPr>
            <a:spLocks noGrp="1"/>
          </p:cNvSpPr>
          <p:nvPr>
            <p:ph type="body" idx="1"/>
          </p:nvPr>
        </p:nvSpPr>
        <p:spPr/>
        <p:txBody>
          <a:bodyPr/>
          <a:lstStyle/>
          <a:p>
            <a:r>
              <a:rPr kumimoji="1" lang="ja-JP" altLang="en-US" dirty="0"/>
              <a:t>それも</a:t>
            </a:r>
            <a:r>
              <a:rPr kumimoji="1" lang="en-US" altLang="ja-JP" dirty="0"/>
              <a:t>10</a:t>
            </a:r>
            <a:r>
              <a:rPr kumimoji="1" lang="ja-JP" altLang="en-US" dirty="0"/>
              <a:t>～</a:t>
            </a:r>
            <a:r>
              <a:rPr kumimoji="1" lang="en-US" altLang="ja-JP" dirty="0"/>
              <a:t>20</a:t>
            </a:r>
            <a:r>
              <a:rPr kumimoji="1" lang="ja-JP" altLang="en-US" dirty="0"/>
              <a:t>の厚さで敷設すれば十分であることも突き止め、これらをガイドラインにまとめて基準をつくり、公共事業等を活用して広範囲に底質改良を施した。</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80A6E-24B6-40B0-83BB-D1474F6D6380}"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a:extLst>
              <a:ext uri="{FF2B5EF4-FFF2-40B4-BE49-F238E27FC236}">
                <a16:creationId xmlns:a16="http://schemas.microsoft.com/office/drawing/2014/main" id="{46C004C8-4AFB-4FE4-9DC6-99BA58F470D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a:extLst>
              <a:ext uri="{FF2B5EF4-FFF2-40B4-BE49-F238E27FC236}">
                <a16:creationId xmlns:a16="http://schemas.microsoft.com/office/drawing/2014/main" id="{FB3A097B-A043-49F2-B6B6-EA4C0F73454E}"/>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835741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TextEdit="1"/>
          </p:cNvSpPr>
          <p:nvPr>
            <p:ph type="sldImg"/>
          </p:nvPr>
        </p:nvSpPr>
        <p:spPr bwMode="auto">
          <a:xfrm>
            <a:off x="236538" y="563563"/>
            <a:ext cx="68230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Rectangle 3"/>
          <p:cNvSpPr>
            <a:spLocks noGrp="1"/>
          </p:cNvSpPr>
          <p:nvPr>
            <p:ph type="body" idx="1"/>
          </p:nvPr>
        </p:nvSpPr>
        <p:spPr bwMode="auto">
          <a:xfrm>
            <a:off x="236538" y="4721225"/>
            <a:ext cx="5684837"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z="1400" dirty="0">
                <a:ea typeface="ＭＳ Ｐ明朝" pitchFamily="18" charset="-128"/>
              </a:rPr>
              <a:t>カキ養殖によって生まれたカキ殻を使ってアマモ場を再生する→アマモ場は養殖カキの餌をたくさん生産し、夏場の高水温を抑え、大量の酸素を供給してカキの斃死を防いでカキの成長を支える。さらに、水深</a:t>
            </a:r>
            <a:r>
              <a:rPr lang="en-US" altLang="ja-JP" sz="1400" dirty="0">
                <a:ea typeface="ＭＳ Ｐ明朝" pitchFamily="18" charset="-128"/>
              </a:rPr>
              <a:t>10</a:t>
            </a:r>
            <a:r>
              <a:rPr lang="ja-JP" altLang="en-US" sz="1400" dirty="0">
                <a:ea typeface="ＭＳ Ｐ明朝" pitchFamily="18" charset="-128"/>
              </a:rPr>
              <a:t>ｍ以上の海底にもカキ殻を撒いて底質改善するとともに砂堆を築き海底地形を複雑にして底生生物を増殖させ、魚介類の餌生物を増やすことで物質循環を促進させ、カキとアマモの共生の中で、エコシステムの拡大を図っていくことができる。</a:t>
            </a:r>
            <a:endParaRPr lang="ja-JP" altLang="en-US" dirty="0">
              <a:ea typeface="ＭＳ Ｐ明朝" pitchFamily="18" charset="-128"/>
            </a:endParaRPr>
          </a:p>
        </p:txBody>
      </p:sp>
    </p:spTree>
    <p:extLst>
      <p:ext uri="{BB962C8B-B14F-4D97-AF65-F5344CB8AC3E}">
        <p14:creationId xmlns:p14="http://schemas.microsoft.com/office/powerpoint/2010/main" val="206757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400" dirty="0"/>
              <a:t>　これまでの日生の海のアマモ場の移り変わりを見てみたい。</a:t>
            </a:r>
            <a:r>
              <a:rPr kumimoji="1" lang="en-US" altLang="ja-JP" sz="1400" dirty="0"/>
              <a:t>1950</a:t>
            </a:r>
            <a:r>
              <a:rPr kumimoji="1" lang="ja-JP" altLang="en-US" sz="1400" dirty="0"/>
              <a:t>年代</a:t>
            </a:r>
            <a:r>
              <a:rPr kumimoji="1" lang="en-US" altLang="ja-JP" sz="1400" dirty="0"/>
              <a:t>590ha</a:t>
            </a:r>
            <a:r>
              <a:rPr kumimoji="1" lang="ja-JP" altLang="en-US" sz="1400" dirty="0"/>
              <a:t>もあったアマモ場は</a:t>
            </a:r>
            <a:r>
              <a:rPr kumimoji="1" lang="en-US" altLang="ja-JP" sz="1400" dirty="0"/>
              <a:t>1970</a:t>
            </a:r>
            <a:r>
              <a:rPr kumimoji="1" lang="ja-JP" altLang="en-US" sz="1400" dirty="0"/>
              <a:t>年以降どんんどん減って</a:t>
            </a:r>
            <a:r>
              <a:rPr kumimoji="1" lang="en-US" altLang="ja-JP" sz="1400" dirty="0"/>
              <a:t>12ha</a:t>
            </a:r>
            <a:r>
              <a:rPr kumimoji="1" lang="ja-JP" altLang="en-US" sz="1400" dirty="0"/>
              <a:t>、さらには</a:t>
            </a:r>
            <a:r>
              <a:rPr kumimoji="1" lang="en-US" altLang="ja-JP" sz="1400" dirty="0"/>
              <a:t>5ha</a:t>
            </a:r>
            <a:r>
              <a:rPr kumimoji="1" lang="ja-JP" altLang="en-US" sz="1400" dirty="0"/>
              <a:t>にまで減ってしまう。</a:t>
            </a:r>
            <a:r>
              <a:rPr kumimoji="1" lang="en-US" altLang="ja-JP" sz="1400" dirty="0"/>
              <a:t>1985</a:t>
            </a:r>
            <a:r>
              <a:rPr kumimoji="1" lang="ja-JP" altLang="en-US" sz="1400" dirty="0"/>
              <a:t>年に種をまき始め、繁茂しては消滅し一喜一憂しながら</a:t>
            </a:r>
            <a:r>
              <a:rPr kumimoji="1" lang="en-US" altLang="ja-JP" sz="1400" dirty="0"/>
              <a:t>20</a:t>
            </a:r>
            <a:r>
              <a:rPr kumimoji="1" lang="ja-JP" altLang="en-US" sz="1400" dirty="0"/>
              <a:t>年かけて</a:t>
            </a:r>
            <a:r>
              <a:rPr kumimoji="1" lang="en-US" altLang="ja-JP" sz="1400" dirty="0"/>
              <a:t>38ha</a:t>
            </a:r>
            <a:r>
              <a:rPr kumimoji="1" lang="ja-JP" altLang="en-US" sz="1400" dirty="0"/>
              <a:t>までようやく回復、クマエビやガザミなどが徐々に増え始め、勢いづいて取り組みを加速化させ、</a:t>
            </a:r>
            <a:r>
              <a:rPr kumimoji="1" lang="en-US" altLang="ja-JP" sz="1400" dirty="0"/>
              <a:t>2007</a:t>
            </a:r>
            <a:r>
              <a:rPr kumimoji="1" lang="ja-JP" altLang="en-US" sz="1400" dirty="0"/>
              <a:t>年には</a:t>
            </a:r>
            <a:r>
              <a:rPr kumimoji="1" lang="en-US" altLang="ja-JP" sz="1400" dirty="0"/>
              <a:t>80ha</a:t>
            </a:r>
            <a:r>
              <a:rPr kumimoji="1" lang="ja-JP" altLang="en-US" sz="1400" dirty="0"/>
              <a:t>に達し、この翌年モエビとアイゴガ半世紀ぶりに戻ってきた。</a:t>
            </a:r>
            <a:r>
              <a:rPr kumimoji="1" lang="en-US" altLang="ja-JP" sz="1400" dirty="0"/>
              <a:t>2011</a:t>
            </a:r>
            <a:r>
              <a:rPr kumimoji="1" lang="ja-JP" altLang="en-US" sz="1400" dirty="0"/>
              <a:t>年に</a:t>
            </a:r>
            <a:r>
              <a:rPr kumimoji="1" lang="en-US" altLang="ja-JP" sz="1400" dirty="0"/>
              <a:t>200ha</a:t>
            </a:r>
            <a:r>
              <a:rPr kumimoji="1" lang="ja-JP" altLang="en-US" sz="1400" dirty="0"/>
              <a:t>を超え、</a:t>
            </a:r>
            <a:r>
              <a:rPr kumimoji="1" lang="en-US" altLang="ja-JP" sz="1400" dirty="0"/>
              <a:t>2015</a:t>
            </a:r>
            <a:r>
              <a:rPr kumimoji="1" lang="ja-JP" altLang="en-US" sz="1400" dirty="0"/>
              <a:t>年には</a:t>
            </a:r>
            <a:r>
              <a:rPr kumimoji="1" lang="en-US" altLang="ja-JP" sz="1400" dirty="0"/>
              <a:t>250ha</a:t>
            </a:r>
            <a:r>
              <a:rPr kumimoji="1" lang="ja-JP" altLang="en-US" sz="1400" dirty="0"/>
              <a:t>に拡大し、これまでに播いた種の数は</a:t>
            </a:r>
            <a:r>
              <a:rPr kumimoji="1" lang="en-US" altLang="ja-JP" sz="1400" dirty="0"/>
              <a:t>1</a:t>
            </a:r>
            <a:r>
              <a:rPr kumimoji="1" lang="ja-JP" altLang="en-US" sz="1400" dirty="0"/>
              <a:t>億</a:t>
            </a:r>
            <a:r>
              <a:rPr kumimoji="1" lang="en-US" altLang="ja-JP" sz="1400" dirty="0"/>
              <a:t>400</a:t>
            </a:r>
            <a:r>
              <a:rPr kumimoji="1" lang="ja-JP" altLang="en-US" sz="1400" dirty="0"/>
              <a:t>万粒に達した。</a:t>
            </a:r>
          </a:p>
          <a:p>
            <a:endParaRPr lang="en-US" altLang="ja-JP" sz="140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630738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スライド イメージ プレースホルダ 1"/>
          <p:cNvSpPr>
            <a:spLocks noGrp="1" noRot="1" noChangeAspect="1" noTextEdit="1"/>
          </p:cNvSpPr>
          <p:nvPr>
            <p:ph type="sldImg"/>
          </p:nvPr>
        </p:nvSpPr>
        <p:spPr>
          <a:xfrm>
            <a:off x="92075" y="746125"/>
            <a:ext cx="6623050" cy="3725863"/>
          </a:xfrm>
          <a:ln/>
        </p:spPr>
      </p:sp>
      <p:sp>
        <p:nvSpPr>
          <p:cNvPr id="66562" name="ノート プレースホルダ 2"/>
          <p:cNvSpPr>
            <a:spLocks noGrp="1"/>
          </p:cNvSpPr>
          <p:nvPr>
            <p:ph type="body" idx="1"/>
          </p:nvPr>
        </p:nvSpPr>
        <p:spPr>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そして、現在の日生の沿岸の様子である。アマモが地先一体に繁茂し、魚の子供が群がり、イカが産卵に来るようになった。</a:t>
            </a:r>
            <a:endPar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endParaRPr>
          </a:p>
          <a:p>
            <a:endParaRPr kumimoji="1" lang="ja-JP" altLang="en-US" sz="1600" dirty="0"/>
          </a:p>
        </p:txBody>
      </p:sp>
      <p:sp>
        <p:nvSpPr>
          <p:cNvPr id="66563" name="スライド番号プレースホルダ 3"/>
          <p:cNvSpPr>
            <a:spLocks noGrp="1"/>
          </p:cNvSpPr>
          <p:nvPr>
            <p:ph type="sldNum" sz="quarter" idx="5"/>
          </p:nvPr>
        </p:nvSpPr>
        <p:spPr>
          <a:noFill/>
        </p:spPr>
        <p:txBody>
          <a:bodyPr/>
          <a:lstStyle>
            <a:lvl1pPr defTabSz="921458">
              <a:defRPr kumimoji="1" sz="2300">
                <a:solidFill>
                  <a:schemeClr val="tx1"/>
                </a:solidFill>
                <a:latin typeface="Arial" pitchFamily="34" charset="0"/>
                <a:ea typeface="ＭＳ Ｐゴシック" pitchFamily="50" charset="-128"/>
              </a:defRPr>
            </a:lvl1pPr>
            <a:lvl2pPr marL="749739" indent="-288243" defTabSz="921458">
              <a:defRPr kumimoji="1" sz="2300">
                <a:solidFill>
                  <a:schemeClr val="tx1"/>
                </a:solidFill>
                <a:latin typeface="Arial" pitchFamily="34" charset="0"/>
                <a:ea typeface="ＭＳ Ｐゴシック" pitchFamily="50" charset="-128"/>
              </a:defRPr>
            </a:lvl2pPr>
            <a:lvl3pPr marL="1152972" indent="-231515" defTabSz="921458">
              <a:defRPr kumimoji="1" sz="2300">
                <a:solidFill>
                  <a:schemeClr val="tx1"/>
                </a:solidFill>
                <a:latin typeface="Arial" pitchFamily="34" charset="0"/>
                <a:ea typeface="ＭＳ Ｐゴシック" pitchFamily="50" charset="-128"/>
              </a:defRPr>
            </a:lvl3pPr>
            <a:lvl4pPr marL="1612934" indent="-229981" defTabSz="921458">
              <a:defRPr kumimoji="1" sz="2300">
                <a:solidFill>
                  <a:schemeClr val="tx1"/>
                </a:solidFill>
                <a:latin typeface="Arial" pitchFamily="34" charset="0"/>
                <a:ea typeface="ＭＳ Ｐゴシック" pitchFamily="50" charset="-128"/>
              </a:defRPr>
            </a:lvl4pPr>
            <a:lvl5pPr marL="2074430" indent="-229981" defTabSz="921458">
              <a:defRPr kumimoji="1" sz="2300">
                <a:solidFill>
                  <a:schemeClr val="tx1"/>
                </a:solidFill>
                <a:latin typeface="Arial" pitchFamily="34" charset="0"/>
                <a:ea typeface="ＭＳ Ｐゴシック" pitchFamily="50" charset="-128"/>
              </a:defRPr>
            </a:lvl5pPr>
            <a:lvl6pPr marL="2515994" indent="-229981" defTabSz="921458" fontAlgn="base">
              <a:spcBef>
                <a:spcPct val="0"/>
              </a:spcBef>
              <a:spcAft>
                <a:spcPct val="0"/>
              </a:spcAft>
              <a:defRPr kumimoji="1" sz="2300">
                <a:solidFill>
                  <a:schemeClr val="tx1"/>
                </a:solidFill>
                <a:latin typeface="Arial" pitchFamily="34" charset="0"/>
                <a:ea typeface="ＭＳ Ｐゴシック" pitchFamily="50" charset="-128"/>
              </a:defRPr>
            </a:lvl6pPr>
            <a:lvl7pPr marL="2957558" indent="-229981" defTabSz="921458" fontAlgn="base">
              <a:spcBef>
                <a:spcPct val="0"/>
              </a:spcBef>
              <a:spcAft>
                <a:spcPct val="0"/>
              </a:spcAft>
              <a:defRPr kumimoji="1" sz="2300">
                <a:solidFill>
                  <a:schemeClr val="tx1"/>
                </a:solidFill>
                <a:latin typeface="Arial" pitchFamily="34" charset="0"/>
                <a:ea typeface="ＭＳ Ｐゴシック" pitchFamily="50" charset="-128"/>
              </a:defRPr>
            </a:lvl7pPr>
            <a:lvl8pPr marL="3399122" indent="-229981" defTabSz="921458" fontAlgn="base">
              <a:spcBef>
                <a:spcPct val="0"/>
              </a:spcBef>
              <a:spcAft>
                <a:spcPct val="0"/>
              </a:spcAft>
              <a:defRPr kumimoji="1" sz="2300">
                <a:solidFill>
                  <a:schemeClr val="tx1"/>
                </a:solidFill>
                <a:latin typeface="Arial" pitchFamily="34" charset="0"/>
                <a:ea typeface="ＭＳ Ｐゴシック" pitchFamily="50" charset="-128"/>
              </a:defRPr>
            </a:lvl8pPr>
            <a:lvl9pPr marL="3840685" indent="-229981" defTabSz="921458" fontAlgn="base">
              <a:spcBef>
                <a:spcPct val="0"/>
              </a:spcBef>
              <a:spcAft>
                <a:spcPct val="0"/>
              </a:spcAft>
              <a:defRPr kumimoji="1" sz="2300">
                <a:solidFill>
                  <a:schemeClr val="tx1"/>
                </a:solidFill>
                <a:latin typeface="Arial" pitchFamily="34" charset="0"/>
                <a:ea typeface="ＭＳ Ｐゴシック" pitchFamily="50" charset="-128"/>
              </a:defRPr>
            </a:lvl9pPr>
          </a:lstStyle>
          <a:p>
            <a:pPr marL="0" marR="0" lvl="0" indent="0" algn="r" defTabSz="921458" rtl="0" eaLnBrk="1" fontAlgn="base" latinLnBrk="0" hangingPunct="1">
              <a:lnSpc>
                <a:spcPct val="100000"/>
              </a:lnSpc>
              <a:spcBef>
                <a:spcPct val="0"/>
              </a:spcBef>
              <a:spcAft>
                <a:spcPct val="0"/>
              </a:spcAft>
              <a:buClrTx/>
              <a:buSzTx/>
              <a:buFontTx/>
              <a:buNone/>
              <a:tabLst/>
              <a:defRPr/>
            </a:pPr>
            <a:fld id="{2519A3BD-695A-4EE6-9881-5EE767F87278}" type="slidenum">
              <a:rPr kumimoji="1" lang="ja-JP" altLang="en-US" sz="13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21458" rtl="0" eaLnBrk="1" fontAlgn="base" latinLnBrk="0" hangingPunct="1">
                <a:lnSpc>
                  <a:spcPct val="100000"/>
                </a:lnSpc>
                <a:spcBef>
                  <a:spcPct val="0"/>
                </a:spcBef>
                <a:spcAft>
                  <a:spcPct val="0"/>
                </a:spcAft>
                <a:buClrTx/>
                <a:buSzTx/>
                <a:buFontTx/>
                <a:buNone/>
                <a:tabLst/>
                <a:defRPr/>
              </a:pPr>
              <a:t>18</a:t>
            </a:fld>
            <a:endParaRPr kumimoji="1" lang="en-US" altLang="ja-JP" sz="13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751699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t>アマモ場面積の拡大に伴い、クマエビ、モエビ、アイゴ、マダイ、コウイカ類、ガザミなどは増加傾向になっていったが、年によって豊凶を繰り返していたカキ養殖生産が</a:t>
            </a:r>
            <a:r>
              <a:rPr kumimoji="1" lang="en-US" altLang="ja-JP" sz="1400" dirty="0"/>
              <a:t>2008</a:t>
            </a:r>
            <a:r>
              <a:rPr kumimoji="1" lang="ja-JP" altLang="en-US" sz="1400" dirty="0"/>
              <a:t>年から</a:t>
            </a:r>
            <a:r>
              <a:rPr kumimoji="1" lang="en-US" altLang="ja-JP" sz="1400" dirty="0"/>
              <a:t>5</a:t>
            </a:r>
            <a:r>
              <a:rPr kumimoji="1" lang="ja-JP" altLang="en-US" sz="1400" dirty="0"/>
              <a:t>年連続で高位安定になったことが、漁師達に大きな励みとなった。</a:t>
            </a:r>
            <a:endParaRPr kumimoji="1" lang="en-US" altLang="ja-JP" sz="140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415599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46125"/>
            <a:ext cx="6623050" cy="3725863"/>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ja-JP" altLang="ja-JP" sz="1200" b="0" i="0" u="none" strike="noStrike" kern="1200" cap="none" spc="0" normalizeH="0" baseline="0" noProof="0" dirty="0">
                <a:ln>
                  <a:noFill/>
                </a:ln>
                <a:solidFill>
                  <a:prstClr val="black"/>
                </a:solidFill>
                <a:effectLst/>
                <a:uLnTx/>
                <a:uFillTx/>
                <a:latin typeface="+mn-lt"/>
                <a:ea typeface="+mn-ea"/>
                <a:cs typeface="+mn-cs"/>
              </a:rPr>
              <a:t>これらからアマモ場の役割・機能は次のように整理される。①魚介類の産卵場、②魚介類幼稚仔の保育場</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ja-JP" sz="1200" b="0" i="0" u="none" strike="noStrike" kern="1200" cap="none" spc="0" normalizeH="0" baseline="0" noProof="0" dirty="0">
                <a:ln>
                  <a:noFill/>
                </a:ln>
                <a:solidFill>
                  <a:prstClr val="black"/>
                </a:solidFill>
                <a:effectLst/>
                <a:uLnTx/>
                <a:uFillTx/>
                <a:latin typeface="+mn-lt"/>
                <a:ea typeface="+mn-ea"/>
                <a:cs typeface="+mn-cs"/>
              </a:rPr>
              <a:t>静穏水域、捕食者からの隠れ場・避難場</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ja-JP" sz="1200" b="0" i="0" u="none" strike="noStrike" kern="1200" cap="none" spc="0" normalizeH="0" baseline="0" noProof="0" dirty="0" err="1">
                <a:ln>
                  <a:noFill/>
                </a:ln>
                <a:solidFill>
                  <a:prstClr val="black"/>
                </a:solidFill>
                <a:effectLst/>
                <a:uLnTx/>
                <a:uFillTx/>
                <a:latin typeface="+mn-lt"/>
                <a:ea typeface="+mn-ea"/>
                <a:cs typeface="+mn-cs"/>
              </a:rPr>
              <a:t>、</a:t>
            </a:r>
            <a:r>
              <a:rPr kumimoji="1" lang="ja-JP" altLang="ja-JP" sz="1200" b="0" i="0" u="none" strike="noStrike" kern="1200" cap="none" spc="0" normalizeH="0" baseline="0" noProof="0" dirty="0">
                <a:ln>
                  <a:noFill/>
                </a:ln>
                <a:solidFill>
                  <a:prstClr val="black"/>
                </a:solidFill>
                <a:effectLst/>
                <a:uLnTx/>
                <a:uFillTx/>
                <a:latin typeface="+mn-lt"/>
                <a:ea typeface="+mn-ea"/>
                <a:cs typeface="+mn-cs"/>
              </a:rPr>
              <a:t>③多様な餌生物の供給</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ja-JP" sz="1200" b="0" i="0" u="none" strike="noStrike" kern="1200" cap="none" spc="0" normalizeH="0" baseline="0" noProof="0" dirty="0">
                <a:ln>
                  <a:noFill/>
                </a:ln>
                <a:solidFill>
                  <a:prstClr val="black"/>
                </a:solidFill>
                <a:effectLst/>
                <a:uLnTx/>
                <a:uFillTx/>
                <a:latin typeface="+mn-lt"/>
                <a:ea typeface="+mn-ea"/>
                <a:cs typeface="+mn-cs"/>
              </a:rPr>
              <a:t>多様な生物の階層的棲み場の提供、膨大な表面積と空間から生み出される葉上動物・付着藻類、葉間動物、底生生物）④懸濁粒子や沈降物の捕捉分解、⑤漁業資源のストックの場、⑥夏季における水温上昇の抑制、⑦溶存酸素の供給源、⑧栄養塩類の吸収、⑨二酸化炭素の吸収、⑩アマモの枯死葉片デトライタスを基点とする食物連鎖による餌料供給、などである。⑩については、アマモが一次生産に貢献している程度や腐植食物連鎖を通じた上位栄養段階への寄与の評価は難しく、議論のあるところである。例えば、大規模なアマモ場を擁するアラスカの潟湖などにおいては、葉上付着動物、ベントス、魚類のすべてにわたってアマモ由来の有機炭素が高い寄与率を占めているが、水域がより開放的で、アマモ場の面積や被度が小さい場合には、検出されるアマモ場の寄与率は不明瞭化する。ただ、アマモの組織を構成するセルローズの成分であるペントサンは、アマモの成育しない海域にも広く分布し、海草由来のデトライタスがアマモ場から離れた底表泥中から確認されることから、アマモ場の隣接域におけるベントス生産へのアマモの寄与が大きいことは一般的に認められている</a:t>
            </a:r>
            <a:r>
              <a:rPr kumimoji="1" lang="ja-JP" altLang="ja-JP" sz="1200" b="0" i="0" u="none" strike="noStrike" kern="1200" cap="none" spc="0" normalizeH="0" baseline="30000" noProof="0" dirty="0">
                <a:ln>
                  <a:noFill/>
                </a:ln>
                <a:solidFill>
                  <a:prstClr val="black"/>
                </a:solidFill>
                <a:effectLst/>
                <a:uLnTx/>
                <a:uFillTx/>
                <a:latin typeface="+mn-lt"/>
                <a:ea typeface="+mn-ea"/>
                <a:cs typeface="+mn-cs"/>
              </a:rPr>
              <a:t>６）</a:t>
            </a:r>
            <a:r>
              <a:rPr kumimoji="1" lang="ja-JP" altLang="ja-JP" sz="1200" b="0" i="0" u="none" strike="noStrike" kern="1200" cap="none" spc="0" normalizeH="0" baseline="0" noProof="0" dirty="0">
                <a:ln>
                  <a:noFill/>
                </a:ln>
                <a:solidFill>
                  <a:prstClr val="black"/>
                </a:solidFill>
                <a:effectLst/>
                <a:uLnTx/>
                <a:uFillTx/>
                <a:latin typeface="+mn-lt"/>
                <a:ea typeface="+mn-ea"/>
                <a:cs typeface="+mn-cs"/>
              </a:rPr>
              <a:t>。近年においては、さらに研究が進められ、赤潮発生抑制効果、温室効果ガス</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CO</a:t>
            </a:r>
            <a:r>
              <a:rPr kumimoji="1" lang="en-US" altLang="ja-JP" sz="1200" b="0" i="0" u="none" strike="noStrike" kern="1200" cap="none" spc="0" normalizeH="0" baseline="-25000" noProof="0" dirty="0">
                <a:ln>
                  <a:noFill/>
                </a:ln>
                <a:solidFill>
                  <a:prstClr val="black"/>
                </a:solidFill>
                <a:effectLst/>
                <a:uLnTx/>
                <a:uFillTx/>
                <a:latin typeface="+mn-lt"/>
                <a:ea typeface="+mn-ea"/>
                <a:cs typeface="+mn-cs"/>
              </a:rPr>
              <a:t>2</a:t>
            </a:r>
            <a:r>
              <a:rPr kumimoji="1" lang="ja-JP" altLang="ja-JP" sz="1200" b="0" i="0" u="none" strike="noStrike" kern="1200" cap="none" spc="0" normalizeH="0" baseline="0" noProof="0" dirty="0">
                <a:ln>
                  <a:noFill/>
                </a:ln>
                <a:solidFill>
                  <a:prstClr val="black"/>
                </a:solidFill>
                <a:effectLst/>
                <a:uLnTx/>
                <a:uFillTx/>
                <a:latin typeface="+mn-lt"/>
                <a:ea typeface="+mn-ea"/>
                <a:cs typeface="+mn-cs"/>
              </a:rPr>
              <a:t>を固定するブルーカーボンとしての役割や、溶存酸素供給源としての高い機能などについて新たな知見が得られている。</a:t>
            </a: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04573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これまでの</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年以上の研究成果として３つの指針またはガイドラインを作成した。アマモが繁茂する</a:t>
            </a:r>
            <a:r>
              <a:rPr kumimoji="1" lang="ja-JP" altLang="en-US" dirty="0"/>
              <a:t>条件を整理し、その場でアマモが生えない制限要因を特定するための方法や、アマモを再生させるための具体的な条件を数値化したのが、</a:t>
            </a:r>
            <a:r>
              <a:rPr kumimoji="1" lang="en-US" altLang="ja-JP" dirty="0"/>
              <a:t>2001</a:t>
            </a:r>
            <a:r>
              <a:rPr kumimoji="1" lang="ja-JP" altLang="en-US" dirty="0"/>
              <a:t>年に策定した「アマモ場再生技術指針」である。</a:t>
            </a:r>
            <a:r>
              <a:rPr kumimoji="1" lang="en-US" altLang="ja-JP" dirty="0"/>
              <a:t>2006</a:t>
            </a:r>
            <a:r>
              <a:rPr kumimoji="1" lang="ja-JP" altLang="en-US" dirty="0"/>
              <a:t>年にはアマモ場再生のためのカキ殻を使った底質改良の方法を定めた「カキ殻の有効利用に係るガイドライン」、</a:t>
            </a:r>
            <a:r>
              <a:rPr kumimoji="1" lang="en-US" altLang="ja-JP" dirty="0"/>
              <a:t>2013</a:t>
            </a:r>
            <a:r>
              <a:rPr kumimoji="1" lang="ja-JP" altLang="en-US" dirty="0"/>
              <a:t>年には潮間帯から</a:t>
            </a:r>
            <a:r>
              <a:rPr kumimoji="1" lang="en-US" altLang="ja-JP" dirty="0"/>
              <a:t>10m</a:t>
            </a:r>
            <a:r>
              <a:rPr kumimoji="1" lang="ja-JP" altLang="en-US" dirty="0"/>
              <a:t>より深い水深まで幅広い海域を対象に底生生物の増殖を目的とした「カキ殻を利用した総合的な底質改良ガイドライン」を完成させた。</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93411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アマモ場再生の技術的な側面にも少し触れておく。この図は、アマモ場の鉛直分布と生育に影響を与える環境要因の関係を著している。アマモ場の分布の上限を決めるのは波と潮流による水理的な要因であり、下限を決めるのは光合成を左右する水中光量である。そして、水理環境の変動要因が気象条件、地形・吹送距離、潮位変動、水中光量を左右するのが日射量、プランクトン濃度、懸濁物量である。そして、アマモの着床・活着に大きな影響を与える大きな要素が底質環境である。</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EFAF81-A4E3-4F93-9666-91AFD55B71EB}"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235522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pPr>
            <a:r>
              <a:rPr lang="en-US" altLang="ja-JP" sz="1400" dirty="0">
                <a:solidFill>
                  <a:srgbClr val="000000"/>
                </a:solidFill>
                <a:latin typeface="Arial"/>
                <a:ea typeface="ＭＳ Ｐゴシック"/>
              </a:rPr>
              <a:t>2013</a:t>
            </a:r>
            <a:r>
              <a:rPr lang="ja-JP" altLang="en-US" sz="1400" dirty="0">
                <a:solidFill>
                  <a:srgbClr val="000000"/>
                </a:solidFill>
                <a:latin typeface="Arial"/>
                <a:ea typeface="ＭＳ Ｐゴシック"/>
              </a:rPr>
              <a:t>年、これらの技術を駆使して日生の海洋牧場「アマモとカキの</a:t>
            </a:r>
            <a:r>
              <a:rPr lang="en-US" altLang="ja-JP" sz="1400" dirty="0">
                <a:solidFill>
                  <a:srgbClr val="000000"/>
                </a:solidFill>
                <a:latin typeface="Arial"/>
                <a:ea typeface="ＭＳ Ｐゴシック"/>
              </a:rPr>
              <a:t>4</a:t>
            </a:r>
            <a:r>
              <a:rPr lang="ja-JP" altLang="en-US" sz="1400" dirty="0">
                <a:solidFill>
                  <a:srgbClr val="000000"/>
                </a:solidFill>
                <a:latin typeface="Arial"/>
                <a:ea typeface="ＭＳ Ｐゴシック"/>
              </a:rPr>
              <a:t>里海」が完成した。このプロジェクトには</a:t>
            </a:r>
            <a:r>
              <a:rPr lang="en-US" altLang="ja-JP" sz="1400" dirty="0">
                <a:solidFill>
                  <a:srgbClr val="000000"/>
                </a:solidFill>
                <a:latin typeface="Arial"/>
                <a:ea typeface="ＭＳ Ｐゴシック"/>
              </a:rPr>
              <a:t>3</a:t>
            </a:r>
            <a:r>
              <a:rPr lang="ja-JP" altLang="en-US" sz="1400" dirty="0">
                <a:solidFill>
                  <a:srgbClr val="000000"/>
                </a:solidFill>
                <a:latin typeface="Arial"/>
                <a:ea typeface="ＭＳ Ｐゴシック"/>
              </a:rPr>
              <a:t>つの目的がある。</a:t>
            </a:r>
            <a:endParaRPr lang="en-US" altLang="ja-JP" sz="1400" dirty="0">
              <a:solidFill>
                <a:srgbClr val="000000"/>
              </a:solidFill>
              <a:latin typeface="Arial"/>
              <a:ea typeface="ＭＳ Ｐゴシック"/>
            </a:endParaRPr>
          </a:p>
          <a:p>
            <a:pPr eaLnBrk="1" fontAlgn="auto" hangingPunct="1">
              <a:spcBef>
                <a:spcPts val="0"/>
              </a:spcBef>
              <a:spcAft>
                <a:spcPts val="0"/>
              </a:spcAft>
            </a:pPr>
            <a:r>
              <a:rPr lang="en-US" altLang="ja-JP" sz="1400" dirty="0">
                <a:solidFill>
                  <a:srgbClr val="000000"/>
                </a:solidFill>
                <a:latin typeface="Arial"/>
                <a:ea typeface="ＭＳ Ｐゴシック"/>
              </a:rPr>
              <a:t>1</a:t>
            </a:r>
            <a:r>
              <a:rPr lang="ja-JP" altLang="en-US" sz="1400" dirty="0">
                <a:solidFill>
                  <a:srgbClr val="000000"/>
                </a:solidFill>
                <a:latin typeface="Arial"/>
                <a:ea typeface="ＭＳ Ｐゴシック"/>
              </a:rPr>
              <a:t>．波浪エネルギー制御と海底の生育基盤の修復によるアマモ場再生</a:t>
            </a:r>
            <a:endParaRPr lang="en-US" altLang="ja-JP" sz="1400" dirty="0">
              <a:solidFill>
                <a:srgbClr val="000000"/>
              </a:solidFill>
              <a:latin typeface="Arial"/>
              <a:ea typeface="ＭＳ Ｐゴシック"/>
            </a:endParaRPr>
          </a:p>
          <a:p>
            <a:pPr eaLnBrk="1" fontAlgn="auto" hangingPunct="1">
              <a:spcBef>
                <a:spcPts val="0"/>
              </a:spcBef>
              <a:spcAft>
                <a:spcPts val="0"/>
              </a:spcAft>
            </a:pPr>
            <a:r>
              <a:rPr lang="en-US" altLang="ja-JP" sz="1400" dirty="0">
                <a:solidFill>
                  <a:srgbClr val="000000"/>
                </a:solidFill>
                <a:latin typeface="Arial"/>
                <a:ea typeface="ＭＳ Ｐゴシック"/>
              </a:rPr>
              <a:t>2</a:t>
            </a:r>
            <a:r>
              <a:rPr lang="ja-JP" altLang="en-US" sz="1400" dirty="0">
                <a:solidFill>
                  <a:srgbClr val="000000"/>
                </a:solidFill>
                <a:latin typeface="Arial"/>
                <a:ea typeface="ＭＳ Ｐゴシック"/>
              </a:rPr>
              <a:t>．アマモ場を離れた幼魚・未成魚のハビタット創出</a:t>
            </a:r>
            <a:endParaRPr lang="en-US" altLang="ja-JP" sz="1400" dirty="0">
              <a:solidFill>
                <a:srgbClr val="000000"/>
              </a:solidFill>
              <a:latin typeface="Arial"/>
              <a:ea typeface="ＭＳ Ｐゴシック"/>
            </a:endParaRPr>
          </a:p>
          <a:p>
            <a:pPr eaLnBrk="1" fontAlgn="auto" hangingPunct="1">
              <a:spcBef>
                <a:spcPts val="0"/>
              </a:spcBef>
              <a:spcAft>
                <a:spcPts val="0"/>
              </a:spcAft>
            </a:pPr>
            <a:r>
              <a:rPr lang="en-US" altLang="ja-JP" sz="1400" dirty="0">
                <a:solidFill>
                  <a:srgbClr val="000000"/>
                </a:solidFill>
                <a:latin typeface="Arial"/>
                <a:ea typeface="ＭＳ Ｐゴシック"/>
              </a:rPr>
              <a:t>3</a:t>
            </a:r>
            <a:r>
              <a:rPr lang="ja-JP" altLang="en-US" sz="1400" dirty="0">
                <a:solidFill>
                  <a:srgbClr val="000000"/>
                </a:solidFill>
                <a:latin typeface="Arial"/>
                <a:ea typeface="ＭＳ Ｐゴシック"/>
              </a:rPr>
              <a:t>．魚介類のハビタットとしてのカキ養殖筏の利活用。</a:t>
            </a:r>
            <a:endParaRPr lang="en-US" altLang="ja-JP" sz="1400" dirty="0">
              <a:solidFill>
                <a:srgbClr val="000000"/>
              </a:solidFill>
              <a:latin typeface="Arial"/>
              <a:ea typeface="ＭＳ Ｐゴシック"/>
            </a:endParaRPr>
          </a:p>
          <a:p>
            <a:pPr eaLnBrk="1" hangingPunct="1">
              <a:spcBef>
                <a:spcPct val="0"/>
              </a:spcBef>
            </a:pPr>
            <a:endParaRPr lang="en-US" altLang="ja-JP" sz="1400" dirty="0"/>
          </a:p>
        </p:txBody>
      </p:sp>
      <p:sp>
        <p:nvSpPr>
          <p:cNvPr id="3123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E87E08-9E2B-4116-A134-CBCBB84680D2}" type="slidenum">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962065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2650" cy="3354387"/>
          </a:xfrm>
        </p:spPr>
      </p:sp>
      <p:sp>
        <p:nvSpPr>
          <p:cNvPr id="3" name="ノート プレースホルダー 2"/>
          <p:cNvSpPr>
            <a:spLocks noGrp="1"/>
          </p:cNvSpPr>
          <p:nvPr>
            <p:ph type="body" idx="1"/>
          </p:nvPr>
        </p:nvSpPr>
        <p:spPr/>
        <p:txBody>
          <a:bodyPr/>
          <a:lstStyle/>
          <a:p>
            <a:r>
              <a:rPr kumimoji="1" lang="en-US" altLang="ja-JP" dirty="0"/>
              <a:t>2011</a:t>
            </a:r>
            <a:r>
              <a:rPr kumimoji="1" lang="ja-JP" altLang="en-US" dirty="0"/>
              <a:t>年には、日生町漁協組合員</a:t>
            </a:r>
            <a:r>
              <a:rPr kumimoji="1" lang="en-US" altLang="ja-JP" dirty="0"/>
              <a:t>83</a:t>
            </a:r>
            <a:r>
              <a:rPr kumimoji="1" lang="ja-JP" altLang="en-US" dirty="0"/>
              <a:t>名が参加して通称「アマモ倶楽部」が設立され、現在では</a:t>
            </a:r>
            <a:r>
              <a:rPr kumimoji="1" lang="en-US" altLang="ja-JP" dirty="0"/>
              <a:t>125</a:t>
            </a:r>
            <a:r>
              <a:rPr kumimoji="1" lang="ja-JP" altLang="en-US" dirty="0"/>
              <a:t>名にまで膨れ上がっている。</a:t>
            </a:r>
          </a:p>
        </p:txBody>
      </p:sp>
      <p:sp>
        <p:nvSpPr>
          <p:cNvPr id="4" name="スライド番号プレースホルダー 3"/>
          <p:cNvSpPr>
            <a:spLocks noGrp="1"/>
          </p:cNvSpPr>
          <p:nvPr>
            <p:ph type="sldNum" sz="quarter" idx="10"/>
          </p:nvPr>
        </p:nvSpPr>
        <p:spPr/>
        <p:txBody>
          <a:bodyPr/>
          <a:lstStyle/>
          <a:p>
            <a:fld id="{E37757EB-D9F9-4452-BF25-FEDF094374DA}"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752642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2012</a:t>
            </a:r>
            <a:r>
              <a:rPr kumimoji="1" lang="ja-JP" altLang="en-US" dirty="0"/>
              <a:t>年から市民が始めて参加</a:t>
            </a:r>
          </a:p>
        </p:txBody>
      </p:sp>
      <p:sp>
        <p:nvSpPr>
          <p:cNvPr id="4" name="スライド番号プレースホルダー 3"/>
          <p:cNvSpPr>
            <a:spLocks noGrp="1"/>
          </p:cNvSpPr>
          <p:nvPr>
            <p:ph type="sldNum" sz="quarter" idx="5"/>
          </p:nvPr>
        </p:nvSpPr>
        <p:spPr/>
        <p:txBody>
          <a:bodyPr/>
          <a:lstStyle/>
          <a:p>
            <a:fld id="{4EE961B1-E3BB-4E77-9327-41BA4595A044}" type="slidenum">
              <a:rPr kumimoji="1" lang="ja-JP" altLang="en-US" smtClean="0"/>
              <a:t>24</a:t>
            </a:fld>
            <a:endParaRPr kumimoji="1" lang="ja-JP" altLang="en-US"/>
          </a:p>
        </p:txBody>
      </p:sp>
    </p:spTree>
    <p:extLst>
      <p:ext uri="{BB962C8B-B14F-4D97-AF65-F5344CB8AC3E}">
        <p14:creationId xmlns:p14="http://schemas.microsoft.com/office/powerpoint/2010/main" val="2229873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2327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2013</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年からは、地元の日生中学校の子供達が参加するようになった。</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2010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年に</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200ha</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までアマモ場が回復してきて、漁獲への成果が形になって跳ね返ってきた反面、新たに困った問題が顕在化してきた。大量に漂流する流れ藻が航行の妨げになり出したのである。アマモの流れ藻は海面の</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20~30cm</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下を流れるためプロペラに絡まりやすい。また海岸や港に漂着した流れ藻の臭いが一般住民の迷惑になり始めた。ここで登場したのが日生中学校の子供達である。以前からカキ養殖の体験漁業を総合学習に取り入れていた日生中学校に、漁協がアマモ場の話をしたのがきっかけになった。今では３学年約</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名の子供達が、漁師さんの船に乗り込んで沖に出て、流れ藻の回収に汗を流している。そして、これは同時にアマモ種子の採集活動にもなり、今では種まきに必要な種子はすべて流れ藻を回収することで賄うことができるようになった。</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pitchFamily="34" charset="0"/>
              <a:ea typeface="+mn-ea"/>
              <a:cs typeface="ＭＳ Ｐゴシック" pitchFamily="16" charset="-128"/>
            </a:endParaRPr>
          </a:p>
        </p:txBody>
      </p:sp>
      <p:sp>
        <p:nvSpPr>
          <p:cNvPr id="2816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3A956-1E64-4869-BAFD-7F8114A954A4}" type="slidenum">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474478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46400" y="862013"/>
            <a:ext cx="4129088" cy="2324100"/>
          </a:xfrm>
        </p:spPr>
      </p:sp>
      <p:sp>
        <p:nvSpPr>
          <p:cNvPr id="3" name="ノート プレースホルダー 2"/>
          <p:cNvSpPr>
            <a:spLocks noGrp="1"/>
          </p:cNvSpPr>
          <p:nvPr>
            <p:ph type="body" idx="1"/>
          </p:nvPr>
        </p:nvSpPr>
        <p:spPr/>
        <p:txBody>
          <a:bodyPr/>
          <a:lstStyle/>
          <a:p>
            <a:pPr defTabSz="923270">
              <a:defRPr/>
            </a:pPr>
            <a:r>
              <a:rPr lang="ja-JP" altLang="en-US" dirty="0">
                <a:solidFill>
                  <a:prstClr val="black"/>
                </a:solidFill>
              </a:rPr>
              <a:t>日生中学校の子供達は、最初にアマモ流れ藻の回収と聞いたときに、アマモの清掃活動だと思った。大人達が海岸に打ち寄せられたアマモを邪魔者扱いにするため、子供達は「邪魔藻</a:t>
            </a:r>
            <a:r>
              <a:rPr lang="en-US" altLang="ja-JP" dirty="0">
                <a:solidFill>
                  <a:prstClr val="black"/>
                </a:solidFill>
              </a:rPr>
              <a:t>(</a:t>
            </a:r>
            <a:r>
              <a:rPr lang="ja-JP" altLang="en-US" dirty="0">
                <a:solidFill>
                  <a:prstClr val="black"/>
                </a:solidFill>
              </a:rPr>
              <a:t>ジャマモ</a:t>
            </a:r>
            <a:r>
              <a:rPr lang="en-US" altLang="ja-JP" dirty="0">
                <a:solidFill>
                  <a:prstClr val="black"/>
                </a:solidFill>
              </a:rPr>
              <a:t>)</a:t>
            </a:r>
            <a:r>
              <a:rPr lang="ja-JP" altLang="en-US" dirty="0">
                <a:solidFill>
                  <a:prstClr val="black"/>
                </a:solidFill>
              </a:rPr>
              <a:t>」と呼んでいたからである。日生の子供達の親の多くは、兵庫県の赤穂市や姫路市に勤めるサラリーマンで海からは遠い暮らし、子供達も人工護岸に遮られて海は遠くから見るものであった。それが、漁師さん達と一緒に沖に出て海に触れながら協働作業し、漁師さん達の海や魚の話に耳を傾け、流れ藻に寄っている魚を見て、子供達にとって海は一挙に身近な存在になり、「邪魔藻」は「海のゆりかご」</a:t>
            </a:r>
            <a:r>
              <a:rPr lang="ja-JP" altLang="en-US" dirty="0" err="1">
                <a:solidFill>
                  <a:prstClr val="black"/>
                </a:solidFill>
              </a:rPr>
              <a:t>に</a:t>
            </a:r>
            <a:r>
              <a:rPr lang="ja-JP" altLang="en-US" dirty="0">
                <a:solidFill>
                  <a:prstClr val="black"/>
                </a:solidFill>
              </a:rPr>
              <a:t>変わっていった。子供達はその新鮮な驚きと喜びを親に伝え、地元の有線テレビ「ヒナビジョン」が子供達と漁師の活動を盛んに取り上げたことも幸いして、海の大切さや人と海の関わり方を考える流れが急速に広がっていった。</a:t>
            </a:r>
          </a:p>
          <a:p>
            <a:pPr defTabSz="923270">
              <a:defRPr/>
            </a:pPr>
            <a:endParaRPr lang="ja-JP" altLang="en-US" dirty="0">
              <a:solidFill>
                <a:prstClr val="black"/>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a:extLst>
              <a:ext uri="{FF2B5EF4-FFF2-40B4-BE49-F238E27FC236}">
                <a16:creationId xmlns:a16="http://schemas.microsoft.com/office/drawing/2014/main" id="{673F96A4-E5A7-4479-B6E4-3E3E1FA5BE1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a:extLst>
              <a:ext uri="{FF2B5EF4-FFF2-40B4-BE49-F238E27FC236}">
                <a16:creationId xmlns:a16="http://schemas.microsoft.com/office/drawing/2014/main" id="{0913176B-6880-4829-B01D-F48528814D7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574576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46400" y="862013"/>
            <a:ext cx="4129088" cy="2324100"/>
          </a:xfrm>
        </p:spPr>
      </p:sp>
      <p:sp>
        <p:nvSpPr>
          <p:cNvPr id="3" name="ノート プレースホルダー 2"/>
          <p:cNvSpPr>
            <a:spLocks noGrp="1"/>
          </p:cNvSpPr>
          <p:nvPr>
            <p:ph type="body" idx="1"/>
          </p:nvPr>
        </p:nvSpPr>
        <p:spPr/>
        <p:txBody>
          <a:bodyPr/>
          <a:lstStyle/>
          <a:p>
            <a:r>
              <a:rPr kumimoji="1" lang="en-US" altLang="ja-JP" dirty="0"/>
              <a:t>2017</a:t>
            </a:r>
            <a:r>
              <a:rPr kumimoji="1" lang="ja-JP" altLang="en-US" dirty="0"/>
              <a:t>年からは地元の小学生によるアマモ苗づくりも始まった。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a:extLst>
              <a:ext uri="{FF2B5EF4-FFF2-40B4-BE49-F238E27FC236}">
                <a16:creationId xmlns:a16="http://schemas.microsoft.com/office/drawing/2014/main" id="{6680EE07-4017-4D2D-B49E-01D488BAEA5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ヘッダー プレースホルダー 5">
            <a:extLst>
              <a:ext uri="{FF2B5EF4-FFF2-40B4-BE49-F238E27FC236}">
                <a16:creationId xmlns:a16="http://schemas.microsoft.com/office/drawing/2014/main" id="{2397466F-E1B2-47AF-8D02-6A349553ADA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737016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2018</a:t>
            </a:r>
            <a:r>
              <a:rPr kumimoji="1" lang="ja-JP" altLang="en-US" dirty="0"/>
              <a:t>年からは岡山市の高校生も参加、今では小学生、中学生、高校生が連携して一緒に取り組んでいる。</a:t>
            </a:r>
          </a:p>
        </p:txBody>
      </p:sp>
      <p:sp>
        <p:nvSpPr>
          <p:cNvPr id="4" name="スライド番号プレースホルダー 3"/>
          <p:cNvSpPr>
            <a:spLocks noGrp="1"/>
          </p:cNvSpPr>
          <p:nvPr>
            <p:ph type="sldNum" sz="quarter" idx="5"/>
          </p:nvPr>
        </p:nvSpPr>
        <p:spPr/>
        <p:txBody>
          <a:bodyPr/>
          <a:lstStyle/>
          <a:p>
            <a:fld id="{4EE961B1-E3BB-4E77-9327-41BA4595A044}" type="slidenum">
              <a:rPr kumimoji="1" lang="ja-JP" altLang="en-US" smtClean="0"/>
              <a:t>28</a:t>
            </a:fld>
            <a:endParaRPr kumimoji="1" lang="ja-JP" altLang="en-US"/>
          </a:p>
        </p:txBody>
      </p:sp>
    </p:spTree>
    <p:extLst>
      <p:ext uri="{BB962C8B-B14F-4D97-AF65-F5344CB8AC3E}">
        <p14:creationId xmlns:p14="http://schemas.microsoft.com/office/powerpoint/2010/main" val="904867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全国から大学生も参加</a:t>
            </a:r>
          </a:p>
        </p:txBody>
      </p:sp>
      <p:sp>
        <p:nvSpPr>
          <p:cNvPr id="4" name="スライド番号プレースホルダー 3"/>
          <p:cNvSpPr>
            <a:spLocks noGrp="1"/>
          </p:cNvSpPr>
          <p:nvPr>
            <p:ph type="sldNum" sz="quarter" idx="5"/>
          </p:nvPr>
        </p:nvSpPr>
        <p:spPr/>
        <p:txBody>
          <a:bodyPr/>
          <a:lstStyle/>
          <a:p>
            <a:fld id="{4EE961B1-E3BB-4E77-9327-41BA4595A044}" type="slidenum">
              <a:rPr kumimoji="1" lang="ja-JP" altLang="en-US" smtClean="0"/>
              <a:t>29</a:t>
            </a:fld>
            <a:endParaRPr kumimoji="1" lang="ja-JP" altLang="en-US"/>
          </a:p>
        </p:txBody>
      </p:sp>
    </p:spTree>
    <p:extLst>
      <p:ext uri="{BB962C8B-B14F-4D97-AF65-F5344CB8AC3E}">
        <p14:creationId xmlns:p14="http://schemas.microsoft.com/office/powerpoint/2010/main" val="206849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bwMode="auto">
          <a:xfrm>
            <a:off x="423863" y="1244600"/>
            <a:ext cx="5959475" cy="3352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“海のゆりかご”と称され、近年ではブルーカーボンとして注目されるアマモ場ですが、世界的にも減少傾向が続いており、瀬戸内海では</a:t>
            </a:r>
            <a:r>
              <a:rPr lang="en-US" altLang="ja-JP" dirty="0"/>
              <a:t>1980</a:t>
            </a:r>
            <a:r>
              <a:rPr lang="ja-JP" altLang="en-US" dirty="0"/>
              <a:t>年以降</a:t>
            </a:r>
            <a:r>
              <a:rPr lang="en-US" altLang="ja-JP" dirty="0"/>
              <a:t>1990</a:t>
            </a:r>
            <a:r>
              <a:rPr lang="ja-JP" altLang="en-US" dirty="0"/>
              <a:t>年までにその</a:t>
            </a:r>
            <a:r>
              <a:rPr lang="en-US" altLang="ja-JP" dirty="0"/>
              <a:t>70</a:t>
            </a:r>
            <a:r>
              <a:rPr lang="ja-JP" altLang="en-US" dirty="0"/>
              <a:t>％以上が姿を消した。</a:t>
            </a:r>
          </a:p>
        </p:txBody>
      </p:sp>
      <p:sp>
        <p:nvSpPr>
          <p:cNvPr id="1515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50157" indent="-288522">
              <a:defRPr kumimoji="1">
                <a:solidFill>
                  <a:schemeClr val="tx1"/>
                </a:solidFill>
                <a:latin typeface="Arial" panose="020B0604020202020204" pitchFamily="34" charset="0"/>
                <a:ea typeface="ＭＳ Ｐゴシック" panose="020B0600070205080204" pitchFamily="50" charset="-128"/>
              </a:defRPr>
            </a:lvl2pPr>
            <a:lvl3pPr marL="1154087" indent="-230817">
              <a:defRPr kumimoji="1">
                <a:solidFill>
                  <a:schemeClr val="tx1"/>
                </a:solidFill>
                <a:latin typeface="Arial" panose="020B0604020202020204" pitchFamily="34" charset="0"/>
                <a:ea typeface="ＭＳ Ｐゴシック" panose="020B0600070205080204" pitchFamily="50" charset="-128"/>
              </a:defRPr>
            </a:lvl3pPr>
            <a:lvl4pPr marL="1615722" indent="-230817">
              <a:defRPr kumimoji="1">
                <a:solidFill>
                  <a:schemeClr val="tx1"/>
                </a:solidFill>
                <a:latin typeface="Arial" panose="020B0604020202020204" pitchFamily="34" charset="0"/>
                <a:ea typeface="ＭＳ Ｐゴシック" panose="020B0600070205080204" pitchFamily="50" charset="-128"/>
              </a:defRPr>
            </a:lvl4pPr>
            <a:lvl5pPr marL="2077357" indent="-230817">
              <a:defRPr kumimoji="1">
                <a:solidFill>
                  <a:schemeClr val="tx1"/>
                </a:solidFill>
                <a:latin typeface="Arial" panose="020B0604020202020204" pitchFamily="34" charset="0"/>
                <a:ea typeface="ＭＳ Ｐゴシック" panose="020B0600070205080204" pitchFamily="50" charset="-128"/>
              </a:defRPr>
            </a:lvl5pPr>
            <a:lvl6pPr marL="2538992" indent="-2308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00626" indent="-2308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62261" indent="-2308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23896" indent="-2308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67F57B-3AF1-4C44-896B-EFB238D93BCA}"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 name="フッター プレースホルダー 1">
            <a:extLst>
              <a:ext uri="{FF2B5EF4-FFF2-40B4-BE49-F238E27FC236}">
                <a16:creationId xmlns:a16="http://schemas.microsoft.com/office/drawing/2014/main" id="{DF4728CE-28E8-4076-B62E-5D1AE912A9B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ヘッダー プレースホルダー 2">
            <a:extLst>
              <a:ext uri="{FF2B5EF4-FFF2-40B4-BE49-F238E27FC236}">
                <a16:creationId xmlns:a16="http://schemas.microsoft.com/office/drawing/2014/main" id="{5CC51E9E-A4F7-4F0E-B1AA-E6F386D15F4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47809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林業関係者も“海の森づくり”に協力</a:t>
            </a:r>
            <a:endParaRPr kumimoji="1" lang="en-US" altLang="ja-JP" dirty="0"/>
          </a:p>
        </p:txBody>
      </p:sp>
      <p:sp>
        <p:nvSpPr>
          <p:cNvPr id="4" name="スライド番号プレースホルダー 3"/>
          <p:cNvSpPr>
            <a:spLocks noGrp="1"/>
          </p:cNvSpPr>
          <p:nvPr>
            <p:ph type="sldNum" sz="quarter" idx="5"/>
          </p:nvPr>
        </p:nvSpPr>
        <p:spPr/>
        <p:txBody>
          <a:bodyPr/>
          <a:lstStyle/>
          <a:p>
            <a:fld id="{4EE961B1-E3BB-4E77-9327-41BA4595A044}" type="slidenum">
              <a:rPr kumimoji="1" lang="ja-JP" altLang="en-US" smtClean="0"/>
              <a:t>30</a:t>
            </a:fld>
            <a:endParaRPr kumimoji="1" lang="ja-JP" altLang="en-US"/>
          </a:p>
        </p:txBody>
      </p:sp>
    </p:spTree>
    <p:extLst>
      <p:ext uri="{BB962C8B-B14F-4D97-AF65-F5344CB8AC3E}">
        <p14:creationId xmlns:p14="http://schemas.microsoft.com/office/powerpoint/2010/main" val="554805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2015</a:t>
            </a:r>
            <a:r>
              <a:rPr kumimoji="1" lang="ja-JP" altLang="en-US" dirty="0"/>
              <a:t>年には、カキ殻を米づくりに活用した「里海米」が誕生、これをきっかけに、</a:t>
            </a:r>
            <a:r>
              <a:rPr kumimoji="1" lang="en-US" altLang="ja-JP" dirty="0"/>
              <a:t>2018</a:t>
            </a:r>
            <a:r>
              <a:rPr kumimoji="1" lang="ja-JP" altLang="en-US" dirty="0"/>
              <a:t>年から農業者もアマモ場再生活動に参加するようになった。</a:t>
            </a:r>
            <a:endParaRPr kumimoji="1" lang="en-US" altLang="ja-JP" dirty="0"/>
          </a:p>
        </p:txBody>
      </p:sp>
      <p:sp>
        <p:nvSpPr>
          <p:cNvPr id="4" name="スライド番号プレースホルダー 3"/>
          <p:cNvSpPr>
            <a:spLocks noGrp="1"/>
          </p:cNvSpPr>
          <p:nvPr>
            <p:ph type="sldNum" sz="quarter" idx="5"/>
          </p:nvPr>
        </p:nvSpPr>
        <p:spPr/>
        <p:txBody>
          <a:bodyPr/>
          <a:lstStyle/>
          <a:p>
            <a:fld id="{4EE961B1-E3BB-4E77-9327-41BA4595A044}" type="slidenum">
              <a:rPr kumimoji="1" lang="ja-JP" altLang="en-US" smtClean="0"/>
              <a:t>31</a:t>
            </a:fld>
            <a:endParaRPr kumimoji="1" lang="ja-JP" altLang="en-US"/>
          </a:p>
        </p:txBody>
      </p:sp>
    </p:spTree>
    <p:extLst>
      <p:ext uri="{BB962C8B-B14F-4D97-AF65-F5344CB8AC3E}">
        <p14:creationId xmlns:p14="http://schemas.microsoft.com/office/powerpoint/2010/main" val="2638300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2016</a:t>
            </a:r>
            <a:r>
              <a:rPr kumimoji="1" lang="ja-JP" altLang="en-US" dirty="0"/>
              <a:t>年には、日生で全国アマモサミットが開催され、</a:t>
            </a:r>
            <a:r>
              <a:rPr kumimoji="1" lang="en-US" altLang="ja-JP" dirty="0"/>
              <a:t>3</a:t>
            </a:r>
            <a:r>
              <a:rPr kumimoji="1" lang="ja-JP" altLang="en-US" dirty="0"/>
              <a:t>日間で全国から</a:t>
            </a:r>
            <a:r>
              <a:rPr kumimoji="1" lang="en-US" altLang="ja-JP" dirty="0"/>
              <a:t>2000</a:t>
            </a:r>
            <a:r>
              <a:rPr kumimoji="1" lang="ja-JP" altLang="en-US" dirty="0"/>
              <a:t>人以上が参加</a:t>
            </a:r>
          </a:p>
        </p:txBody>
      </p:sp>
      <p:sp>
        <p:nvSpPr>
          <p:cNvPr id="4" name="スライド番号プレースホルダー 3"/>
          <p:cNvSpPr>
            <a:spLocks noGrp="1"/>
          </p:cNvSpPr>
          <p:nvPr>
            <p:ph type="sldNum" sz="quarter" idx="5"/>
          </p:nvPr>
        </p:nvSpPr>
        <p:spPr/>
        <p:txBody>
          <a:bodyPr/>
          <a:lstStyle/>
          <a:p>
            <a:fld id="{4EE961B1-E3BB-4E77-9327-41BA4595A044}" type="slidenum">
              <a:rPr kumimoji="1" lang="ja-JP" altLang="en-US" smtClean="0"/>
              <a:t>32</a:t>
            </a:fld>
            <a:endParaRPr kumimoji="1" lang="ja-JP" altLang="en-US"/>
          </a:p>
        </p:txBody>
      </p:sp>
    </p:spTree>
    <p:extLst>
      <p:ext uri="{BB962C8B-B14F-4D97-AF65-F5344CB8AC3E}">
        <p14:creationId xmlns:p14="http://schemas.microsoft.com/office/powerpoint/2010/main" val="1599401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27000" algn="just"/>
            <a:r>
              <a:rPr lang="ja-JP" altLang="en-US" sz="1400" kern="100" dirty="0">
                <a:effectLst/>
                <a:latin typeface="Times New Roman" panose="02020603050405020304" pitchFamily="18" charset="0"/>
                <a:ea typeface="ＭＳ 明朝" panose="02020609040205080304" pitchFamily="17" charset="-128"/>
              </a:rPr>
              <a:t>この大会宣言の具体化と実現</a:t>
            </a:r>
            <a:r>
              <a:rPr lang="ja-JP" altLang="ja-JP" sz="1400" kern="100" dirty="0">
                <a:effectLst/>
                <a:latin typeface="Times New Roman" panose="02020603050405020304" pitchFamily="18" charset="0"/>
                <a:ea typeface="ＭＳ 明朝" panose="02020609040205080304" pitchFamily="17" charset="-128"/>
              </a:rPr>
              <a:t>を目指し，</a:t>
            </a:r>
            <a:r>
              <a:rPr lang="en-US" altLang="ja-JP" sz="1400" kern="100" dirty="0">
                <a:effectLst/>
                <a:latin typeface="Times New Roman" panose="02020603050405020304" pitchFamily="18" charset="0"/>
                <a:ea typeface="ＭＳ 明朝" panose="02020609040205080304" pitchFamily="17" charset="-128"/>
              </a:rPr>
              <a:t>2017</a:t>
            </a:r>
            <a:r>
              <a:rPr lang="ja-JP" altLang="ja-JP" sz="1400" kern="100" dirty="0">
                <a:effectLst/>
                <a:latin typeface="Times New Roman" panose="02020603050405020304" pitchFamily="18" charset="0"/>
                <a:ea typeface="ＭＳ 明朝" panose="02020609040205080304" pitchFamily="17" charset="-128"/>
              </a:rPr>
              <a:t>年</a:t>
            </a:r>
            <a:r>
              <a:rPr lang="en-US" altLang="ja-JP" sz="1400" kern="100" dirty="0">
                <a:effectLst/>
                <a:latin typeface="Times New Roman" panose="02020603050405020304" pitchFamily="18" charset="0"/>
                <a:ea typeface="ＭＳ 明朝" panose="02020609040205080304" pitchFamily="17" charset="-128"/>
              </a:rPr>
              <a:t>2</a:t>
            </a:r>
            <a:r>
              <a:rPr lang="ja-JP" altLang="ja-JP" sz="1400" kern="100" dirty="0">
                <a:effectLst/>
                <a:latin typeface="Times New Roman" panose="02020603050405020304" pitchFamily="18" charset="0"/>
                <a:ea typeface="ＭＳ 明朝" panose="02020609040205080304" pitchFamily="17" charset="-128"/>
              </a:rPr>
              <a:t>月</a:t>
            </a:r>
            <a:r>
              <a:rPr lang="en-US" altLang="ja-JP" sz="1400" kern="100" dirty="0">
                <a:effectLst/>
                <a:latin typeface="Times New Roman" panose="02020603050405020304" pitchFamily="18" charset="0"/>
                <a:ea typeface="ＭＳ 明朝" panose="02020609040205080304" pitchFamily="17" charset="-128"/>
              </a:rPr>
              <a:t>6</a:t>
            </a:r>
            <a:r>
              <a:rPr lang="ja-JP" altLang="ja-JP" sz="1400" kern="100" dirty="0">
                <a:effectLst/>
                <a:latin typeface="Times New Roman" panose="02020603050405020304" pitchFamily="18" charset="0"/>
                <a:ea typeface="ＭＳ 明朝" panose="02020609040205080304" pitchFamily="17" charset="-128"/>
              </a:rPr>
              <a:t>日，“備前市里海･里山ブランド推進協議会</a:t>
            </a:r>
            <a:r>
              <a:rPr lang="en-US" altLang="ja-JP" sz="1400" kern="100" dirty="0">
                <a:effectLst/>
                <a:latin typeface="Times New Roman" panose="02020603050405020304" pitchFamily="18" charset="0"/>
                <a:ea typeface="ＭＳ 明朝" panose="02020609040205080304" pitchFamily="17" charset="-128"/>
              </a:rPr>
              <a:t> with ICM</a:t>
            </a:r>
            <a:r>
              <a:rPr lang="ja-JP" altLang="ja-JP" sz="1400" kern="100" dirty="0">
                <a:effectLst/>
                <a:latin typeface="Times New Roman" panose="02020603050405020304" pitchFamily="18" charset="0"/>
                <a:ea typeface="ＭＳ 明朝" panose="02020609040205080304" pitchFamily="17" charset="-128"/>
              </a:rPr>
              <a:t>”が設立された。実働部隊である専門委員会・専門部会も立ち上がり，漁協，農協，森林組合，地域おこし協力隊，商工会，観光協会，備前焼作家，料理人，文化施設関係者，研究者，教育関係者など，これまで孤軍奮闘してきたあらゆるステークホルダーが共通の目標を持って繋がって結び付き，喜々として夢のある未来づくりに奔走している。そして，“アマモとカキの里海”が目指すのは，「里海」・「里山」・「まち」を包括する真の循環型地域社会の構築</a:t>
            </a:r>
            <a:r>
              <a:rPr lang="ja-JP" altLang="en-US" sz="1400" kern="100" dirty="0">
                <a:effectLst/>
                <a:latin typeface="Times New Roman" panose="02020603050405020304" pitchFamily="18" charset="0"/>
                <a:ea typeface="ＭＳ 明朝" panose="02020609040205080304" pitchFamily="17" charset="-128"/>
              </a:rPr>
              <a:t>に向けて</a:t>
            </a:r>
            <a:r>
              <a:rPr lang="ja-JP" altLang="ja-JP" sz="1400" kern="100" dirty="0">
                <a:effectLst/>
                <a:latin typeface="Times New Roman" panose="02020603050405020304" pitchFamily="18" charset="0"/>
                <a:ea typeface="ＭＳ 明朝" panose="02020609040205080304" pitchFamily="17" charset="-128"/>
              </a:rPr>
              <a:t>新たなステージに踏み出した。</a:t>
            </a:r>
          </a:p>
          <a:p>
            <a:pPr algn="ctr"/>
            <a:r>
              <a:rPr lang="en-US" altLang="ja-JP" sz="1400" b="1" kern="100" dirty="0">
                <a:effectLst/>
                <a:latin typeface="Times New Roman" panose="02020603050405020304" pitchFamily="18" charset="0"/>
                <a:ea typeface="ＭＳ 明朝" panose="02020609040205080304" pitchFamily="17" charset="-128"/>
              </a:rPr>
              <a:t> </a:t>
            </a:r>
            <a:endParaRPr lang="ja-JP" altLang="ja-JP" sz="1400" kern="100" dirty="0">
              <a:effectLst/>
              <a:latin typeface="Times New Roman" panose="02020603050405020304" pitchFamily="18" charset="0"/>
              <a:ea typeface="ＭＳ 明朝" panose="02020609040205080304" pitchFamily="17" charset="-128"/>
            </a:endParaRPr>
          </a:p>
          <a:p>
            <a:endParaRPr kumimoji="1" lang="ja-JP" altLang="en-US" sz="140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973601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これまでとこれからを岡山県全域の動きから整理してみる</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。日生では</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32</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年前から里海づくりに取り組み、</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年を過ぎたころから</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一般市民の協力が得られるようになり、</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年には協定を締結して支援体制を強化、</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2013</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年からは中学生、小学生も参画し、</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2017</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月には備前市内の里山・まちのあらゆるステークホルダーも取り込んで</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協議会を立ち上げ、備前市全域を対象とした地域振興を目指す体制を構築、</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鏡野町や真庭市など県北の里山との交流も活発化</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してきた。岡山市でも、日生から刺激を受けて</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2007</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年から小串小学校が小串漁協と協働して、</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ロータリークラブの支援</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を受けながらアマモ場再生活動を続けており、</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県北の西粟倉小学校</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も参画。</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日生のお隣の邑久町</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でも日生と同様の協定を締結してアマモ場再生を継続している。</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西の端の笠岡市</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でも</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日生の取組に感銘を受けた若い漁師達</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を中心に、アマモ場再生、海ごみ回収、資源管理を</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本柱に里海づくりに着手、</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2016</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年には地元企業も参画して</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者協定を締結、同年に漁師ブランドＧＲＯＷを立ち上げた。そのお隣の寄島町の漁師達もアマモ場再生に着手。</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岡山市では今年から学芸館高校も新たに参画</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し、</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来年</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27</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にはこれら</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小中高等学校が一堂に会してシンポジウム</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を開催すべく準備を進めている。そして、</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これらが大きな輪になってつながって</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連携を強化し、地域と世代を超えて、「里海・里山・まち」をつなぐべく邁進してまいります。</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endParaRPr kumimoji="1" lang="en-US" altLang="ja-JP" sz="1400" b="0"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846061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２０１８年９月には、それまでの活動をさらに拡大すべく、「里海と里山と“まち”をつなぎ交流拠点推進プロジェクト」を立ち上げた。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39559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そして、これを具体化した姿が、海洋教育トライアングル推進構想である。</a:t>
            </a:r>
            <a:r>
              <a:rPr kumimoji="1" lang="en-US" altLang="ja-JP" dirty="0"/>
              <a:t>2018</a:t>
            </a:r>
            <a:r>
              <a:rPr kumimoji="1" lang="ja-JP" altLang="en-US" dirty="0"/>
              <a:t>年</a:t>
            </a:r>
            <a:r>
              <a:rPr kumimoji="1" lang="en-US" altLang="ja-JP" dirty="0"/>
              <a:t>11</a:t>
            </a:r>
            <a:r>
              <a:rPr kumimoji="1" lang="ja-JP" altLang="en-US" dirty="0"/>
              <a:t>月２１日、岡山県の東の端の備前市、北の端の真庭市、西の端の笠岡市の副市長に集まっていただきスタートした。里海づくりのトップランナーである備前市と、里山づくりのトップランナー真庭市が結び付き、里海・里山の交流を本格化させ、備前市と笠岡市の浜と浜が繋がり、それぞれの特性を活かしながら共に高め合い、このトライアングルを強化拡大することで、森里川海の繋がりと、海洋学習を通じて人と物の流れを活性化させ、真の意味での循環型地域社会の実現に向けてスタートした。</a:t>
            </a:r>
          </a:p>
        </p:txBody>
      </p:sp>
      <p:sp>
        <p:nvSpPr>
          <p:cNvPr id="4" name="ヘッダー プレースホルダー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097153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127000" algn="just" defTabSz="914400" rtl="0" eaLnBrk="1" fontAlgn="auto" latinLnBrk="0" hangingPunct="1">
              <a:lnSpc>
                <a:spcPts val="1900"/>
              </a:lnSpc>
              <a:spcBef>
                <a:spcPts val="0"/>
              </a:spcBef>
              <a:spcAft>
                <a:spcPts val="0"/>
              </a:spcAft>
              <a:buClrTx/>
              <a:buSzTx/>
              <a:buFontTx/>
              <a:buNone/>
              <a:tabLst/>
              <a:defRPr/>
            </a:pPr>
            <a:r>
              <a:rPr kumimoji="1" lang="ja-JP" altLang="en-US" dirty="0"/>
              <a:t>先陣を切ったのは、備前市日生である。２０２１年９月２８日渚の交番「ひなせうみラボ」がオープンした。</a:t>
            </a:r>
            <a:r>
              <a:rPr kumimoji="1"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entury" panose="02040604050505020304" pitchFamily="18" charset="0"/>
              </a:rPr>
              <a:t>掛け替えのない大切な海を守り、次世代へ引き継いでいくには、</a:t>
            </a:r>
            <a:r>
              <a:rPr kumimoji="1" lang="ja-JP" altLang="ja-JP" sz="1200" b="0" i="0" u="none" strike="noStrike" kern="100" cap="none" spc="0" normalizeH="0" baseline="0" noProof="0" dirty="0">
                <a:ln>
                  <a:noFill/>
                </a:ln>
                <a:solidFill>
                  <a:prstClr val="black"/>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次世代を担う子ども達はもとより、海から遠くに暮らす様々な立場の多くの人々にも、これまでを振り返りこれからを考えるきっかけと場の提供が必要で</a:t>
            </a:r>
            <a:r>
              <a:rPr kumimoji="1" lang="ja-JP" altLang="en-US" sz="1200" b="0" i="0" u="none" strike="noStrike" kern="100" cap="none" spc="0" normalizeH="0" baseline="0" noProof="0" dirty="0">
                <a:ln>
                  <a:noFill/>
                </a:ln>
                <a:solidFill>
                  <a:prstClr val="black"/>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ある。</a:t>
            </a:r>
            <a:r>
              <a:rPr kumimoji="1" lang="ja-JP" altLang="ja-JP" sz="1200" b="0" i="0" u="none" strike="noStrike" kern="100" cap="none" spc="0" normalizeH="0" baseline="0" noProof="0" dirty="0">
                <a:ln>
                  <a:noFill/>
                </a:ln>
                <a:solidFill>
                  <a:prstClr val="black"/>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“いま”私たちにできることは何なのか、何をするべきなのか、</a:t>
            </a:r>
            <a:r>
              <a:rPr kumimoji="1" lang="ja-JP" altLang="en-US" sz="1200" b="0" i="0" u="none" strike="noStrike" kern="100" cap="none" spc="0" normalizeH="0" baseline="0" noProof="0" dirty="0">
                <a:ln>
                  <a:noFill/>
                </a:ln>
                <a:solidFill>
                  <a:prstClr val="black"/>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と</a:t>
            </a:r>
            <a:r>
              <a:rPr kumimoji="1" lang="ja-JP" altLang="ja-JP" sz="1200" b="0" i="0" u="none" strike="noStrike" kern="100" cap="none" spc="0" normalizeH="0" baseline="0" noProof="0" dirty="0">
                <a:ln>
                  <a:noFill/>
                </a:ln>
                <a:solidFill>
                  <a:prstClr val="black"/>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もに考え、体験を通じ学んでいく拠点となる施設、</a:t>
            </a:r>
            <a:r>
              <a:rPr kumimoji="1" lang="ja-JP" altLang="ja-JP" sz="1400" b="1" i="0" u="none" strike="noStrike" kern="100" cap="none" spc="0" normalizeH="0" baseline="0" noProof="0" dirty="0">
                <a:ln>
                  <a:noFill/>
                </a:ln>
                <a:solidFill>
                  <a:srgbClr val="00B0F0"/>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『子ども達を海へ』</a:t>
            </a:r>
            <a:r>
              <a:rPr kumimoji="1" lang="ja-JP" altLang="en-US" sz="1400" b="1" i="0" u="none" strike="noStrike" kern="100" cap="none" spc="0" normalizeH="0" baseline="0" noProof="0" dirty="0">
                <a:ln>
                  <a:noFill/>
                </a:ln>
                <a:solidFill>
                  <a:srgbClr val="00B0F0"/>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a:t>
            </a:r>
            <a:r>
              <a:rPr kumimoji="1" lang="ja-JP" altLang="ja-JP" sz="1400" b="1" i="0" u="none" strike="noStrike" kern="100" cap="none" spc="0" normalizeH="0" baseline="0" noProof="0" dirty="0">
                <a:ln>
                  <a:noFill/>
                </a:ln>
                <a:solidFill>
                  <a:srgbClr val="00B050"/>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『里海と里山と“まち”をつなぐ』</a:t>
            </a:r>
            <a:r>
              <a:rPr kumimoji="1" lang="ja-JP" altLang="ja-JP" sz="1200" b="0" i="0" u="none" strike="noStrike" kern="100" cap="none" spc="0" normalizeH="0" baseline="0" noProof="0" dirty="0">
                <a:ln>
                  <a:noFill/>
                </a:ln>
                <a:solidFill>
                  <a:prstClr val="black"/>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をコンセプトとした「ひなせ</a:t>
            </a:r>
            <a:r>
              <a:rPr kumimoji="1" lang="ja-JP" altLang="ja-JP" sz="1200" b="0" i="0" u="none" strike="noStrike" kern="100" cap="none" spc="0" normalizeH="0" baseline="0" noProof="0" dirty="0">
                <a:ln>
                  <a:noFill/>
                </a:ln>
                <a:solidFill>
                  <a:srgbClr val="000000"/>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うみラボ」が2021</a:t>
            </a:r>
            <a:r>
              <a:rPr kumimoji="1" lang="ja-JP" altLang="en-US" sz="1200" b="0" i="0" u="none" strike="noStrike" kern="100" cap="none" spc="0" normalizeH="0" baseline="0" noProof="0" dirty="0">
                <a:ln>
                  <a:noFill/>
                </a:ln>
                <a:solidFill>
                  <a:srgbClr val="000000"/>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年</a:t>
            </a:r>
            <a:r>
              <a:rPr kumimoji="1" lang="ja-JP" altLang="ja-JP" sz="1200" b="0" i="0" u="none" strike="noStrike" kern="100" cap="none" spc="0" normalizeH="0" baseline="0" noProof="0" dirty="0">
                <a:ln>
                  <a:noFill/>
                </a:ln>
                <a:solidFill>
                  <a:srgbClr val="000000"/>
                </a:solidFill>
                <a:effectLst/>
                <a:uLnTx/>
                <a:uFill>
                  <a:solidFill>
                    <a:srgbClr val="000000"/>
                  </a:solidFill>
                </a:uFill>
                <a:latin typeface="ＭＳ ゴシック" panose="020B0609070205080204" pitchFamily="49" charset="-128"/>
                <a:ea typeface="ＭＳ ゴシック" panose="020B0609070205080204" pitchFamily="49" charset="-128"/>
                <a:cs typeface="Century" panose="02040604050505020304" pitchFamily="18" charset="0"/>
              </a:rPr>
              <a:t>秋、日生諸島頭島に誕生した。</a:t>
            </a:r>
            <a:endParaRPr kumimoji="1" lang="ja-JP" altLang="en-US" dirty="0"/>
          </a:p>
        </p:txBody>
      </p:sp>
      <p:sp>
        <p:nvSpPr>
          <p:cNvPr id="4" name="ヘッダー プレースホルダー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707904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「ひなせうみラボ」では、海洋教育・海洋体験・海洋研究を</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本柱に３０以上の実践プログラムを駆使して、里山から里海へ，里海から里山へ、　そして都市部から里海・里山へ、里海と里山と“まち”をつなぎ，人とモノの交流を促進しようと、</a:t>
            </a:r>
            <a:r>
              <a:rPr kumimoji="1" lang="ja-JP" altLang="en-US" dirty="0"/>
              <a:t>コロナ禍のなか苦戦しながらも着実に輪を広げ進化し続けている。</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63850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a:t>
            </a:r>
            <a:r>
              <a:rPr kumimoji="1" lang="en-US" altLang="ja-JP" dirty="0"/>
              <a:t>2022</a:t>
            </a:r>
            <a:r>
              <a:rPr kumimoji="1" lang="ja-JP" altLang="en-US" dirty="0"/>
              <a:t>年６月５日、真庭市に里山里海交流館「しんぴお」がオープンした。そのコンセプトは「里山から里海を守る」である。</a:t>
            </a:r>
            <a:endParaRPr kumimoji="1" lang="en-US" altLang="ja-JP" dirty="0"/>
          </a:p>
          <a:p>
            <a:r>
              <a:rPr kumimoji="1" lang="ja-JP" altLang="en-US" dirty="0"/>
              <a:t>笠岡市でも「かさおかしまラボ」として基本構想ができあがり、具体的な事業計画づくりが進んでいるところである。さらに、今後の展開についてご報告させていただける機会を与えていただければ幸いである。</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4244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1" lang="ja-JP" altLang="en-US" dirty="0"/>
              <a:t>これは岡山県沿岸域の図で緑色はすべてアマモ場、その内側は干潟。冒頭にご紹介した大正時代の岡山水試による調査で明らかにされたアマモ場の分布状況である。それぞれ</a:t>
            </a:r>
            <a:r>
              <a:rPr kumimoji="1" lang="en-US" altLang="ja-JP" dirty="0"/>
              <a:t>4,300ha</a:t>
            </a:r>
            <a:r>
              <a:rPr kumimoji="1" lang="ja-JP" altLang="en-US" dirty="0"/>
              <a:t>、</a:t>
            </a:r>
            <a:r>
              <a:rPr kumimoji="1" lang="en-US" altLang="ja-JP" dirty="0"/>
              <a:t>4,100ha</a:t>
            </a:r>
            <a:r>
              <a:rPr kumimoji="1" lang="ja-JP" altLang="en-US" dirty="0"/>
              <a:t>で岡山県の海域面積は</a:t>
            </a:r>
            <a:r>
              <a:rPr kumimoji="1" lang="en-US" altLang="ja-JP" dirty="0"/>
              <a:t>800</a:t>
            </a:r>
            <a:r>
              <a:rPr kumimoji="1" lang="ja-JP" altLang="en-US" dirty="0"/>
              <a:t>平方</a:t>
            </a:r>
            <a:r>
              <a:rPr kumimoji="1" lang="en-US" altLang="ja-JP" dirty="0"/>
              <a:t>km</a:t>
            </a:r>
            <a:r>
              <a:rPr kumimoji="1" lang="ja-JP" altLang="en-US" dirty="0"/>
              <a:t>なので、全体の１割以上が干潟と藻場であった。</a:t>
            </a:r>
            <a:r>
              <a:rPr kumimoji="1" lang="en-US" altLang="ja-JP" dirty="0"/>
              <a:t>1950</a:t>
            </a:r>
            <a:r>
              <a:rPr kumimoji="1" lang="ja-JP" altLang="en-US" dirty="0"/>
              <a:t>年代まではこの状態が維持されていた。</a:t>
            </a:r>
            <a:r>
              <a:rPr kumimoji="1" lang="en-US" altLang="ja-JP" dirty="0"/>
              <a:t>1950</a:t>
            </a:r>
            <a:r>
              <a:rPr kumimoji="1" lang="ja-JP" altLang="en-US" dirty="0"/>
              <a:t>年代後半から次々に干拓・埋立等によってこれらの</a:t>
            </a:r>
            <a:r>
              <a:rPr kumimoji="1" lang="en-US" altLang="ja-JP" dirty="0"/>
              <a:t>40</a:t>
            </a:r>
            <a:r>
              <a:rPr kumimoji="1" lang="ja-JP" altLang="en-US" dirty="0"/>
              <a:t>％が失われ、その後の水質・底質の悪化によって</a:t>
            </a:r>
            <a:r>
              <a:rPr kumimoji="1" lang="en-US" altLang="ja-JP" dirty="0"/>
              <a:t>1980</a:t>
            </a:r>
            <a:r>
              <a:rPr kumimoji="1" lang="ja-JP" altLang="en-US" dirty="0"/>
              <a:t>年代までに</a:t>
            </a:r>
            <a:r>
              <a:rPr kumimoji="1" lang="en-US" altLang="ja-JP" dirty="0"/>
              <a:t>90</a:t>
            </a:r>
            <a:r>
              <a:rPr kumimoji="1" lang="ja-JP" altLang="en-US" dirty="0"/>
              <a:t>％近くが消滅した。この事態を何とかしなければ・・・最初に立ち上がったのが日生の漁師達であった。</a:t>
            </a:r>
            <a:endParaRPr lang="ja-JP" altLang="en-US" dirty="0"/>
          </a:p>
        </p:txBody>
      </p:sp>
      <p:sp>
        <p:nvSpPr>
          <p:cNvPr id="2508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10C2E1-2BC0-48F9-BEC7-052F206011C6}" type="slidenum">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3961654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E961B1-E3BB-4E77-9327-41BA4595A044}" type="slidenum">
              <a:rPr kumimoji="1" lang="ja-JP"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70701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スライド イメージ プレースホルダー 1"/>
          <p:cNvSpPr>
            <a:spLocks noGrp="1" noRot="1" noChangeAspect="1" noTextEdit="1"/>
          </p:cNvSpPr>
          <p:nvPr>
            <p:ph type="sldImg"/>
          </p:nvPr>
        </p:nvSpPr>
        <p:spPr bwMode="auto">
          <a:xfrm>
            <a:off x="422275" y="1243013"/>
            <a:ext cx="59626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sz="1400" dirty="0">
                <a:ea typeface="ＭＳ Ｐ明朝" pitchFamily="18" charset="-128"/>
              </a:rPr>
              <a:t>岡山県は瀬戸内海のほぼ中央部にあり、日生は岡山県の東端に位置する。</a:t>
            </a:r>
            <a:endParaRPr lang="en-US" altLang="ja-JP" sz="1400" dirty="0">
              <a:ea typeface="ＭＳ Ｐ明朝" pitchFamily="18" charset="-128"/>
            </a:endParaRPr>
          </a:p>
          <a:p>
            <a:pPr>
              <a:spcBef>
                <a:spcPct val="0"/>
              </a:spcBef>
            </a:pPr>
            <a:endParaRPr lang="ja-JP" altLang="en-US" sz="1400" dirty="0">
              <a:ea typeface="ＭＳ Ｐ明朝" pitchFamily="18" charset="-128"/>
            </a:endParaRPr>
          </a:p>
        </p:txBody>
      </p:sp>
      <p:sp>
        <p:nvSpPr>
          <p:cNvPr id="2467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44EFD6-E00C-48DA-8099-8B12C19D7797}" type="slidenum">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180222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スライド イメージ プレースホルダ 1"/>
          <p:cNvSpPr>
            <a:spLocks noGrp="1" noRot="1" noChangeAspect="1" noTextEdit="1"/>
          </p:cNvSpPr>
          <p:nvPr>
            <p:ph type="sldImg"/>
          </p:nvPr>
        </p:nvSpPr>
        <p:spPr>
          <a:xfrm>
            <a:off x="92075" y="746125"/>
            <a:ext cx="6623050" cy="3725863"/>
          </a:xfrm>
          <a:ln/>
        </p:spPr>
      </p:sp>
      <p:sp>
        <p:nvSpPr>
          <p:cNvPr id="68610" name="ノート プレースホルダ 2"/>
          <p:cNvSpPr>
            <a:spLocks noGrp="1"/>
          </p:cNvSpPr>
          <p:nvPr>
            <p:ph type="body" idx="1"/>
          </p:nvPr>
        </p:nvSpPr>
        <p:spPr>
          <a:xfrm>
            <a:off x="638888" y="4751518"/>
            <a:ext cx="5445760" cy="4472471"/>
          </a:xfrm>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Calibri"/>
                <a:ea typeface="ＭＳ Ｐ明朝" pitchFamily="18" charset="-128"/>
                <a:cs typeface="+mn-cs"/>
              </a:rPr>
              <a:t>日生の主な漁業は、カキ養殖のほか小型機船底びき網、小型定置網、サワラやマナガツオの流し網漁業などの漁船漁業も盛んである。小型定置網は日生で考案された伝統漁法で、日生から全国に広がったと言われている。</a:t>
            </a:r>
            <a:endParaRPr kumimoji="1" lang="en-US" altLang="ja-JP" sz="1700" b="0" i="0" u="none" strike="noStrike" kern="1200" cap="none" spc="0" normalizeH="0" baseline="0" noProof="0" dirty="0">
              <a:ln>
                <a:noFill/>
              </a:ln>
              <a:solidFill>
                <a:prstClr val="black"/>
              </a:solidFill>
              <a:effectLst/>
              <a:uLnTx/>
              <a:uFillTx/>
              <a:latin typeface="Calibri"/>
              <a:ea typeface="ＭＳ Ｐ明朝" pitchFamily="18" charset="-128"/>
              <a:cs typeface="+mn-cs"/>
            </a:endParaRPr>
          </a:p>
          <a:p>
            <a:pPr>
              <a:spcBef>
                <a:spcPct val="0"/>
              </a:spcBef>
            </a:pPr>
            <a:endParaRPr lang="en-US" altLang="ja-JP" sz="1400" dirty="0">
              <a:latin typeface="Calibri" panose="020F0502020204030204" pitchFamily="34" charset="0"/>
              <a:ea typeface="ＭＳ Ｐ明朝" pitchFamily="18" charset="-128"/>
            </a:endParaRPr>
          </a:p>
        </p:txBody>
      </p:sp>
      <p:sp>
        <p:nvSpPr>
          <p:cNvPr id="68611" name="スライド番号プレースホルダ 3"/>
          <p:cNvSpPr txBox="1">
            <a:spLocks noGrp="1"/>
          </p:cNvSpPr>
          <p:nvPr/>
        </p:nvSpPr>
        <p:spPr bwMode="auto">
          <a:xfrm>
            <a:off x="3854624" y="9439828"/>
            <a:ext cx="2951054" cy="4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8" tIns="46103" rIns="92208" bIns="46103" anchor="b"/>
          <a:lstStyle>
            <a:lvl1pPr defTabSz="954088">
              <a:defRPr kumimoji="1" sz="2400">
                <a:solidFill>
                  <a:schemeClr val="tx1"/>
                </a:solidFill>
                <a:latin typeface="Arial" pitchFamily="34" charset="0"/>
                <a:ea typeface="ＭＳ Ｐゴシック" pitchFamily="50" charset="-128"/>
              </a:defRPr>
            </a:lvl1pPr>
            <a:lvl2pPr marL="776288" indent="-298450" defTabSz="954088">
              <a:defRPr kumimoji="1" sz="2400">
                <a:solidFill>
                  <a:schemeClr val="tx1"/>
                </a:solidFill>
                <a:latin typeface="Arial" pitchFamily="34" charset="0"/>
                <a:ea typeface="ＭＳ Ｐゴシック" pitchFamily="50" charset="-128"/>
              </a:defRPr>
            </a:lvl2pPr>
            <a:lvl3pPr marL="1193800" indent="-239713" defTabSz="954088">
              <a:defRPr kumimoji="1" sz="2400">
                <a:solidFill>
                  <a:schemeClr val="tx1"/>
                </a:solidFill>
                <a:latin typeface="Arial" pitchFamily="34" charset="0"/>
                <a:ea typeface="ＭＳ Ｐゴシック" pitchFamily="50" charset="-128"/>
              </a:defRPr>
            </a:lvl3pPr>
            <a:lvl4pPr marL="1670050" indent="-238125" defTabSz="954088">
              <a:defRPr kumimoji="1" sz="2400">
                <a:solidFill>
                  <a:schemeClr val="tx1"/>
                </a:solidFill>
                <a:latin typeface="Arial" pitchFamily="34" charset="0"/>
                <a:ea typeface="ＭＳ Ｐゴシック" pitchFamily="50" charset="-128"/>
              </a:defRPr>
            </a:lvl4pPr>
            <a:lvl5pPr marL="2147888" indent="-238125" defTabSz="954088">
              <a:defRPr kumimoji="1" sz="2400">
                <a:solidFill>
                  <a:schemeClr val="tx1"/>
                </a:solidFill>
                <a:latin typeface="Arial" pitchFamily="34" charset="0"/>
                <a:ea typeface="ＭＳ Ｐゴシック" pitchFamily="50" charset="-128"/>
              </a:defRPr>
            </a:lvl5pPr>
            <a:lvl6pPr marL="26050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6pPr>
            <a:lvl7pPr marL="30622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7pPr>
            <a:lvl8pPr marL="35194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8pPr>
            <a:lvl9pPr marL="39766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2524FB67-D25C-40C0-8054-CF64B0B1A21A}" type="slidenum">
              <a:rPr kumimoji="1" lang="ja-JP" altLang="en-US" sz="13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44716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スライド イメージ プレースホルダ 1"/>
          <p:cNvSpPr>
            <a:spLocks noGrp="1" noRot="1" noChangeAspect="1" noTextEdit="1"/>
          </p:cNvSpPr>
          <p:nvPr>
            <p:ph type="sldImg"/>
          </p:nvPr>
        </p:nvSpPr>
        <p:spPr>
          <a:xfrm>
            <a:off x="92075" y="746125"/>
            <a:ext cx="6623050" cy="3725863"/>
          </a:xfrm>
          <a:ln/>
        </p:spPr>
      </p:sp>
      <p:sp>
        <p:nvSpPr>
          <p:cNvPr id="68610" name="ノート プレースホルダ 2"/>
          <p:cNvSpPr>
            <a:spLocks noGrp="1"/>
          </p:cNvSpPr>
          <p:nvPr>
            <p:ph type="body" idx="1"/>
          </p:nvPr>
        </p:nvSpPr>
        <p:spPr>
          <a:xfrm>
            <a:off x="638888" y="4751518"/>
            <a:ext cx="5445760" cy="4472471"/>
          </a:xfrm>
          <a:ln/>
        </p:spPr>
        <p:txBody>
          <a:bodyPr/>
          <a:lstStyle/>
          <a:p>
            <a:pPr>
              <a:spcBef>
                <a:spcPct val="0"/>
              </a:spcBef>
            </a:pPr>
            <a:r>
              <a:rPr kumimoji="1" lang="ja-JP" altLang="en-US" sz="1400" kern="1200" dirty="0">
                <a:solidFill>
                  <a:schemeClr val="tx1"/>
                </a:solidFill>
                <a:effectLst/>
                <a:latin typeface="+mn-lt"/>
                <a:ea typeface="+mn-ea"/>
                <a:cs typeface="ＭＳ Ｐゴシック" pitchFamily="16" charset="-128"/>
              </a:rPr>
              <a:t>特にカキ養殖が最も生産金額が多く、総水揚げの</a:t>
            </a:r>
            <a:r>
              <a:rPr kumimoji="1" lang="en-US" altLang="ja-JP" sz="1400" kern="1200" dirty="0">
                <a:solidFill>
                  <a:schemeClr val="tx1"/>
                </a:solidFill>
                <a:effectLst/>
                <a:latin typeface="+mn-lt"/>
                <a:ea typeface="+mn-ea"/>
                <a:cs typeface="ＭＳ Ｐゴシック" pitchFamily="16" charset="-128"/>
              </a:rPr>
              <a:t>90</a:t>
            </a:r>
            <a:r>
              <a:rPr kumimoji="1" lang="ja-JP" altLang="en-US" sz="1400" kern="1200" dirty="0">
                <a:solidFill>
                  <a:schemeClr val="tx1"/>
                </a:solidFill>
                <a:effectLst/>
                <a:latin typeface="+mn-lt"/>
                <a:ea typeface="+mn-ea"/>
                <a:cs typeface="ＭＳ Ｐゴシック" pitchFamily="16" charset="-128"/>
              </a:rPr>
              <a:t>％以上を占めている。水面に浮かぶのはすべてｶｷ筏。岡山県はｶｷの生産量・金額ともに全国第</a:t>
            </a:r>
            <a:r>
              <a:rPr kumimoji="1" lang="en-US" altLang="ja-JP" sz="1400" kern="1200" dirty="0">
                <a:solidFill>
                  <a:schemeClr val="tx1"/>
                </a:solidFill>
                <a:effectLst/>
                <a:latin typeface="+mn-lt"/>
                <a:ea typeface="+mn-ea"/>
                <a:cs typeface="ＭＳ Ｐゴシック" pitchFamily="16" charset="-128"/>
              </a:rPr>
              <a:t>3</a:t>
            </a:r>
            <a:r>
              <a:rPr kumimoji="1" lang="ja-JP" altLang="en-US" sz="1400" kern="1200" dirty="0">
                <a:solidFill>
                  <a:schemeClr val="tx1"/>
                </a:solidFill>
                <a:effectLst/>
                <a:latin typeface="+mn-lt"/>
                <a:ea typeface="+mn-ea"/>
                <a:cs typeface="ＭＳ Ｐゴシック" pitchFamily="16" charset="-128"/>
              </a:rPr>
              <a:t>位で、日生もその一翼を担っている。</a:t>
            </a:r>
            <a:endParaRPr kumimoji="1" lang="ja-JP" altLang="ja-JP" sz="1400" kern="1200" dirty="0">
              <a:solidFill>
                <a:schemeClr val="tx1"/>
              </a:solidFill>
              <a:effectLst/>
              <a:latin typeface="+mn-lt"/>
              <a:ea typeface="+mn-ea"/>
              <a:cs typeface="ＭＳ Ｐゴシック" pitchFamily="16" charset="-128"/>
            </a:endParaRPr>
          </a:p>
        </p:txBody>
      </p:sp>
      <p:sp>
        <p:nvSpPr>
          <p:cNvPr id="68611" name="スライド番号プレースホルダ 3"/>
          <p:cNvSpPr txBox="1">
            <a:spLocks noGrp="1"/>
          </p:cNvSpPr>
          <p:nvPr/>
        </p:nvSpPr>
        <p:spPr bwMode="auto">
          <a:xfrm>
            <a:off x="3854624" y="9439828"/>
            <a:ext cx="2951054" cy="4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8" tIns="46103" rIns="92208" bIns="46103" anchor="b"/>
          <a:lstStyle>
            <a:lvl1pPr defTabSz="954088">
              <a:defRPr kumimoji="1" sz="2400">
                <a:solidFill>
                  <a:schemeClr val="tx1"/>
                </a:solidFill>
                <a:latin typeface="Arial" pitchFamily="34" charset="0"/>
                <a:ea typeface="ＭＳ Ｐゴシック" pitchFamily="50" charset="-128"/>
              </a:defRPr>
            </a:lvl1pPr>
            <a:lvl2pPr marL="776288" indent="-298450" defTabSz="954088">
              <a:defRPr kumimoji="1" sz="2400">
                <a:solidFill>
                  <a:schemeClr val="tx1"/>
                </a:solidFill>
                <a:latin typeface="Arial" pitchFamily="34" charset="0"/>
                <a:ea typeface="ＭＳ Ｐゴシック" pitchFamily="50" charset="-128"/>
              </a:defRPr>
            </a:lvl2pPr>
            <a:lvl3pPr marL="1193800" indent="-239713" defTabSz="954088">
              <a:defRPr kumimoji="1" sz="2400">
                <a:solidFill>
                  <a:schemeClr val="tx1"/>
                </a:solidFill>
                <a:latin typeface="Arial" pitchFamily="34" charset="0"/>
                <a:ea typeface="ＭＳ Ｐゴシック" pitchFamily="50" charset="-128"/>
              </a:defRPr>
            </a:lvl3pPr>
            <a:lvl4pPr marL="1670050" indent="-238125" defTabSz="954088">
              <a:defRPr kumimoji="1" sz="2400">
                <a:solidFill>
                  <a:schemeClr val="tx1"/>
                </a:solidFill>
                <a:latin typeface="Arial" pitchFamily="34" charset="0"/>
                <a:ea typeface="ＭＳ Ｐゴシック" pitchFamily="50" charset="-128"/>
              </a:defRPr>
            </a:lvl4pPr>
            <a:lvl5pPr marL="2147888" indent="-238125" defTabSz="954088">
              <a:defRPr kumimoji="1" sz="2400">
                <a:solidFill>
                  <a:schemeClr val="tx1"/>
                </a:solidFill>
                <a:latin typeface="Arial" pitchFamily="34" charset="0"/>
                <a:ea typeface="ＭＳ Ｐゴシック" pitchFamily="50" charset="-128"/>
              </a:defRPr>
            </a:lvl5pPr>
            <a:lvl6pPr marL="26050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6pPr>
            <a:lvl7pPr marL="30622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7pPr>
            <a:lvl8pPr marL="35194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8pPr>
            <a:lvl9pPr marL="3976688" indent="-238125" defTabSz="954088" fontAlgn="base">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2524FB67-D25C-40C0-8054-CF64B0B1A21A}" type="slidenum">
              <a:rPr kumimoji="1" lang="ja-JP" altLang="en-US" sz="13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7</a:t>
            </a:fld>
            <a:endParaRPr kumimoji="1" lang="en-US" altLang="ja-JP" sz="13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44716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日生のアマモ場が減衰した直接のきっかけは、</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1961</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年の第</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2</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室戸台風である。西日本に未曾有の大きな被害をもたらしたこの台風は、アマモ場の多くを根こそぎ奪ってしまった。この自然のイベントだけなら徐々に回復していったであろうが、ちょうど高度経済成長によって水質・底質が急速に悪化してどんどん衰退傾向に拍車がかかり、</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1950</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年代に</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590ha</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あったアマモ場は</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1980</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年代には</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12ha</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、この後さらに</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5ha</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と</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100</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分の</a:t>
            </a:r>
            <a:r>
              <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rPr>
              <a:t>1</a:t>
            </a:r>
            <a:r>
              <a:rPr kumimoji="1" lang="ja-JP" altLang="en-US" sz="1400" b="0" i="0" u="none" strike="noStrike" kern="1200" cap="none" spc="0" normalizeH="0" baseline="0" noProof="0" dirty="0">
                <a:ln>
                  <a:noFill/>
                </a:ln>
                <a:solidFill>
                  <a:prstClr val="black"/>
                </a:solidFill>
                <a:effectLst/>
                <a:uLnTx/>
                <a:uFillTx/>
                <a:latin typeface="+mn-lt"/>
                <a:ea typeface="ＭＳ Ｐ明朝" pitchFamily="18" charset="-128"/>
              </a:rPr>
              <a:t>以下になってしまった。</a:t>
            </a:r>
            <a:endParaRPr kumimoji="1" lang="en-US" altLang="ja-JP" sz="1400" b="0" i="0" u="none" strike="noStrike" kern="1200" cap="none" spc="0" normalizeH="0" baseline="0" noProof="0" dirty="0">
              <a:ln>
                <a:noFill/>
              </a:ln>
              <a:solidFill>
                <a:prstClr val="black"/>
              </a:solidFill>
              <a:effectLst/>
              <a:uLnTx/>
              <a:uFillTx/>
              <a:latin typeface="+mn-lt"/>
              <a:ea typeface="ＭＳ Ｐ明朝" pitchFamily="18" charset="-128"/>
            </a:endParaRPr>
          </a:p>
        </p:txBody>
      </p:sp>
      <p:sp>
        <p:nvSpPr>
          <p:cNvPr id="2590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9C50A-D52A-4104-9397-845371CCBC03}" type="slidenum">
              <a:rPr kumimoji="1" lang="ja-JP" altLang="en-US" sz="1200" b="0" i="0" u="none" strike="noStrike" kern="1200" cap="none" spc="0" normalizeH="0" baseline="0" noProof="0">
                <a:ln>
                  <a:noFill/>
                </a:ln>
                <a:solidFill>
                  <a:prstClr val="black"/>
                </a:solidFill>
                <a:effectLst/>
                <a:uLnTx/>
                <a:uFillTx/>
                <a:latin typeface="Calibri"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endParaRPr>
          </a:p>
        </p:txBody>
      </p:sp>
    </p:spTree>
    <p:extLst>
      <p:ext uri="{BB962C8B-B14F-4D97-AF65-F5344CB8AC3E}">
        <p14:creationId xmlns:p14="http://schemas.microsoft.com/office/powerpoint/2010/main" val="421599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1980</a:t>
            </a:r>
            <a:r>
              <a:rPr kumimoji="1" lang="ja-JP" altLang="en-US" dirty="0"/>
              <a:t>年代の日生の海、泥の海</a:t>
            </a:r>
          </a:p>
        </p:txBody>
      </p:sp>
      <p:sp>
        <p:nvSpPr>
          <p:cNvPr id="4" name="ヘッダー プレースホルダー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フッター プレースホルダー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t>0</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スライド番号プレースホルダー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757EB-D9F9-4452-BF25-FEDF094374DA}"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11132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187347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7902203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9"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9"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90" y="2057400"/>
            <a:ext cx="39322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24379014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9"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9" y="987430"/>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90" y="2057400"/>
            <a:ext cx="39322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187570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11105644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37080265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C7F4FB-9BCC-416C-9C3C-6085D40527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5F577B4-3B46-402F-B7A7-36067586E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4BE9A25-18AE-4AD5-9253-AD243E6DD17C}"/>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EAAF111C-8297-4ED2-A988-E1C7B099B09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43CC80-416A-48F5-9CFD-3A90CCD7C7A5}"/>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10288205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36293B-DD7E-4764-97A9-FF4A1CB25F3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18C3AB5-C2A9-4693-9578-E4B40592EAD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D3C129-2918-4A44-A160-7E493EBC8FB7}"/>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A6F9FC2F-A18D-49C6-B7C6-EBE72AEDEE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F745E8-6D1F-4E70-BB13-57E1AE989F1C}"/>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32257636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C47F1-9E41-4FB7-B3F9-E62CEEA12E3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2FA02A-8BC0-4B3F-B683-A1EE109F20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671408-F13C-4FAF-AF6A-989CE1D0A337}"/>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7C466DCB-41BF-4B7A-B995-5C36C3ACC4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7F567C-64CB-4221-807C-2F14799085C3}"/>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29263926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E61193-6F36-4848-9000-2ACF5213F87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509D82D-4338-44E7-9FD2-939435771E4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261FB6-57B0-4D1D-81C3-24AF38F99DF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A405D52-92AE-4EA8-A0BD-ACC5FE8B7E46}"/>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6" name="フッター プレースホルダー 5">
            <a:extLst>
              <a:ext uri="{FF2B5EF4-FFF2-40B4-BE49-F238E27FC236}">
                <a16:creationId xmlns:a16="http://schemas.microsoft.com/office/drawing/2014/main" id="{5B5412A3-7E79-4212-AA80-185A34FC2BE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0F73056-256A-45A6-9E1A-AE8E000B07EB}"/>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8706726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5A0C1B-C15F-4BCF-8FC0-5883B47F3E4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600DF15-BB16-48E8-9415-CDBD23C1F4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0A80153-2444-4E48-BB76-DFDCC3A1BE9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E5878D1-026C-4AD2-92E9-11B843D88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E4C6561-82A2-46C5-8B6C-2B50AFBFF60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8E31D45-5D84-41C4-BA8C-C7EB2B2BF4E3}"/>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8" name="フッター プレースホルダー 7">
            <a:extLst>
              <a:ext uri="{FF2B5EF4-FFF2-40B4-BE49-F238E27FC236}">
                <a16:creationId xmlns:a16="http://schemas.microsoft.com/office/drawing/2014/main" id="{08F5CDD5-15A9-4BAA-9A9B-3FC5965070D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DA3403D-0BEB-44FD-AF33-BA2EEE2F6BCB}"/>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29392569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A3D01-A94A-4B86-A5CD-1C1ED7E08E5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F5D02B0-9D9D-46E0-97C3-FB74313D4A66}"/>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4" name="フッター プレースホルダー 3">
            <a:extLst>
              <a:ext uri="{FF2B5EF4-FFF2-40B4-BE49-F238E27FC236}">
                <a16:creationId xmlns:a16="http://schemas.microsoft.com/office/drawing/2014/main" id="{7B53FEB5-1B4A-4E38-9F4B-DB9E96582B3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9E724E8-2312-4CBF-8C3E-CE45A75820B0}"/>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368347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17350624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560C691-6D2D-4E1E-9D3C-D70439853A2E}"/>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3" name="フッター プレースホルダー 2">
            <a:extLst>
              <a:ext uri="{FF2B5EF4-FFF2-40B4-BE49-F238E27FC236}">
                <a16:creationId xmlns:a16="http://schemas.microsoft.com/office/drawing/2014/main" id="{14C6DB43-B13A-408F-BF97-924B89640FF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174D81-0B20-43ED-8D79-E7DDB3E82B04}"/>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6428159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84703D-2419-4796-A9C4-3F5580DDDD5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7035B28-5ACF-4752-833F-F0302C32FD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B63EC3F-90BD-4D72-A252-71CE5A01F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F63407-2980-4075-B6AF-D7C1684E9E16}"/>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6" name="フッター プレースホルダー 5">
            <a:extLst>
              <a:ext uri="{FF2B5EF4-FFF2-40B4-BE49-F238E27FC236}">
                <a16:creationId xmlns:a16="http://schemas.microsoft.com/office/drawing/2014/main" id="{C2B77C96-02F8-4956-98E7-D66873F0B02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CF849C-6420-450C-8F2E-D0EEE2F64DE1}"/>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4083559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CE6D67-DAC4-4396-B070-51D594B3BC7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CD61D2E-721B-4C7D-9997-F26DB5BBB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8BE194D-16ED-440F-8151-19AB717B5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54B96C5-A436-474D-85DB-66B1740BC263}"/>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6" name="フッター プレースホルダー 5">
            <a:extLst>
              <a:ext uri="{FF2B5EF4-FFF2-40B4-BE49-F238E27FC236}">
                <a16:creationId xmlns:a16="http://schemas.microsoft.com/office/drawing/2014/main" id="{559D52D0-C966-4A73-B88D-882EAA915B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65E7D5-30DB-4466-81EC-41C226211BFF}"/>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14438004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0D2B3A-C10E-4251-B919-2229B86829A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E5F0BF4-FC80-48D4-BE32-F1214E352BF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3A3FDB1-208E-4E6C-875D-D6EB86FA2C54}"/>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7932F890-2EA5-4C0F-9A48-BBA82E7B44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66419F-4D4A-49D3-8AE5-5DC74C099635}"/>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17084557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C919E2-4007-49C3-B0F1-86C30AB5EF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8B257E6-F823-48CB-A438-73879600E26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A511DE0-75A2-4F4D-914F-223F2ED68336}"/>
              </a:ext>
            </a:extLst>
          </p:cNvPr>
          <p:cNvSpPr>
            <a:spLocks noGrp="1"/>
          </p:cNvSpPr>
          <p:nvPr>
            <p:ph type="dt" sz="half" idx="10"/>
          </p:nvPr>
        </p:nvSpPr>
        <p:spPr/>
        <p:txBody>
          <a:bodyPr/>
          <a:lstStyle/>
          <a:p>
            <a:fld id="{DC92B38F-B115-4A8C-9255-4E3FDE6B7394}" type="datetimeFigureOut">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CBB150C6-B696-4144-8176-3B8DFABFC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C2FB59-745F-46A9-9A60-38E8A584403F}"/>
              </a:ext>
            </a:extLst>
          </p:cNvPr>
          <p:cNvSpPr>
            <a:spLocks noGrp="1"/>
          </p:cNvSpPr>
          <p:nvPr>
            <p:ph type="sldNum" sz="quarter" idx="12"/>
          </p:nvPr>
        </p:nvSpPr>
        <p:spPr/>
        <p:txBody>
          <a:body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10669297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3B9BA1CB-8E04-4073-8B62-D1367B670AB3}"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D708299-00AD-470A-9816-DDD2C796F30F}" type="slidenum">
              <a:rPr lang="ja-JP" altLang="en-US"/>
              <a:pPr>
                <a:defRPr/>
              </a:pPr>
              <a:t>‹N°›</a:t>
            </a:fld>
            <a:endParaRPr lang="en-US" altLang="ja-JP"/>
          </a:p>
        </p:txBody>
      </p:sp>
    </p:spTree>
    <p:extLst>
      <p:ext uri="{BB962C8B-B14F-4D97-AF65-F5344CB8AC3E}">
        <p14:creationId xmlns:p14="http://schemas.microsoft.com/office/powerpoint/2010/main" val="9936888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DC787C46-8C63-4FDD-98FE-ABBAE36F538C}"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401D8E5-6D86-4E3D-9E1A-D0A91654B480}" type="slidenum">
              <a:rPr lang="ja-JP" altLang="en-US"/>
              <a:pPr>
                <a:defRPr/>
              </a:pPr>
              <a:t>‹N°›</a:t>
            </a:fld>
            <a:endParaRPr lang="en-US" altLang="ja-JP"/>
          </a:p>
        </p:txBody>
      </p:sp>
    </p:spTree>
    <p:extLst>
      <p:ext uri="{BB962C8B-B14F-4D97-AF65-F5344CB8AC3E}">
        <p14:creationId xmlns:p14="http://schemas.microsoft.com/office/powerpoint/2010/main" val="42735511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5" y="1709831"/>
            <a:ext cx="105156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831855" y="4589724"/>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9B1C0BAC-9EF9-4099-839E-599FA1715063}"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6B7C09-7ADB-4BD4-A8FA-7688DF94F059}" type="slidenum">
              <a:rPr lang="ja-JP" altLang="en-US"/>
              <a:pPr>
                <a:defRPr/>
              </a:pPr>
              <a:t>‹N°›</a:t>
            </a:fld>
            <a:endParaRPr lang="en-US" altLang="ja-JP"/>
          </a:p>
        </p:txBody>
      </p:sp>
    </p:spTree>
    <p:extLst>
      <p:ext uri="{BB962C8B-B14F-4D97-AF65-F5344CB8AC3E}">
        <p14:creationId xmlns:p14="http://schemas.microsoft.com/office/powerpoint/2010/main" val="662373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0CE46F30-EE0F-4203-924E-788F534C5702}"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EC048D4-E072-4611-A788-630062AADEC7}" type="slidenum">
              <a:rPr lang="ja-JP" altLang="en-US"/>
              <a:pPr>
                <a:defRPr/>
              </a:pPr>
              <a:t>‹N°›</a:t>
            </a:fld>
            <a:endParaRPr lang="en-US" altLang="ja-JP"/>
          </a:p>
        </p:txBody>
      </p:sp>
    </p:spTree>
    <p:extLst>
      <p:ext uri="{BB962C8B-B14F-4D97-AF65-F5344CB8AC3E}">
        <p14:creationId xmlns:p14="http://schemas.microsoft.com/office/powerpoint/2010/main" val="20004727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4"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4"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4F1C4DBE-95E7-468E-91D5-30F019BF9350}" type="datetimeFigureOut">
              <a:rPr lang="ja-JP" altLang="en-US"/>
              <a:pPr>
                <a:defRPr/>
              </a:pPr>
              <a:t>2023/10/2</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F78934D-FE57-40EF-B022-4918F10257D0}" type="slidenum">
              <a:rPr lang="ja-JP" altLang="en-US"/>
              <a:pPr>
                <a:defRPr/>
              </a:pPr>
              <a:t>‹N°›</a:t>
            </a:fld>
            <a:endParaRPr lang="en-US" altLang="ja-JP"/>
          </a:p>
        </p:txBody>
      </p:sp>
    </p:spTree>
    <p:extLst>
      <p:ext uri="{BB962C8B-B14F-4D97-AF65-F5344CB8AC3E}">
        <p14:creationId xmlns:p14="http://schemas.microsoft.com/office/powerpoint/2010/main" val="3420960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BC30C73-FCFC-4F26-A2CD-A97973F63750}" type="slidenum">
              <a:rPr lang="en-US" altLang="ja-JP"/>
              <a:pPr>
                <a:defRPr/>
              </a:pPr>
              <a:t>‹N°›</a:t>
            </a:fld>
            <a:endParaRPr lang="en-US" altLang="ja-JP"/>
          </a:p>
        </p:txBody>
      </p:sp>
    </p:spTree>
    <p:extLst>
      <p:ext uri="{BB962C8B-B14F-4D97-AF65-F5344CB8AC3E}">
        <p14:creationId xmlns:p14="http://schemas.microsoft.com/office/powerpoint/2010/main" val="32398552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8BC22E11-7601-41C9-9CB7-B15D5BBD4EEA}" type="datetimeFigureOut">
              <a:rPr lang="ja-JP" altLang="en-US"/>
              <a:pPr>
                <a:defRPr/>
              </a:pPr>
              <a:t>2023/10/2</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721026A-2F22-4CE4-96FF-B529FB8F03ED}" type="slidenum">
              <a:rPr lang="ja-JP" altLang="en-US"/>
              <a:pPr>
                <a:defRPr/>
              </a:pPr>
              <a:t>‹N°›</a:t>
            </a:fld>
            <a:endParaRPr lang="en-US" altLang="ja-JP"/>
          </a:p>
        </p:txBody>
      </p:sp>
    </p:spTree>
    <p:extLst>
      <p:ext uri="{BB962C8B-B14F-4D97-AF65-F5344CB8AC3E}">
        <p14:creationId xmlns:p14="http://schemas.microsoft.com/office/powerpoint/2010/main" val="751154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ED12A7-2F39-4DF8-977A-64B346781BBF}" type="datetimeFigureOut">
              <a:rPr lang="ja-JP" altLang="en-US"/>
              <a:pPr>
                <a:defRPr/>
              </a:pPr>
              <a:t>2023/10/2</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674BB17-4443-4092-82FB-A40D1F43F68D}" type="slidenum">
              <a:rPr lang="ja-JP" altLang="en-US"/>
              <a:pPr>
                <a:defRPr/>
              </a:pPr>
              <a:t>‹N°›</a:t>
            </a:fld>
            <a:endParaRPr lang="en-US" altLang="ja-JP"/>
          </a:p>
        </p:txBody>
      </p:sp>
    </p:spTree>
    <p:extLst>
      <p:ext uri="{BB962C8B-B14F-4D97-AF65-F5344CB8AC3E}">
        <p14:creationId xmlns:p14="http://schemas.microsoft.com/office/powerpoint/2010/main" val="7895670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82" y="457200"/>
            <a:ext cx="3932767"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5183724" y="987514"/>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82"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A6735B0-833D-4077-8D6A-2B477AF38E46}"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9E2803B-8545-4D5C-9609-3E5812063CC0}" type="slidenum">
              <a:rPr lang="ja-JP" altLang="en-US"/>
              <a:pPr>
                <a:defRPr/>
              </a:pPr>
              <a:t>‹N°›</a:t>
            </a:fld>
            <a:endParaRPr lang="en-US" altLang="ja-JP"/>
          </a:p>
        </p:txBody>
      </p:sp>
    </p:spTree>
    <p:extLst>
      <p:ext uri="{BB962C8B-B14F-4D97-AF65-F5344CB8AC3E}">
        <p14:creationId xmlns:p14="http://schemas.microsoft.com/office/powerpoint/2010/main" val="40024855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82" y="457200"/>
            <a:ext cx="3932767"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5183724" y="987514"/>
            <a:ext cx="6172201"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840382"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A6A9FD4D-2325-4D90-914A-630E461FC7DF}"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4E79681-BBFD-485C-8C1E-E47A7F92902B}" type="slidenum">
              <a:rPr lang="ja-JP" altLang="en-US"/>
              <a:pPr>
                <a:defRPr/>
              </a:pPr>
              <a:t>‹N°›</a:t>
            </a:fld>
            <a:endParaRPr lang="en-US" altLang="ja-JP"/>
          </a:p>
        </p:txBody>
      </p:sp>
    </p:spTree>
    <p:extLst>
      <p:ext uri="{BB962C8B-B14F-4D97-AF65-F5344CB8AC3E}">
        <p14:creationId xmlns:p14="http://schemas.microsoft.com/office/powerpoint/2010/main" val="2765853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B890E131-071B-4C2A-820A-076F4481740C}"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ADB4120-FE04-4E87-9F7F-3F9F5C0FA05A}" type="slidenum">
              <a:rPr lang="ja-JP" altLang="en-US"/>
              <a:pPr>
                <a:defRPr/>
              </a:pPr>
              <a:t>‹N°›</a:t>
            </a:fld>
            <a:endParaRPr lang="en-US" altLang="ja-JP"/>
          </a:p>
        </p:txBody>
      </p:sp>
    </p:spTree>
    <p:extLst>
      <p:ext uri="{BB962C8B-B14F-4D97-AF65-F5344CB8AC3E}">
        <p14:creationId xmlns:p14="http://schemas.microsoft.com/office/powerpoint/2010/main" val="164630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27"/>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727"/>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C85FDE04-838D-4726-8F9B-9B09C14B66BF}"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914A238-44C3-4FFF-803C-B46CDA9AE5A8}" type="slidenum">
              <a:rPr lang="ja-JP" altLang="en-US"/>
              <a:pPr>
                <a:defRPr/>
              </a:pPr>
              <a:t>‹N°›</a:t>
            </a:fld>
            <a:endParaRPr lang="en-US" altLang="ja-JP"/>
          </a:p>
        </p:txBody>
      </p:sp>
    </p:spTree>
    <p:extLst>
      <p:ext uri="{BB962C8B-B14F-4D97-AF65-F5344CB8AC3E}">
        <p14:creationId xmlns:p14="http://schemas.microsoft.com/office/powerpoint/2010/main" val="3868240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09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09600" y="3938682"/>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6197600" y="3938682"/>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1F2879DD-1498-4634-A993-D8B012C69C16}" type="datetimeFigureOut">
              <a:rPr lang="ja-JP" altLang="en-US"/>
              <a:pPr>
                <a:defRPr/>
              </a:pPr>
              <a:t>2023/10/2</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EA0E132-43EC-4563-BF69-FB97D964F58A}" type="slidenum">
              <a:rPr lang="ja-JP" altLang="en-US"/>
              <a:pPr>
                <a:defRPr/>
              </a:pPr>
              <a:t>‹N°›</a:t>
            </a:fld>
            <a:endParaRPr lang="en-US" altLang="ja-JP"/>
          </a:p>
        </p:txBody>
      </p:sp>
    </p:spTree>
    <p:extLst>
      <p:ext uri="{BB962C8B-B14F-4D97-AF65-F5344CB8AC3E}">
        <p14:creationId xmlns:p14="http://schemas.microsoft.com/office/powerpoint/2010/main" val="29383486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3B9BA1CB-8E04-4073-8B62-D1367B670AB3}"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D708299-00AD-470A-9816-DDD2C796F30F}" type="slidenum">
              <a:rPr lang="ja-JP" altLang="en-US"/>
              <a:pPr>
                <a:defRPr/>
              </a:pPr>
              <a:t>‹N°›</a:t>
            </a:fld>
            <a:endParaRPr lang="en-US" altLang="ja-JP"/>
          </a:p>
        </p:txBody>
      </p:sp>
    </p:spTree>
    <p:extLst>
      <p:ext uri="{BB962C8B-B14F-4D97-AF65-F5344CB8AC3E}">
        <p14:creationId xmlns:p14="http://schemas.microsoft.com/office/powerpoint/2010/main" val="23718539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DC787C46-8C63-4FDD-98FE-ABBAE36F538C}"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401D8E5-6D86-4E3D-9E1A-D0A91654B480}" type="slidenum">
              <a:rPr lang="ja-JP" altLang="en-US"/>
              <a:pPr>
                <a:defRPr/>
              </a:pPr>
              <a:t>‹N°›</a:t>
            </a:fld>
            <a:endParaRPr lang="en-US" altLang="ja-JP"/>
          </a:p>
        </p:txBody>
      </p:sp>
    </p:spTree>
    <p:extLst>
      <p:ext uri="{BB962C8B-B14F-4D97-AF65-F5344CB8AC3E}">
        <p14:creationId xmlns:p14="http://schemas.microsoft.com/office/powerpoint/2010/main" val="15978979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5" y="170982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5" y="4589722"/>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9B1C0BAC-9EF9-4099-839E-599FA1715063}"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6B7C09-7ADB-4BD4-A8FA-7688DF94F059}" type="slidenum">
              <a:rPr lang="ja-JP" altLang="en-US"/>
              <a:pPr>
                <a:defRPr/>
              </a:pPr>
              <a:t>‹N°›</a:t>
            </a:fld>
            <a:endParaRPr lang="en-US" altLang="ja-JP"/>
          </a:p>
        </p:txBody>
      </p:sp>
    </p:spTree>
    <p:extLst>
      <p:ext uri="{BB962C8B-B14F-4D97-AF65-F5344CB8AC3E}">
        <p14:creationId xmlns:p14="http://schemas.microsoft.com/office/powerpoint/2010/main" val="394252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5E0E9D2-4E69-4011-A761-AA36AEB46E52}" type="slidenum">
              <a:rPr lang="en-US" altLang="ja-JP"/>
              <a:pPr>
                <a:defRPr/>
              </a:pPr>
              <a:t>‹N°›</a:t>
            </a:fld>
            <a:endParaRPr lang="en-US" altLang="ja-JP"/>
          </a:p>
        </p:txBody>
      </p:sp>
    </p:spTree>
    <p:extLst>
      <p:ext uri="{BB962C8B-B14F-4D97-AF65-F5344CB8AC3E}">
        <p14:creationId xmlns:p14="http://schemas.microsoft.com/office/powerpoint/2010/main" val="2106833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0CE46F30-EE0F-4203-924E-788F534C5702}"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EC048D4-E072-4611-A788-630062AADEC7}" type="slidenum">
              <a:rPr lang="ja-JP" altLang="en-US"/>
              <a:pPr>
                <a:defRPr/>
              </a:pPr>
              <a:t>‹N°›</a:t>
            </a:fld>
            <a:endParaRPr lang="en-US" altLang="ja-JP"/>
          </a:p>
        </p:txBody>
      </p:sp>
    </p:spTree>
    <p:extLst>
      <p:ext uri="{BB962C8B-B14F-4D97-AF65-F5344CB8AC3E}">
        <p14:creationId xmlns:p14="http://schemas.microsoft.com/office/powerpoint/2010/main" val="40315559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4"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4"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4F1C4DBE-95E7-468E-91D5-30F019BF9350}" type="datetimeFigureOut">
              <a:rPr lang="ja-JP" altLang="en-US"/>
              <a:pPr>
                <a:defRPr/>
              </a:pPr>
              <a:t>2023/10/2</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F78934D-FE57-40EF-B022-4918F10257D0}" type="slidenum">
              <a:rPr lang="ja-JP" altLang="en-US"/>
              <a:pPr>
                <a:defRPr/>
              </a:pPr>
              <a:t>‹N°›</a:t>
            </a:fld>
            <a:endParaRPr lang="en-US" altLang="ja-JP"/>
          </a:p>
        </p:txBody>
      </p:sp>
    </p:spTree>
    <p:extLst>
      <p:ext uri="{BB962C8B-B14F-4D97-AF65-F5344CB8AC3E}">
        <p14:creationId xmlns:p14="http://schemas.microsoft.com/office/powerpoint/2010/main" val="3785000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8BC22E11-7601-41C9-9CB7-B15D5BBD4EEA}" type="datetimeFigureOut">
              <a:rPr lang="ja-JP" altLang="en-US"/>
              <a:pPr>
                <a:defRPr/>
              </a:pPr>
              <a:t>2023/10/2</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721026A-2F22-4CE4-96FF-B529FB8F03ED}" type="slidenum">
              <a:rPr lang="ja-JP" altLang="en-US"/>
              <a:pPr>
                <a:defRPr/>
              </a:pPr>
              <a:t>‹N°›</a:t>
            </a:fld>
            <a:endParaRPr lang="en-US" altLang="ja-JP"/>
          </a:p>
        </p:txBody>
      </p:sp>
    </p:spTree>
    <p:extLst>
      <p:ext uri="{BB962C8B-B14F-4D97-AF65-F5344CB8AC3E}">
        <p14:creationId xmlns:p14="http://schemas.microsoft.com/office/powerpoint/2010/main" val="7809314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ED12A7-2F39-4DF8-977A-64B346781BBF}" type="datetimeFigureOut">
              <a:rPr lang="ja-JP" altLang="en-US"/>
              <a:pPr>
                <a:defRPr/>
              </a:pPr>
              <a:t>2023/10/2</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674BB17-4443-4092-82FB-A40D1F43F68D}" type="slidenum">
              <a:rPr lang="ja-JP" altLang="en-US"/>
              <a:pPr>
                <a:defRPr/>
              </a:pPr>
              <a:t>‹N°›</a:t>
            </a:fld>
            <a:endParaRPr lang="en-US" altLang="ja-JP"/>
          </a:p>
        </p:txBody>
      </p:sp>
    </p:spTree>
    <p:extLst>
      <p:ext uri="{BB962C8B-B14F-4D97-AF65-F5344CB8AC3E}">
        <p14:creationId xmlns:p14="http://schemas.microsoft.com/office/powerpoint/2010/main" val="23451954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9"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24" y="987512"/>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7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A6735B0-833D-4077-8D6A-2B477AF38E46}"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9E2803B-8545-4D5C-9609-3E5812063CC0}" type="slidenum">
              <a:rPr lang="ja-JP" altLang="en-US"/>
              <a:pPr>
                <a:defRPr/>
              </a:pPr>
              <a:t>‹N°›</a:t>
            </a:fld>
            <a:endParaRPr lang="en-US" altLang="ja-JP"/>
          </a:p>
        </p:txBody>
      </p:sp>
    </p:spTree>
    <p:extLst>
      <p:ext uri="{BB962C8B-B14F-4D97-AF65-F5344CB8AC3E}">
        <p14:creationId xmlns:p14="http://schemas.microsoft.com/office/powerpoint/2010/main" val="4088454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9"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24" y="987512"/>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4037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A6A9FD4D-2325-4D90-914A-630E461FC7DF}"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4E79681-BBFD-485C-8C1E-E47A7F92902B}" type="slidenum">
              <a:rPr lang="ja-JP" altLang="en-US"/>
              <a:pPr>
                <a:defRPr/>
              </a:pPr>
              <a:t>‹N°›</a:t>
            </a:fld>
            <a:endParaRPr lang="en-US" altLang="ja-JP"/>
          </a:p>
        </p:txBody>
      </p:sp>
    </p:spTree>
    <p:extLst>
      <p:ext uri="{BB962C8B-B14F-4D97-AF65-F5344CB8AC3E}">
        <p14:creationId xmlns:p14="http://schemas.microsoft.com/office/powerpoint/2010/main" val="8699841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B890E131-071B-4C2A-820A-076F4481740C}"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ADB4120-FE04-4E87-9F7F-3F9F5C0FA05A}" type="slidenum">
              <a:rPr lang="ja-JP" altLang="en-US"/>
              <a:pPr>
                <a:defRPr/>
              </a:pPr>
              <a:t>‹N°›</a:t>
            </a:fld>
            <a:endParaRPr lang="en-US" altLang="ja-JP"/>
          </a:p>
        </p:txBody>
      </p:sp>
    </p:spTree>
    <p:extLst>
      <p:ext uri="{BB962C8B-B14F-4D97-AF65-F5344CB8AC3E}">
        <p14:creationId xmlns:p14="http://schemas.microsoft.com/office/powerpoint/2010/main" val="24281760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25"/>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725"/>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C85FDE04-838D-4726-8F9B-9B09C14B66BF}"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914A238-44C3-4FFF-803C-B46CDA9AE5A8}" type="slidenum">
              <a:rPr lang="ja-JP" altLang="en-US"/>
              <a:pPr>
                <a:defRPr/>
              </a:pPr>
              <a:t>‹N°›</a:t>
            </a:fld>
            <a:endParaRPr lang="en-US" altLang="ja-JP"/>
          </a:p>
        </p:txBody>
      </p:sp>
    </p:spTree>
    <p:extLst>
      <p:ext uri="{BB962C8B-B14F-4D97-AF65-F5344CB8AC3E}">
        <p14:creationId xmlns:p14="http://schemas.microsoft.com/office/powerpoint/2010/main" val="12833138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09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09600" y="3938680"/>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6197600" y="3938680"/>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1F2879DD-1498-4634-A993-D8B012C69C16}" type="datetimeFigureOut">
              <a:rPr lang="ja-JP" altLang="en-US"/>
              <a:pPr>
                <a:defRPr/>
              </a:pPr>
              <a:t>2023/10/2</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EA0E132-43EC-4563-BF69-FB97D964F58A}" type="slidenum">
              <a:rPr lang="ja-JP" altLang="en-US"/>
              <a:pPr>
                <a:defRPr/>
              </a:pPr>
              <a:t>‹N°›</a:t>
            </a:fld>
            <a:endParaRPr lang="en-US" altLang="ja-JP"/>
          </a:p>
        </p:txBody>
      </p:sp>
    </p:spTree>
    <p:extLst>
      <p:ext uri="{BB962C8B-B14F-4D97-AF65-F5344CB8AC3E}">
        <p14:creationId xmlns:p14="http://schemas.microsoft.com/office/powerpoint/2010/main" val="20456069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eaLnBrk="0" hangingPunct="0">
              <a:defRPr/>
            </a:lvl1pPr>
          </a:lstStyle>
          <a:p>
            <a:fld id="{50FAE55C-7A7C-4B47-8603-B535A24B492E}" type="slidenum">
              <a:rPr lang="en-US" altLang="ja-JP"/>
              <a:pPr/>
              <a:t>‹N°›</a:t>
            </a:fld>
            <a:endParaRPr lang="en-US" altLang="ja-JP" dirty="0"/>
          </a:p>
        </p:txBody>
      </p:sp>
    </p:spTree>
    <p:extLst>
      <p:ext uri="{BB962C8B-B14F-4D97-AF65-F5344CB8AC3E}">
        <p14:creationId xmlns:p14="http://schemas.microsoft.com/office/powerpoint/2010/main" val="3504113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817"/>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71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C86C66E-BE51-4C44-838D-1CB863A84B4F}" type="slidenum">
              <a:rPr lang="en-US" altLang="ja-JP"/>
              <a:pPr>
                <a:defRPr/>
              </a:pPr>
              <a:t>‹N°›</a:t>
            </a:fld>
            <a:endParaRPr lang="en-US" altLang="ja-JP"/>
          </a:p>
        </p:txBody>
      </p:sp>
    </p:spTree>
    <p:extLst>
      <p:ext uri="{BB962C8B-B14F-4D97-AF65-F5344CB8AC3E}">
        <p14:creationId xmlns:p14="http://schemas.microsoft.com/office/powerpoint/2010/main" val="5741854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47"/>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eaLnBrk="0" hangingPunct="0">
              <a:defRPr/>
            </a:lvl1pPr>
          </a:lstStyle>
          <a:p>
            <a:fld id="{1AD1CB1F-7341-4857-BDEF-A5B7EF8B305A}" type="slidenum">
              <a:rPr lang="en-US" altLang="ja-JP"/>
              <a:pPr/>
              <a:t>‹N°›</a:t>
            </a:fld>
            <a:endParaRPr lang="en-US" altLang="ja-JP" dirty="0"/>
          </a:p>
        </p:txBody>
      </p:sp>
    </p:spTree>
    <p:extLst>
      <p:ext uri="{BB962C8B-B14F-4D97-AF65-F5344CB8AC3E}">
        <p14:creationId xmlns:p14="http://schemas.microsoft.com/office/powerpoint/2010/main" val="30819397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6" name="Rectangle 7"/>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7" name="Rectangle 8"/>
          <p:cNvSpPr>
            <a:spLocks noGrp="1" noChangeArrowheads="1"/>
          </p:cNvSpPr>
          <p:nvPr>
            <p:ph type="sldNum" sz="quarter" idx="12"/>
          </p:nvPr>
        </p:nvSpPr>
        <p:spPr/>
        <p:txBody>
          <a:bodyPr/>
          <a:lstStyle>
            <a:lvl1pPr eaLnBrk="0" hangingPunct="0">
              <a:defRPr/>
            </a:lvl1pPr>
          </a:lstStyle>
          <a:p>
            <a:fld id="{A2EE860F-8A68-416C-A265-1BCB9B79848C}" type="slidenum">
              <a:rPr lang="en-US" altLang="ja-JP"/>
              <a:pPr/>
              <a:t>‹N°›</a:t>
            </a:fld>
            <a:endParaRPr lang="en-US" altLang="ja-JP" dirty="0"/>
          </a:p>
        </p:txBody>
      </p:sp>
    </p:spTree>
    <p:extLst>
      <p:ext uri="{BB962C8B-B14F-4D97-AF65-F5344CB8AC3E}">
        <p14:creationId xmlns:p14="http://schemas.microsoft.com/office/powerpoint/2010/main" val="21239751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9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9" name="Rectangle 6"/>
          <p:cNvSpPr>
            <a:spLocks noGrp="1" noChangeArrowheads="1"/>
          </p:cNvSpPr>
          <p:nvPr>
            <p:ph type="sldNum" sz="quarter" idx="12"/>
          </p:nvPr>
        </p:nvSpPr>
        <p:spPr/>
        <p:txBody>
          <a:bodyPr/>
          <a:lstStyle>
            <a:lvl1pPr eaLnBrk="0" hangingPunct="0">
              <a:defRPr/>
            </a:lvl1pPr>
          </a:lstStyle>
          <a:p>
            <a:fld id="{4A64FE08-04B5-47CB-A829-F4A446A21F9F}" type="slidenum">
              <a:rPr lang="en-US" altLang="ja-JP"/>
              <a:pPr/>
              <a:t>‹N°›</a:t>
            </a:fld>
            <a:endParaRPr lang="en-US" altLang="ja-JP" dirty="0"/>
          </a:p>
        </p:txBody>
      </p:sp>
    </p:spTree>
    <p:extLst>
      <p:ext uri="{BB962C8B-B14F-4D97-AF65-F5344CB8AC3E}">
        <p14:creationId xmlns:p14="http://schemas.microsoft.com/office/powerpoint/2010/main" val="26027900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5" name="Rectangle 6"/>
          <p:cNvSpPr>
            <a:spLocks noGrp="1" noChangeArrowheads="1"/>
          </p:cNvSpPr>
          <p:nvPr>
            <p:ph type="sldNum" sz="quarter" idx="12"/>
          </p:nvPr>
        </p:nvSpPr>
        <p:spPr/>
        <p:txBody>
          <a:bodyPr/>
          <a:lstStyle>
            <a:lvl1pPr eaLnBrk="0" hangingPunct="0">
              <a:defRPr/>
            </a:lvl1pPr>
          </a:lstStyle>
          <a:p>
            <a:fld id="{9088C914-34D5-4D71-94E4-92E32207FE4A}" type="slidenum">
              <a:rPr lang="en-US" altLang="ja-JP"/>
              <a:pPr/>
              <a:t>‹N°›</a:t>
            </a:fld>
            <a:endParaRPr lang="en-US" altLang="ja-JP" dirty="0"/>
          </a:p>
        </p:txBody>
      </p:sp>
    </p:spTree>
    <p:extLst>
      <p:ext uri="{BB962C8B-B14F-4D97-AF65-F5344CB8AC3E}">
        <p14:creationId xmlns:p14="http://schemas.microsoft.com/office/powerpoint/2010/main" val="18279277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4" name="Rectangle 6"/>
          <p:cNvSpPr>
            <a:spLocks noGrp="1" noChangeArrowheads="1"/>
          </p:cNvSpPr>
          <p:nvPr>
            <p:ph type="sldNum" sz="quarter" idx="12"/>
          </p:nvPr>
        </p:nvSpPr>
        <p:spPr/>
        <p:txBody>
          <a:bodyPr/>
          <a:lstStyle>
            <a:lvl1pPr eaLnBrk="0" hangingPunct="0">
              <a:defRPr/>
            </a:lvl1pPr>
          </a:lstStyle>
          <a:p>
            <a:fld id="{503E1EED-B0E7-48EE-975A-CEF631352E00}" type="slidenum">
              <a:rPr lang="en-US" altLang="ja-JP"/>
              <a:pPr/>
              <a:t>‹N°›</a:t>
            </a:fld>
            <a:endParaRPr lang="en-US" altLang="ja-JP" dirty="0"/>
          </a:p>
        </p:txBody>
      </p:sp>
    </p:spTree>
    <p:extLst>
      <p:ext uri="{BB962C8B-B14F-4D97-AF65-F5344CB8AC3E}">
        <p14:creationId xmlns:p14="http://schemas.microsoft.com/office/powerpoint/2010/main" val="40512831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6" name="Rectangle 7"/>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7" name="Rectangle 8"/>
          <p:cNvSpPr>
            <a:spLocks noGrp="1" noChangeArrowheads="1"/>
          </p:cNvSpPr>
          <p:nvPr>
            <p:ph type="sldNum" sz="quarter" idx="12"/>
          </p:nvPr>
        </p:nvSpPr>
        <p:spPr/>
        <p:txBody>
          <a:bodyPr/>
          <a:lstStyle>
            <a:lvl1pPr eaLnBrk="0" hangingPunct="0">
              <a:defRPr/>
            </a:lvl1pPr>
          </a:lstStyle>
          <a:p>
            <a:fld id="{2D6B27EC-CE8F-4381-AF32-3B1F562FF37B}" type="slidenum">
              <a:rPr lang="en-US" altLang="ja-JP"/>
              <a:pPr/>
              <a:t>‹N°›</a:t>
            </a:fld>
            <a:endParaRPr lang="en-US" altLang="ja-JP" dirty="0"/>
          </a:p>
        </p:txBody>
      </p:sp>
    </p:spTree>
    <p:extLst>
      <p:ext uri="{BB962C8B-B14F-4D97-AF65-F5344CB8AC3E}">
        <p14:creationId xmlns:p14="http://schemas.microsoft.com/office/powerpoint/2010/main" val="6823244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6" name="Rectangle 7"/>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7" name="Rectangle 8"/>
          <p:cNvSpPr>
            <a:spLocks noGrp="1" noChangeArrowheads="1"/>
          </p:cNvSpPr>
          <p:nvPr>
            <p:ph type="sldNum" sz="quarter" idx="12"/>
          </p:nvPr>
        </p:nvSpPr>
        <p:spPr/>
        <p:txBody>
          <a:bodyPr/>
          <a:lstStyle>
            <a:lvl1pPr eaLnBrk="0" hangingPunct="0">
              <a:defRPr/>
            </a:lvl1pPr>
          </a:lstStyle>
          <a:p>
            <a:fld id="{B39F15B6-C6E9-4501-823E-33550EB7D91B}" type="slidenum">
              <a:rPr lang="en-US" altLang="ja-JP"/>
              <a:pPr/>
              <a:t>‹N°›</a:t>
            </a:fld>
            <a:endParaRPr lang="en-US" altLang="ja-JP" dirty="0"/>
          </a:p>
        </p:txBody>
      </p:sp>
    </p:spTree>
    <p:extLst>
      <p:ext uri="{BB962C8B-B14F-4D97-AF65-F5344CB8AC3E}">
        <p14:creationId xmlns:p14="http://schemas.microsoft.com/office/powerpoint/2010/main" val="16221301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eaLnBrk="0" hangingPunct="0">
              <a:defRPr/>
            </a:lvl1pPr>
          </a:lstStyle>
          <a:p>
            <a:fld id="{C3858DE6-C963-413E-BFC1-4383C5A3FFC5}" type="slidenum">
              <a:rPr lang="en-US" altLang="ja-JP"/>
              <a:pPr/>
              <a:t>‹N°›</a:t>
            </a:fld>
            <a:endParaRPr lang="en-US" altLang="ja-JP" dirty="0"/>
          </a:p>
        </p:txBody>
      </p:sp>
    </p:spTree>
    <p:extLst>
      <p:ext uri="{BB962C8B-B14F-4D97-AF65-F5344CB8AC3E}">
        <p14:creationId xmlns:p14="http://schemas.microsoft.com/office/powerpoint/2010/main" val="1600695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92100"/>
            <a:ext cx="2743200" cy="57277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92100"/>
            <a:ext cx="8026400" cy="57277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eaLnBrk="0" hangingPunct="0">
              <a:defRPr/>
            </a:lvl1pPr>
          </a:lstStyle>
          <a:p>
            <a:fld id="{3EF567FF-F67B-4829-BBA7-ABECA2FA262B}" type="slidenum">
              <a:rPr lang="en-US" altLang="ja-JP"/>
              <a:pPr/>
              <a:t>‹N°›</a:t>
            </a:fld>
            <a:endParaRPr lang="en-US" altLang="ja-JP" dirty="0"/>
          </a:p>
        </p:txBody>
      </p:sp>
    </p:spTree>
    <p:extLst>
      <p:ext uri="{BB962C8B-B14F-4D97-AF65-F5344CB8AC3E}">
        <p14:creationId xmlns:p14="http://schemas.microsoft.com/office/powerpoint/2010/main" val="23512266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92100"/>
            <a:ext cx="10972800" cy="13843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609600" y="1905000"/>
            <a:ext cx="53848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905000"/>
            <a:ext cx="53848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09600" y="4038600"/>
            <a:ext cx="53848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038600"/>
            <a:ext cx="53848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9" name="Rectangle 6"/>
          <p:cNvSpPr>
            <a:spLocks noGrp="1" noChangeArrowheads="1"/>
          </p:cNvSpPr>
          <p:nvPr>
            <p:ph type="sldNum" sz="quarter" idx="12"/>
          </p:nvPr>
        </p:nvSpPr>
        <p:spPr/>
        <p:txBody>
          <a:bodyPr/>
          <a:lstStyle>
            <a:lvl1pPr eaLnBrk="0" hangingPunct="0">
              <a:defRPr/>
            </a:lvl1pPr>
          </a:lstStyle>
          <a:p>
            <a:fld id="{A15141EA-E410-4EA4-A552-F31334FD9573}" type="slidenum">
              <a:rPr lang="en-US" altLang="ja-JP"/>
              <a:pPr/>
              <a:t>‹N°›</a:t>
            </a:fld>
            <a:endParaRPr lang="en-US" altLang="ja-JP" dirty="0"/>
          </a:p>
        </p:txBody>
      </p:sp>
    </p:spTree>
    <p:extLst>
      <p:ext uri="{BB962C8B-B14F-4D97-AF65-F5344CB8AC3E}">
        <p14:creationId xmlns:p14="http://schemas.microsoft.com/office/powerpoint/2010/main" val="678780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FE9238F-5825-4729-9B00-51026A8759E1}" type="slidenum">
              <a:rPr lang="en-US" altLang="ja-JP"/>
              <a:pPr>
                <a:defRPr/>
              </a:pPr>
              <a:t>‹N°›</a:t>
            </a:fld>
            <a:endParaRPr lang="en-US" altLang="ja-JP"/>
          </a:p>
        </p:txBody>
      </p:sp>
    </p:spTree>
    <p:extLst>
      <p:ext uri="{BB962C8B-B14F-4D97-AF65-F5344CB8AC3E}">
        <p14:creationId xmlns:p14="http://schemas.microsoft.com/office/powerpoint/2010/main" val="2263730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92100"/>
            <a:ext cx="10972800" cy="1384300"/>
          </a:xfrm>
        </p:spPr>
        <p:txBody>
          <a:bodyPr/>
          <a:lstStyle/>
          <a:p>
            <a:r>
              <a:rPr lang="ja-JP" altLang="en-US"/>
              <a:t>マスタ タイトルの書式設定</a:t>
            </a:r>
          </a:p>
        </p:txBody>
      </p:sp>
      <p:sp>
        <p:nvSpPr>
          <p:cNvPr id="3" name="表プレースホルダ 2"/>
          <p:cNvSpPr>
            <a:spLocks noGrp="1"/>
          </p:cNvSpPr>
          <p:nvPr>
            <p:ph type="tbl" idx="1"/>
          </p:nvPr>
        </p:nvSpPr>
        <p:spPr>
          <a:xfrm>
            <a:off x="609600" y="1905000"/>
            <a:ext cx="10972800" cy="4114800"/>
          </a:xfrm>
        </p:spPr>
        <p:txBody>
          <a:bodyPr/>
          <a:lstStyle/>
          <a:p>
            <a:pPr lvl="0"/>
            <a:endParaRPr lang="ja-JP" altLang="en-US" noProof="0" dirty="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eaLnBrk="0" hangingPunct="0">
              <a:defRPr/>
            </a:lvl1pPr>
          </a:lstStyle>
          <a:p>
            <a:fld id="{8A9AEE26-8D7E-4F81-BE75-0A3C9900496D}" type="slidenum">
              <a:rPr lang="en-US" altLang="ja-JP"/>
              <a:pPr/>
              <a:t>‹N°›</a:t>
            </a:fld>
            <a:endParaRPr lang="en-US" altLang="ja-JP" dirty="0"/>
          </a:p>
        </p:txBody>
      </p:sp>
    </p:spTree>
    <p:extLst>
      <p:ext uri="{BB962C8B-B14F-4D97-AF65-F5344CB8AC3E}">
        <p14:creationId xmlns:p14="http://schemas.microsoft.com/office/powerpoint/2010/main" val="23061450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eaLnBrk="0" hangingPunct="0">
              <a:defRPr/>
            </a:lvl1pPr>
          </a:lstStyle>
          <a:p>
            <a:pPr>
              <a:defRPr/>
            </a:pPr>
            <a:endParaRPr lang="en-US" altLang="ja-JP" dirty="0"/>
          </a:p>
        </p:txBody>
      </p:sp>
      <p:sp>
        <p:nvSpPr>
          <p:cNvPr id="5" name="フッター プレースホルダー 4"/>
          <p:cNvSpPr>
            <a:spLocks noGrp="1"/>
          </p:cNvSpPr>
          <p:nvPr>
            <p:ph type="ftr" sz="quarter" idx="11"/>
          </p:nvPr>
        </p:nvSpPr>
        <p:spPr/>
        <p:txBody>
          <a:bodyPr/>
          <a:lstStyle>
            <a:lvl1pPr algn="l" eaLnBrk="0" hangingPunct="0">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eaLnBrk="0" hangingPunct="0">
              <a:defRPr/>
            </a:lvl1pPr>
          </a:lstStyle>
          <a:p>
            <a:fld id="{61F85953-92F1-4326-A249-B25B3A947589}" type="slidenum">
              <a:rPr lang="en-US" altLang="ja-JP"/>
              <a:pPr/>
              <a:t>‹N°›</a:t>
            </a:fld>
            <a:endParaRPr lang="en-US" altLang="ja-JP" dirty="0"/>
          </a:p>
        </p:txBody>
      </p:sp>
    </p:spTree>
    <p:extLst>
      <p:ext uri="{BB962C8B-B14F-4D97-AF65-F5344CB8AC3E}">
        <p14:creationId xmlns:p14="http://schemas.microsoft.com/office/powerpoint/2010/main" val="27061173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0"/>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fld id="{1F6DA685-14F4-42FF-A32D-2578F83698BF}" type="datetimeFigureOut">
              <a:rPr lang="ja-JP" altLang="en-US">
                <a:solidFill>
                  <a:srgbClr val="000000"/>
                </a:solidFill>
              </a:rPr>
              <a:pPr/>
              <a:t>2023/10/2</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491361-E70F-4370-A613-295754CAD2C8}"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14826264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741C6CD1-EA0D-410E-9C32-EAB27EB456A5}" type="datetimeFigureOut">
              <a:rPr lang="ja-JP" altLang="en-US">
                <a:solidFill>
                  <a:srgbClr val="000000"/>
                </a:solidFill>
              </a:rPr>
              <a:pPr/>
              <a:t>2023/10/2</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5B9670F-8388-4FE6-9F31-FE0BEB9E277C}"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27540111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5"/>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fld id="{15C0EE48-98CB-4988-858E-5E3AB51E45C5}" type="datetimeFigureOut">
              <a:rPr lang="ja-JP" altLang="en-US">
                <a:solidFill>
                  <a:srgbClr val="000000"/>
                </a:solidFill>
              </a:rPr>
              <a:pPr/>
              <a:t>2023/10/2</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23A57F-2218-422B-B2D4-B7709ABBDF02}"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2590160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fld id="{CFFFF472-48C1-430B-95FC-6B9D6A239D7A}" type="datetimeFigureOut">
              <a:rPr lang="ja-JP" altLang="en-US">
                <a:solidFill>
                  <a:srgbClr val="000000"/>
                </a:solidFill>
              </a:rPr>
              <a:pPr/>
              <a:t>2023/10/2</a:t>
            </a:fld>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2E645D-F5F8-42B0-8E54-34AD717E806B}"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1834760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fld id="{BBCA321F-5949-4BBB-A317-2FFC2F1FD112}" type="datetimeFigureOut">
              <a:rPr lang="ja-JP" altLang="en-US">
                <a:solidFill>
                  <a:srgbClr val="000000"/>
                </a:solidFill>
              </a:rPr>
              <a:pPr/>
              <a:t>2023/10/2</a:t>
            </a:fld>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3668A55-5608-4021-86D0-F40840923358}"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14120558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fld id="{2D0295AA-A992-4A3C-B6FE-8EC46925821F}" type="datetimeFigureOut">
              <a:rPr lang="ja-JP" altLang="en-US">
                <a:solidFill>
                  <a:srgbClr val="000000"/>
                </a:solidFill>
              </a:rPr>
              <a:pPr/>
              <a:t>2023/10/2</a:t>
            </a:fld>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23E9F37-E6A9-4D46-B216-E463A75DBE11}"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31491205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0D5B0A6-5581-4289-83D1-E8613CD14444}" type="datetimeFigureOut">
              <a:rPr lang="ja-JP" altLang="en-US">
                <a:solidFill>
                  <a:srgbClr val="000000"/>
                </a:solidFill>
              </a:rPr>
              <a:pPr/>
              <a:t>2023/10/2</a:t>
            </a:fld>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9F9817D-46D5-403A-BB60-00E6DC61C272}"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5708384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fld id="{C0995DCA-62B6-4A32-8D67-5E0F334ED1BE}" type="datetimeFigureOut">
              <a:rPr lang="ja-JP" altLang="en-US">
                <a:solidFill>
                  <a:srgbClr val="000000"/>
                </a:solidFill>
              </a:rPr>
              <a:pPr/>
              <a:t>2023/10/2</a:t>
            </a:fld>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8D132C-133F-4390-9429-4EA7356F34ED}"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765191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3F0BA38-0368-4A7D-9267-A7C3690DBF55}" type="slidenum">
              <a:rPr lang="en-US" altLang="ja-JP"/>
              <a:pPr>
                <a:defRPr/>
              </a:pPr>
              <a:t>‹N°›</a:t>
            </a:fld>
            <a:endParaRPr lang="en-US" altLang="ja-JP"/>
          </a:p>
        </p:txBody>
      </p:sp>
    </p:spTree>
    <p:extLst>
      <p:ext uri="{BB962C8B-B14F-4D97-AF65-F5344CB8AC3E}">
        <p14:creationId xmlns:p14="http://schemas.microsoft.com/office/powerpoint/2010/main" val="1772006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fld id="{204D0EB3-50A4-4CA5-A128-5D550CD11CFA}" type="datetimeFigureOut">
              <a:rPr lang="ja-JP" altLang="en-US">
                <a:solidFill>
                  <a:srgbClr val="000000"/>
                </a:solidFill>
              </a:rPr>
              <a:pPr/>
              <a:t>2023/10/2</a:t>
            </a:fld>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964602F-C2CE-4278-9710-0E514F303AFB}"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39717969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5C116A58-6F0F-47F2-8B35-6778FB160B98}" type="datetimeFigureOut">
              <a:rPr lang="ja-JP" altLang="en-US">
                <a:solidFill>
                  <a:srgbClr val="000000"/>
                </a:solidFill>
              </a:rPr>
              <a:pPr/>
              <a:t>2023/10/2</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C9C4E13-8F01-4A9D-92FF-A6839F9F7CE9}"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24094495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3"/>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4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8951E1D5-6DED-476E-A280-FBA21C5AF7B8}" type="datetimeFigureOut">
              <a:rPr lang="ja-JP" altLang="en-US">
                <a:solidFill>
                  <a:srgbClr val="000000"/>
                </a:solidFill>
              </a:rPr>
              <a:pPr/>
              <a:t>2023/10/2</a:t>
            </a:fld>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347BAD-84D8-44E3-83C8-DE72FD2242E8}"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39907827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09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09600" y="3938593"/>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6197600" y="3938593"/>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fld id="{53EA6E38-BA63-491A-ABE8-334E218E6505}" type="datetimeFigureOut">
              <a:rPr lang="ja-JP" altLang="en-US">
                <a:solidFill>
                  <a:srgbClr val="000000"/>
                </a:solidFill>
              </a:rPr>
              <a:pPr/>
              <a:t>2023/10/2</a:t>
            </a:fld>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90424D9-BA29-49EC-BB21-0769F9A11A35}"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27355541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43"/>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fld id="{714F4792-4C22-46E1-BAC6-84A7A89F226C}" type="datetimeFigureOut">
              <a:rPr lang="ja-JP" altLang="en-US">
                <a:solidFill>
                  <a:srgbClr val="000000"/>
                </a:solidFill>
              </a:rPr>
              <a:pPr/>
              <a:t>2023/10/2</a:t>
            </a:fld>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DD41637-2025-4366-8345-FA59F2213558}"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35836208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09600" y="1600205"/>
            <a:ext cx="10972800" cy="4525963"/>
          </a:xfrm>
        </p:spPr>
        <p:txBody>
          <a:bodyPr/>
          <a:lstStyle/>
          <a:p>
            <a:endParaRPr lang="ja-JP" altLang="en-US" dirty="0"/>
          </a:p>
        </p:txBody>
      </p:sp>
      <p:sp>
        <p:nvSpPr>
          <p:cNvPr id="4" name="日付プレースホルダー 3"/>
          <p:cNvSpPr>
            <a:spLocks noGrp="1"/>
          </p:cNvSpPr>
          <p:nvPr>
            <p:ph type="dt" sz="half" idx="10"/>
          </p:nvPr>
        </p:nvSpPr>
        <p:spPr>
          <a:xfrm>
            <a:off x="609600" y="6245225"/>
            <a:ext cx="2844800" cy="476250"/>
          </a:xfrm>
        </p:spPr>
        <p:txBody>
          <a:bodyPr/>
          <a:lstStyle>
            <a:lvl1pPr>
              <a:defRPr/>
            </a:lvl1pPr>
          </a:lstStyle>
          <a:p>
            <a:fld id="{E4113E56-ECED-41C9-966B-678CB15D4426}" type="datetimeFigureOut">
              <a:rPr lang="ja-JP" altLang="en-US">
                <a:solidFill>
                  <a:srgbClr val="000000"/>
                </a:solidFill>
              </a:rPr>
              <a:pPr/>
              <a:t>2023/10/2</a:t>
            </a:fld>
            <a:endParaRPr lang="en-US" altLang="ja-JP" dirty="0">
              <a:solidFill>
                <a:srgbClr val="000000"/>
              </a:solidFill>
            </a:endParaRPr>
          </a:p>
        </p:txBody>
      </p:sp>
      <p:sp>
        <p:nvSpPr>
          <p:cNvPr id="5" name="フッター プレースホルダー 4"/>
          <p:cNvSpPr>
            <a:spLocks noGrp="1"/>
          </p:cNvSpPr>
          <p:nvPr>
            <p:ph type="ftr" sz="quarter" idx="11"/>
          </p:nvPr>
        </p:nvSpPr>
        <p:spPr>
          <a:xfrm>
            <a:off x="4165600" y="6245225"/>
            <a:ext cx="3860800" cy="476250"/>
          </a:xfrm>
        </p:spPr>
        <p:txBody>
          <a:bodyPr/>
          <a:lstStyle>
            <a:lvl1pPr>
              <a:defRPr/>
            </a:lvl1pPr>
          </a:lstStyle>
          <a:p>
            <a:pPr>
              <a:defRPr/>
            </a:pPr>
            <a:endParaRPr lang="en-US" altLang="ja-JP" dirty="0">
              <a:solidFill>
                <a:srgbClr val="000000"/>
              </a:solidFill>
            </a:endParaRPr>
          </a:p>
        </p:txBody>
      </p:sp>
      <p:sp>
        <p:nvSpPr>
          <p:cNvPr id="6" name="スライド番号プレースホルダー 5"/>
          <p:cNvSpPr>
            <a:spLocks noGrp="1"/>
          </p:cNvSpPr>
          <p:nvPr>
            <p:ph type="sldNum" sz="quarter" idx="12"/>
          </p:nvPr>
        </p:nvSpPr>
        <p:spPr>
          <a:xfrm>
            <a:off x="8737600" y="6245225"/>
            <a:ext cx="2844800" cy="476250"/>
          </a:xfrm>
        </p:spPr>
        <p:txBody>
          <a:bodyPr/>
          <a:lstStyle>
            <a:lvl1pPr>
              <a:defRPr/>
            </a:lvl1pPr>
          </a:lstStyle>
          <a:p>
            <a:fld id="{BE60242F-4E44-4E3C-AC96-4FB2C3B6AA88}" type="slidenum">
              <a:rPr lang="ja-JP" altLang="en-US">
                <a:solidFill>
                  <a:srgbClr val="000000"/>
                </a:solidFill>
              </a:rPr>
              <a:pPr/>
              <a:t>‹N°›</a:t>
            </a:fld>
            <a:endParaRPr lang="en-US" altLang="ja-JP" dirty="0">
              <a:solidFill>
                <a:srgbClr val="000000"/>
              </a:solidFill>
            </a:endParaRPr>
          </a:p>
        </p:txBody>
      </p:sp>
    </p:spTree>
    <p:extLst>
      <p:ext uri="{BB962C8B-B14F-4D97-AF65-F5344CB8AC3E}">
        <p14:creationId xmlns:p14="http://schemas.microsoft.com/office/powerpoint/2010/main" val="33102604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ja-JP" altLang="en-US" dirty="0">
              <a:solidFill>
                <a:srgbClr val="FFFFFF"/>
              </a:solidFill>
            </a:endParaRPr>
          </a:p>
        </p:txBody>
      </p:sp>
      <p:sp>
        <p:nvSpPr>
          <p:cNvPr id="50178"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ja-JP" altLang="en-US" noProof="0"/>
              <a:t>マスタ タイトルの書式設定</a:t>
            </a:r>
          </a:p>
        </p:txBody>
      </p:sp>
      <p:sp>
        <p:nvSpPr>
          <p:cNvPr id="50179"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ja-JP" altLang="en-US" noProof="0"/>
              <a:t>マスタ サブタイトルの書式設定</a:t>
            </a:r>
          </a:p>
        </p:txBody>
      </p:sp>
      <p:sp>
        <p:nvSpPr>
          <p:cNvPr id="5" name="Rectangle 5"/>
          <p:cNvSpPr>
            <a:spLocks noGrp="1" noChangeArrowheads="1"/>
          </p:cNvSpPr>
          <p:nvPr>
            <p:ph type="ftr" sz="quarter" idx="10"/>
          </p:nvPr>
        </p:nvSpPr>
        <p:spPr>
          <a:extLst>
            <a:ext uri="{FAA26D3D-D897-4be2-8F04-BA451C77F1D7}">
              <ma14:placeholderFlag xmlns:ma14="http://schemas.microsoft.com/office/mac/drawingml/2011/main" xmlns="" val="1"/>
            </a:ext>
          </a:extLst>
        </p:spPr>
        <p:txBody>
          <a:bodyPr/>
          <a:lstStyle>
            <a:lvl1pPr>
              <a:defRPr/>
            </a:lvl1pPr>
          </a:lstStyle>
          <a:p>
            <a:pPr>
              <a:defRPr/>
            </a:pPr>
            <a:endParaRPr lang="en-US" altLang="ja-JP" dirty="0">
              <a:solidFill>
                <a:srgbClr val="FFFFFF"/>
              </a:solidFill>
            </a:endParaRPr>
          </a:p>
        </p:txBody>
      </p:sp>
      <p:sp>
        <p:nvSpPr>
          <p:cNvPr id="6" name="Rectangle 6"/>
          <p:cNvSpPr>
            <a:spLocks noGrp="1" noChangeArrowheads="1"/>
          </p:cNvSpPr>
          <p:nvPr>
            <p:ph type="sldNum" sz="quarter" idx="11"/>
          </p:nvPr>
        </p:nvSpPr>
        <p:spPr>
          <a:extLst>
            <a:ext uri="{FAA26D3D-D897-4be2-8F04-BA451C77F1D7}">
              <ma14:placeholderFlag xmlns:ma14="http://schemas.microsoft.com/office/mac/drawingml/2011/main" xmlns="" val="1"/>
            </a:ext>
          </a:extLst>
        </p:spPr>
        <p:txBody>
          <a:bodyPr/>
          <a:lstStyle>
            <a:lvl1pPr>
              <a:defRPr/>
            </a:lvl1pPr>
          </a:lstStyle>
          <a:p>
            <a:fld id="{6E723AB7-F5E0-4704-B3F1-18B5C3DA5D31}" type="slidenum">
              <a:rPr lang="ja-JP" altLang="en-US">
                <a:solidFill>
                  <a:srgbClr val="FFFFFF"/>
                </a:solidFill>
              </a:rPr>
              <a:pPr/>
              <a:t>‹N°›</a:t>
            </a:fld>
            <a:endParaRPr lang="en-US" altLang="ja-JP" dirty="0">
              <a:solidFill>
                <a:srgbClr val="FFFFFF"/>
              </a:solidFill>
            </a:endParaRPr>
          </a:p>
        </p:txBody>
      </p:sp>
      <p:sp>
        <p:nvSpPr>
          <p:cNvPr id="7" name="Rectangle 7"/>
          <p:cNvSpPr>
            <a:spLocks noGrp="1" noChangeArrowheads="1"/>
          </p:cNvSpPr>
          <p:nvPr>
            <p:ph type="dt" sz="quarter" idx="12"/>
          </p:nvPr>
        </p:nvSpPr>
        <p:spPr>
          <a:extLst>
            <a:ext uri="{FAA26D3D-D897-4be2-8F04-BA451C77F1D7}">
              <ma14:placeholderFlag xmlns:ma14="http://schemas.microsoft.com/office/mac/drawingml/2011/main" xmlns="" val="1"/>
            </a:ext>
          </a:extLst>
        </p:spPr>
        <p:txBody>
          <a:bodyPr/>
          <a:lstStyle>
            <a:lvl1pPr>
              <a:defRPr/>
            </a:lvl1pPr>
          </a:lstStyle>
          <a:p>
            <a:fld id="{7AE2E73B-35C2-48D3-9E5C-7CE18AEAA331}" type="datetimeFigureOut">
              <a:rPr lang="ja-JP" altLang="en-US">
                <a:solidFill>
                  <a:srgbClr val="FFFFFF"/>
                </a:solidFill>
              </a:rPr>
              <a:pPr/>
              <a:t>2023/10/2</a:t>
            </a:fld>
            <a:endParaRPr lang="en-US" altLang="ja-JP" dirty="0">
              <a:solidFill>
                <a:srgbClr val="FFFFFF"/>
              </a:solidFill>
            </a:endParaRPr>
          </a:p>
        </p:txBody>
      </p:sp>
    </p:spTree>
    <p:extLst>
      <p:ext uri="{BB962C8B-B14F-4D97-AF65-F5344CB8AC3E}">
        <p14:creationId xmlns:p14="http://schemas.microsoft.com/office/powerpoint/2010/main" val="2190977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6B9D2E19-99B5-489B-86AE-C30B933AD243}" type="datetimeFigureOut">
              <a:rPr lang="ja-JP" altLang="en-US">
                <a:solidFill>
                  <a:srgbClr val="FFFFFF"/>
                </a:solidFill>
              </a:rPr>
              <a:pPr/>
              <a:t>2023/10/2</a:t>
            </a:fld>
            <a:endParaRPr lang="en-US" altLang="ja-JP"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B535837-7993-4BE5-A05D-B62BE32FC393}"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6031637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fld id="{E4D89645-EC44-4A6B-81B0-03D2BD2746E3}" type="datetimeFigureOut">
              <a:rPr lang="ja-JP" altLang="en-US">
                <a:solidFill>
                  <a:srgbClr val="FFFFFF"/>
                </a:solidFill>
              </a:rPr>
              <a:pPr/>
              <a:t>2023/10/2</a:t>
            </a:fld>
            <a:endParaRPr lang="en-US" altLang="ja-JP"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06ADDEE-4BCC-4896-B3C2-F162C0B64E7D}"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41591676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fld id="{C4F17E77-8F3B-4536-A026-583C78E2FAF5}" type="datetimeFigureOut">
              <a:rPr lang="ja-JP" altLang="en-US">
                <a:solidFill>
                  <a:srgbClr val="FFFFFF"/>
                </a:solidFill>
              </a:rPr>
              <a:pPr/>
              <a:t>2023/10/2</a:t>
            </a:fld>
            <a:endParaRPr lang="en-US" altLang="ja-JP"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F3BE551-2E4A-45B5-B291-E3144CF76A6C}"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87880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958D043-209C-4163-A215-9E9440CB84FD}" type="slidenum">
              <a:rPr lang="en-US" altLang="ja-JP"/>
              <a:pPr>
                <a:defRPr/>
              </a:pPr>
              <a:t>‹N°›</a:t>
            </a:fld>
            <a:endParaRPr lang="en-US" altLang="ja-JP"/>
          </a:p>
        </p:txBody>
      </p:sp>
    </p:spTree>
    <p:extLst>
      <p:ext uri="{BB962C8B-B14F-4D97-AF65-F5344CB8AC3E}">
        <p14:creationId xmlns:p14="http://schemas.microsoft.com/office/powerpoint/2010/main" val="2967878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fld id="{24D6E9BD-8D56-4FC7-B981-23BF8F5712D5}" type="datetimeFigureOut">
              <a:rPr lang="ja-JP" altLang="en-US">
                <a:solidFill>
                  <a:srgbClr val="FFFFFF"/>
                </a:solidFill>
              </a:rPr>
              <a:pPr/>
              <a:t>2023/10/2</a:t>
            </a:fld>
            <a:endParaRPr lang="en-US" altLang="ja-JP"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CBF8EE7-8503-44E2-864D-720AB09618FF}"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1473920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fld id="{A15BC0A4-16DF-4D4F-9EA8-DEA451457445}" type="datetimeFigureOut">
              <a:rPr lang="ja-JP" altLang="en-US">
                <a:solidFill>
                  <a:srgbClr val="FFFFFF"/>
                </a:solidFill>
              </a:rPr>
              <a:pPr/>
              <a:t>2023/10/2</a:t>
            </a:fld>
            <a:endParaRPr lang="en-US" altLang="ja-JP"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4EAA0C1-4463-4817-996D-9346554292B9}"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1532836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5D5517A-F4B5-48BB-BBBB-2096FDC38CA4}" type="datetimeFigureOut">
              <a:rPr lang="ja-JP" altLang="en-US">
                <a:solidFill>
                  <a:srgbClr val="FFFFFF"/>
                </a:solidFill>
              </a:rPr>
              <a:pPr/>
              <a:t>2023/10/2</a:t>
            </a:fld>
            <a:endParaRPr lang="en-US" altLang="ja-JP"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9B78F421-E490-4181-80B1-F1586CDCFAE8}"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17715468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fld id="{CF3C7A1F-6325-4BCD-8D9F-8053E0BF9C6E}" type="datetimeFigureOut">
              <a:rPr lang="ja-JP" altLang="en-US">
                <a:solidFill>
                  <a:srgbClr val="FFFFFF"/>
                </a:solidFill>
              </a:rPr>
              <a:pPr/>
              <a:t>2023/10/2</a:t>
            </a:fld>
            <a:endParaRPr lang="en-US" altLang="ja-JP"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E8D57E7-C516-4028-ADE1-093EEAFF192F}"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9141317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fld id="{67F1C0E9-18F3-4774-8F3F-C39572D2801E}" type="datetimeFigureOut">
              <a:rPr lang="ja-JP" altLang="en-US">
                <a:solidFill>
                  <a:srgbClr val="FFFFFF"/>
                </a:solidFill>
              </a:rPr>
              <a:pPr/>
              <a:t>2023/10/2</a:t>
            </a:fld>
            <a:endParaRPr lang="en-US" altLang="ja-JP"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FF2F887-A27E-4634-96DC-5238EC1304A2}"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9763415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EE0C9780-7AB4-4287-ABA7-8E2CF50A6422}" type="datetimeFigureOut">
              <a:rPr lang="ja-JP" altLang="en-US">
                <a:solidFill>
                  <a:srgbClr val="FFFFFF"/>
                </a:solidFill>
              </a:rPr>
              <a:pPr/>
              <a:t>2023/10/2</a:t>
            </a:fld>
            <a:endParaRPr lang="en-US" altLang="ja-JP"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38AF488-B6F7-4E97-9079-F0664A5AD6CA}"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8258587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92100"/>
            <a:ext cx="2743200" cy="57277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92100"/>
            <a:ext cx="8026400" cy="57277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F5C835FE-127B-4D6C-823E-0210A0488E9A}" type="datetimeFigureOut">
              <a:rPr lang="ja-JP" altLang="en-US">
                <a:solidFill>
                  <a:srgbClr val="FFFFFF"/>
                </a:solidFill>
              </a:rPr>
              <a:pPr/>
              <a:t>2023/10/2</a:t>
            </a:fld>
            <a:endParaRPr lang="en-US" altLang="ja-JP"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5EEEFA7-8C2E-4FBA-86D5-7E307B34A3B3}"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4552867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92100"/>
            <a:ext cx="10972800" cy="13843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09600" y="1905000"/>
            <a:ext cx="10972800" cy="4114800"/>
          </a:xfrm>
        </p:spPr>
        <p:txBody>
          <a:bodyPr/>
          <a:lstStyle/>
          <a:p>
            <a:pPr lvl="0"/>
            <a:endParaRPr lang="ja-JP" altLang="en-US" noProof="0" dirty="0"/>
          </a:p>
        </p:txBody>
      </p:sp>
      <p:sp>
        <p:nvSpPr>
          <p:cNvPr id="4" name="Rectangle 4"/>
          <p:cNvSpPr>
            <a:spLocks noGrp="1" noChangeArrowheads="1"/>
          </p:cNvSpPr>
          <p:nvPr>
            <p:ph type="dt" sz="half" idx="10"/>
          </p:nvPr>
        </p:nvSpPr>
        <p:spPr>
          <a:ln/>
        </p:spPr>
        <p:txBody>
          <a:bodyPr/>
          <a:lstStyle>
            <a:lvl1pPr>
              <a:defRPr/>
            </a:lvl1pPr>
          </a:lstStyle>
          <a:p>
            <a:fld id="{97267CAD-A748-4B4C-92ED-4FA17D483160}" type="datetimeFigureOut">
              <a:rPr lang="ja-JP" altLang="en-US">
                <a:solidFill>
                  <a:srgbClr val="FFFFFF"/>
                </a:solidFill>
              </a:rPr>
              <a:pPr/>
              <a:t>2023/10/2</a:t>
            </a:fld>
            <a:endParaRPr lang="en-US" altLang="ja-JP"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ABCC37C-CDD3-4CF3-81A6-105F81C9463D}" type="slidenum">
              <a:rPr lang="ja-JP" altLang="en-US">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5865803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4763" y="4267200"/>
            <a:ext cx="12187237"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8"/>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9"/>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8" name="Group 35"/>
            <p:cNvGrpSpPr>
              <a:grpSpLocks/>
            </p:cNvGrpSpPr>
            <p:nvPr userDrawn="1"/>
          </p:nvGrpSpPr>
          <p:grpSpPr bwMode="auto">
            <a:xfrm>
              <a:off x="4128" y="3360"/>
              <a:ext cx="1350" cy="821"/>
              <a:chOff x="4128" y="3360"/>
              <a:chExt cx="1350"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9"/>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0"/>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1"/>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3"/>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4"/>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50"/>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98370" name="Rectangle 66"/>
          <p:cNvSpPr>
            <a:spLocks noGrp="1" noChangeArrowheads="1"/>
          </p:cNvSpPr>
          <p:nvPr>
            <p:ph type="ctrTitle" sz="quarter"/>
          </p:nvPr>
        </p:nvSpPr>
        <p:spPr>
          <a:xfrm>
            <a:off x="914400" y="1692276"/>
            <a:ext cx="10363200" cy="1736725"/>
          </a:xfrm>
        </p:spPr>
        <p:txBody>
          <a:bodyPr anchor="b"/>
          <a:lstStyle>
            <a:lvl1pPr>
              <a:defRPr sz="5400"/>
            </a:lvl1pPr>
          </a:lstStyle>
          <a:p>
            <a:pPr lvl="0"/>
            <a:r>
              <a:rPr lang="ja-JP" altLang="en-US" noProof="0"/>
              <a:t>マスタ タイトルの書式設定</a:t>
            </a:r>
          </a:p>
        </p:txBody>
      </p:sp>
      <p:sp>
        <p:nvSpPr>
          <p:cNvPr id="98371"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ja-JP" altLang="en-US" noProof="0"/>
              <a:t>マスタ サブタイトルの書式設定</a:t>
            </a:r>
          </a:p>
        </p:txBody>
      </p:sp>
      <p:sp>
        <p:nvSpPr>
          <p:cNvPr id="68" name="Rectangle 68"/>
          <p:cNvSpPr>
            <a:spLocks noGrp="1" noChangeArrowheads="1"/>
          </p:cNvSpPr>
          <p:nvPr>
            <p:ph type="dt" sz="quarter" idx="10"/>
          </p:nvPr>
        </p:nvSpPr>
        <p:spPr>
          <a:xfrm>
            <a:off x="609600" y="6248400"/>
            <a:ext cx="2844800" cy="457200"/>
          </a:xfrm>
        </p:spPr>
        <p:txBody>
          <a:bodyPr/>
          <a:lstStyle>
            <a:lvl1pPr eaLnBrk="0" hangingPunct="0">
              <a:defRPr/>
            </a:lvl1pPr>
          </a:lstStyle>
          <a:p>
            <a:pPr>
              <a:defRPr/>
            </a:pPr>
            <a:fld id="{76266989-1BA9-4547-B0A7-4237B5A0DBEC}" type="datetime1">
              <a:rPr lang="ja-JP" altLang="en-US"/>
              <a:pPr>
                <a:defRPr/>
              </a:pPr>
              <a:t>2023/10/2</a:t>
            </a:fld>
            <a:endParaRPr lang="en-US" altLang="ja-JP" dirty="0"/>
          </a:p>
        </p:txBody>
      </p:sp>
      <p:sp>
        <p:nvSpPr>
          <p:cNvPr id="69" name="Rectangle 69"/>
          <p:cNvSpPr>
            <a:spLocks noGrp="1" noChangeArrowheads="1"/>
          </p:cNvSpPr>
          <p:nvPr>
            <p:ph type="ftr" sz="quarter" idx="11"/>
          </p:nvPr>
        </p:nvSpPr>
        <p:spPr>
          <a:xfrm>
            <a:off x="4165600" y="6248400"/>
            <a:ext cx="3860800" cy="457200"/>
          </a:xfrm>
        </p:spPr>
        <p:txBody>
          <a:bodyPr/>
          <a:lstStyle>
            <a:lvl1pPr algn="l" eaLnBrk="0" hangingPunct="0">
              <a:defRPr/>
            </a:lvl1pPr>
          </a:lstStyle>
          <a:p>
            <a:pPr>
              <a:defRPr/>
            </a:pPr>
            <a:endParaRPr lang="en-US" altLang="ja-JP" dirty="0"/>
          </a:p>
        </p:txBody>
      </p:sp>
      <p:sp>
        <p:nvSpPr>
          <p:cNvPr id="70" name="Rectangle 70"/>
          <p:cNvSpPr>
            <a:spLocks noGrp="1" noChangeArrowheads="1"/>
          </p:cNvSpPr>
          <p:nvPr>
            <p:ph type="sldNum" sz="quarter" idx="12"/>
          </p:nvPr>
        </p:nvSpPr>
        <p:spPr>
          <a:xfrm>
            <a:off x="8737600" y="6248400"/>
            <a:ext cx="2844800" cy="457200"/>
          </a:xfrm>
        </p:spPr>
        <p:txBody>
          <a:bodyPr/>
          <a:lstStyle>
            <a:lvl1pPr eaLnBrk="0" hangingPunct="0">
              <a:defRPr/>
            </a:lvl1pPr>
          </a:lstStyle>
          <a:p>
            <a:fld id="{DC54ACA7-3AFC-4C0E-A935-8BE76E4C7B7D}" type="slidenum">
              <a:rPr lang="ja-JP" altLang="en-US"/>
              <a:pPr/>
              <a:t>‹N°›</a:t>
            </a:fld>
            <a:endParaRPr lang="en-US" altLang="ja-JP" dirty="0"/>
          </a:p>
        </p:txBody>
      </p:sp>
    </p:spTree>
    <p:extLst>
      <p:ext uri="{BB962C8B-B14F-4D97-AF65-F5344CB8AC3E}">
        <p14:creationId xmlns:p14="http://schemas.microsoft.com/office/powerpoint/2010/main" val="20446826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4"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5" name="Group 3"/>
          <p:cNvGrpSpPr>
            <a:grpSpLocks/>
          </p:cNvGrpSpPr>
          <p:nvPr/>
        </p:nvGrpSpPr>
        <p:grpSpPr bwMode="auto">
          <a:xfrm>
            <a:off x="4763" y="4267200"/>
            <a:ext cx="12187237" cy="2590800"/>
            <a:chOff x="2" y="2688"/>
            <a:chExt cx="5758" cy="1632"/>
          </a:xfrm>
        </p:grpSpPr>
        <p:sp>
          <p:nvSpPr>
            <p:cNvPr id="6"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7" name="Group 5"/>
            <p:cNvGrpSpPr>
              <a:grpSpLocks/>
            </p:cNvGrpSpPr>
            <p:nvPr userDrawn="1"/>
          </p:nvGrpSpPr>
          <p:grpSpPr bwMode="auto">
            <a:xfrm>
              <a:off x="3528" y="3715"/>
              <a:ext cx="792" cy="521"/>
              <a:chOff x="3527" y="3715"/>
              <a:chExt cx="792" cy="521"/>
            </a:xfrm>
          </p:grpSpPr>
          <p:sp>
            <p:nvSpPr>
              <p:cNvPr id="5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8" name="Group 17"/>
            <p:cNvGrpSpPr>
              <a:grpSpLocks/>
            </p:cNvGrpSpPr>
            <p:nvPr userDrawn="1"/>
          </p:nvGrpSpPr>
          <p:grpSpPr bwMode="auto">
            <a:xfrm>
              <a:off x="1776" y="3631"/>
              <a:ext cx="1626" cy="683"/>
              <a:chOff x="1776" y="3631"/>
              <a:chExt cx="1626" cy="683"/>
            </a:xfrm>
          </p:grpSpPr>
          <p:sp>
            <p:nvSpPr>
              <p:cNvPr id="4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9" name="Group 36"/>
            <p:cNvGrpSpPr>
              <a:grpSpLocks/>
            </p:cNvGrpSpPr>
            <p:nvPr userDrawn="1"/>
          </p:nvGrpSpPr>
          <p:grpSpPr bwMode="auto">
            <a:xfrm>
              <a:off x="4128" y="3360"/>
              <a:ext cx="1350" cy="821"/>
              <a:chOff x="4128" y="3360"/>
              <a:chExt cx="1350" cy="821"/>
            </a:xfrm>
          </p:grpSpPr>
          <p:sp>
            <p:nvSpPr>
              <p:cNvPr id="2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0" name="Group 54"/>
            <p:cNvGrpSpPr>
              <a:grpSpLocks/>
            </p:cNvGrpSpPr>
            <p:nvPr userDrawn="1"/>
          </p:nvGrpSpPr>
          <p:grpSpPr bwMode="auto">
            <a:xfrm>
              <a:off x="5280" y="3024"/>
              <a:ext cx="425" cy="258"/>
              <a:chOff x="5280" y="3024"/>
              <a:chExt cx="425" cy="258"/>
            </a:xfrm>
          </p:grpSpPr>
          <p:sp>
            <p:nvSpPr>
              <p:cNvPr id="11"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8" name="Group 62"/>
              <p:cNvGrpSpPr>
                <a:grpSpLocks/>
              </p:cNvGrpSpPr>
              <p:nvPr/>
            </p:nvGrpSpPr>
            <p:grpSpPr bwMode="auto">
              <a:xfrm>
                <a:off x="5381" y="3085"/>
                <a:ext cx="227" cy="132"/>
                <a:chOff x="5381" y="3085"/>
                <a:chExt cx="227" cy="132"/>
              </a:xfrm>
            </p:grpSpPr>
            <p:sp>
              <p:nvSpPr>
                <p:cNvPr id="1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9" name="日付プレースホルダー 3"/>
          <p:cNvSpPr>
            <a:spLocks noGrp="1"/>
          </p:cNvSpPr>
          <p:nvPr>
            <p:ph type="dt" sz="half" idx="10"/>
          </p:nvPr>
        </p:nvSpPr>
        <p:spPr/>
        <p:txBody>
          <a:bodyPr/>
          <a:lstStyle>
            <a:lvl1pPr eaLnBrk="0" hangingPunct="0">
              <a:defRPr/>
            </a:lvl1pPr>
          </a:lstStyle>
          <a:p>
            <a:pPr>
              <a:defRPr/>
            </a:pPr>
            <a:fld id="{671B550E-93D1-4521-BF7F-39D8771970A3}" type="datetime1">
              <a:rPr lang="ja-JP" altLang="en-US"/>
              <a:pPr>
                <a:defRPr/>
              </a:pPr>
              <a:t>2023/10/2</a:t>
            </a:fld>
            <a:endParaRPr lang="en-US" altLang="ja-JP" dirty="0"/>
          </a:p>
        </p:txBody>
      </p:sp>
      <p:sp>
        <p:nvSpPr>
          <p:cNvPr id="70" name="フッター プレースホルダー 4"/>
          <p:cNvSpPr>
            <a:spLocks noGrp="1"/>
          </p:cNvSpPr>
          <p:nvPr>
            <p:ph type="ftr" sz="quarter" idx="11"/>
          </p:nvPr>
        </p:nvSpPr>
        <p:spPr/>
        <p:txBody>
          <a:bodyPr/>
          <a:lstStyle>
            <a:lvl1pPr algn="l" eaLnBrk="0" hangingPunct="0">
              <a:defRPr/>
            </a:lvl1pPr>
          </a:lstStyle>
          <a:p>
            <a:pPr>
              <a:defRPr/>
            </a:pPr>
            <a:endParaRPr lang="en-US" altLang="ja-JP" dirty="0"/>
          </a:p>
        </p:txBody>
      </p:sp>
      <p:sp>
        <p:nvSpPr>
          <p:cNvPr id="71" name="スライド番号プレースホルダー 5"/>
          <p:cNvSpPr>
            <a:spLocks noGrp="1"/>
          </p:cNvSpPr>
          <p:nvPr>
            <p:ph type="sldNum" sz="quarter" idx="12"/>
          </p:nvPr>
        </p:nvSpPr>
        <p:spPr/>
        <p:txBody>
          <a:bodyPr/>
          <a:lstStyle>
            <a:lvl1pPr eaLnBrk="0" hangingPunct="0">
              <a:defRPr/>
            </a:lvl1pPr>
          </a:lstStyle>
          <a:p>
            <a:fld id="{04B036BA-7B71-4A83-89B9-D1FC0A6AC16B}" type="slidenum">
              <a:rPr lang="ja-JP" altLang="en-US"/>
              <a:pPr/>
              <a:t>‹N°›</a:t>
            </a:fld>
            <a:endParaRPr lang="en-US" altLang="ja-JP" dirty="0"/>
          </a:p>
        </p:txBody>
      </p:sp>
    </p:spTree>
    <p:extLst>
      <p:ext uri="{BB962C8B-B14F-4D97-AF65-F5344CB8AC3E}">
        <p14:creationId xmlns:p14="http://schemas.microsoft.com/office/powerpoint/2010/main" val="4175608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6E82FC4-A48D-41E5-8A84-1D93BF694BD2}" type="slidenum">
              <a:rPr lang="en-US" altLang="ja-JP"/>
              <a:pPr>
                <a:defRPr/>
              </a:pPr>
              <a:t>‹N°›</a:t>
            </a:fld>
            <a:endParaRPr lang="en-US" altLang="ja-JP"/>
          </a:p>
        </p:txBody>
      </p:sp>
    </p:spTree>
    <p:extLst>
      <p:ext uri="{BB962C8B-B14F-4D97-AF65-F5344CB8AC3E}">
        <p14:creationId xmlns:p14="http://schemas.microsoft.com/office/powerpoint/2010/main" val="19647306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5" name="Group 3"/>
          <p:cNvGrpSpPr>
            <a:grpSpLocks/>
          </p:cNvGrpSpPr>
          <p:nvPr/>
        </p:nvGrpSpPr>
        <p:grpSpPr bwMode="auto">
          <a:xfrm>
            <a:off x="4763" y="4267200"/>
            <a:ext cx="12187237" cy="2590800"/>
            <a:chOff x="2" y="2688"/>
            <a:chExt cx="5758" cy="1632"/>
          </a:xfrm>
        </p:grpSpPr>
        <p:sp>
          <p:nvSpPr>
            <p:cNvPr id="6"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7" name="Group 5"/>
            <p:cNvGrpSpPr>
              <a:grpSpLocks/>
            </p:cNvGrpSpPr>
            <p:nvPr userDrawn="1"/>
          </p:nvGrpSpPr>
          <p:grpSpPr bwMode="auto">
            <a:xfrm>
              <a:off x="3528" y="3715"/>
              <a:ext cx="792" cy="521"/>
              <a:chOff x="3527" y="3715"/>
              <a:chExt cx="792" cy="521"/>
            </a:xfrm>
          </p:grpSpPr>
          <p:sp>
            <p:nvSpPr>
              <p:cNvPr id="5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8" name="Group 17"/>
            <p:cNvGrpSpPr>
              <a:grpSpLocks/>
            </p:cNvGrpSpPr>
            <p:nvPr userDrawn="1"/>
          </p:nvGrpSpPr>
          <p:grpSpPr bwMode="auto">
            <a:xfrm>
              <a:off x="1776" y="3631"/>
              <a:ext cx="1626" cy="683"/>
              <a:chOff x="1776" y="3631"/>
              <a:chExt cx="1626" cy="683"/>
            </a:xfrm>
          </p:grpSpPr>
          <p:sp>
            <p:nvSpPr>
              <p:cNvPr id="4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9" name="Group 36"/>
            <p:cNvGrpSpPr>
              <a:grpSpLocks/>
            </p:cNvGrpSpPr>
            <p:nvPr userDrawn="1"/>
          </p:nvGrpSpPr>
          <p:grpSpPr bwMode="auto">
            <a:xfrm>
              <a:off x="4128" y="3360"/>
              <a:ext cx="1350" cy="821"/>
              <a:chOff x="4128" y="3360"/>
              <a:chExt cx="1350" cy="821"/>
            </a:xfrm>
          </p:grpSpPr>
          <p:sp>
            <p:nvSpPr>
              <p:cNvPr id="2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0" name="Group 54"/>
            <p:cNvGrpSpPr>
              <a:grpSpLocks/>
            </p:cNvGrpSpPr>
            <p:nvPr userDrawn="1"/>
          </p:nvGrpSpPr>
          <p:grpSpPr bwMode="auto">
            <a:xfrm>
              <a:off x="5280" y="3024"/>
              <a:ext cx="425" cy="258"/>
              <a:chOff x="5280" y="3024"/>
              <a:chExt cx="425" cy="258"/>
            </a:xfrm>
          </p:grpSpPr>
          <p:sp>
            <p:nvSpPr>
              <p:cNvPr id="11"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8" name="Group 62"/>
              <p:cNvGrpSpPr>
                <a:grpSpLocks/>
              </p:cNvGrpSpPr>
              <p:nvPr/>
            </p:nvGrpSpPr>
            <p:grpSpPr bwMode="auto">
              <a:xfrm>
                <a:off x="5381" y="3085"/>
                <a:ext cx="227" cy="132"/>
                <a:chOff x="5381" y="3085"/>
                <a:chExt cx="227" cy="132"/>
              </a:xfrm>
            </p:grpSpPr>
            <p:sp>
              <p:nvSpPr>
                <p:cNvPr id="1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69" name="日付プレースホルダー 3"/>
          <p:cNvSpPr>
            <a:spLocks noGrp="1"/>
          </p:cNvSpPr>
          <p:nvPr>
            <p:ph type="dt" sz="half" idx="10"/>
          </p:nvPr>
        </p:nvSpPr>
        <p:spPr/>
        <p:txBody>
          <a:bodyPr/>
          <a:lstStyle>
            <a:lvl1pPr eaLnBrk="0" hangingPunct="0">
              <a:defRPr/>
            </a:lvl1pPr>
          </a:lstStyle>
          <a:p>
            <a:pPr>
              <a:defRPr/>
            </a:pPr>
            <a:fld id="{C3684ECC-2EFB-497E-96C1-A44096E12E44}" type="datetime1">
              <a:rPr lang="ja-JP" altLang="en-US"/>
              <a:pPr>
                <a:defRPr/>
              </a:pPr>
              <a:t>2023/10/2</a:t>
            </a:fld>
            <a:endParaRPr lang="en-US" altLang="ja-JP" dirty="0"/>
          </a:p>
        </p:txBody>
      </p:sp>
      <p:sp>
        <p:nvSpPr>
          <p:cNvPr id="70" name="フッター プレースホルダー 4"/>
          <p:cNvSpPr>
            <a:spLocks noGrp="1"/>
          </p:cNvSpPr>
          <p:nvPr>
            <p:ph type="ftr" sz="quarter" idx="11"/>
          </p:nvPr>
        </p:nvSpPr>
        <p:spPr/>
        <p:txBody>
          <a:bodyPr/>
          <a:lstStyle>
            <a:lvl1pPr algn="l" eaLnBrk="0" hangingPunct="0">
              <a:defRPr/>
            </a:lvl1pPr>
          </a:lstStyle>
          <a:p>
            <a:pPr>
              <a:defRPr/>
            </a:pPr>
            <a:endParaRPr lang="en-US" altLang="ja-JP" dirty="0"/>
          </a:p>
        </p:txBody>
      </p:sp>
      <p:sp>
        <p:nvSpPr>
          <p:cNvPr id="71" name="スライド番号プレースホルダー 5"/>
          <p:cNvSpPr>
            <a:spLocks noGrp="1"/>
          </p:cNvSpPr>
          <p:nvPr>
            <p:ph type="sldNum" sz="quarter" idx="12"/>
          </p:nvPr>
        </p:nvSpPr>
        <p:spPr/>
        <p:txBody>
          <a:bodyPr/>
          <a:lstStyle>
            <a:lvl1pPr eaLnBrk="0" hangingPunct="0">
              <a:defRPr/>
            </a:lvl1pPr>
          </a:lstStyle>
          <a:p>
            <a:fld id="{CB8F8749-3DA2-4C3B-B6C0-6698BB959C6B}" type="slidenum">
              <a:rPr lang="ja-JP" altLang="en-US"/>
              <a:pPr/>
              <a:t>‹N°›</a:t>
            </a:fld>
            <a:endParaRPr lang="en-US" altLang="ja-JP" dirty="0"/>
          </a:p>
        </p:txBody>
      </p:sp>
    </p:spTree>
    <p:extLst>
      <p:ext uri="{BB962C8B-B14F-4D97-AF65-F5344CB8AC3E}">
        <p14:creationId xmlns:p14="http://schemas.microsoft.com/office/powerpoint/2010/main" val="283378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5"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6" name="Group 3"/>
          <p:cNvGrpSpPr>
            <a:grpSpLocks/>
          </p:cNvGrpSpPr>
          <p:nvPr/>
        </p:nvGrpSpPr>
        <p:grpSpPr bwMode="auto">
          <a:xfrm>
            <a:off x="4763" y="4267200"/>
            <a:ext cx="12187237" cy="2590800"/>
            <a:chOff x="2" y="2688"/>
            <a:chExt cx="5758" cy="1632"/>
          </a:xfrm>
        </p:grpSpPr>
        <p:sp>
          <p:nvSpPr>
            <p:cNvPr id="7"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8" name="Group 5"/>
            <p:cNvGrpSpPr>
              <a:grpSpLocks/>
            </p:cNvGrpSpPr>
            <p:nvPr userDrawn="1"/>
          </p:nvGrpSpPr>
          <p:grpSpPr bwMode="auto">
            <a:xfrm>
              <a:off x="3528" y="3715"/>
              <a:ext cx="792" cy="521"/>
              <a:chOff x="3527" y="3715"/>
              <a:chExt cx="792" cy="521"/>
            </a:xfrm>
          </p:grpSpPr>
          <p:sp>
            <p:nvSpPr>
              <p:cNvPr id="59"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4"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9"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9" name="Group 17"/>
            <p:cNvGrpSpPr>
              <a:grpSpLocks/>
            </p:cNvGrpSpPr>
            <p:nvPr userDrawn="1"/>
          </p:nvGrpSpPr>
          <p:grpSpPr bwMode="auto">
            <a:xfrm>
              <a:off x="1776" y="3631"/>
              <a:ext cx="1626" cy="683"/>
              <a:chOff x="1776" y="3631"/>
              <a:chExt cx="1626" cy="683"/>
            </a:xfrm>
          </p:grpSpPr>
          <p:sp>
            <p:nvSpPr>
              <p:cNvPr id="41"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9"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8"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10" name="Group 36"/>
            <p:cNvGrpSpPr>
              <a:grpSpLocks/>
            </p:cNvGrpSpPr>
            <p:nvPr userDrawn="1"/>
          </p:nvGrpSpPr>
          <p:grpSpPr bwMode="auto">
            <a:xfrm>
              <a:off x="4128" y="3360"/>
              <a:ext cx="1350" cy="821"/>
              <a:chOff x="4128" y="3360"/>
              <a:chExt cx="1350" cy="821"/>
            </a:xfrm>
          </p:grpSpPr>
          <p:sp>
            <p:nvSpPr>
              <p:cNvPr id="24"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5"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0"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1" name="Group 54"/>
            <p:cNvGrpSpPr>
              <a:grpSpLocks/>
            </p:cNvGrpSpPr>
            <p:nvPr userDrawn="1"/>
          </p:nvGrpSpPr>
          <p:grpSpPr bwMode="auto">
            <a:xfrm>
              <a:off x="5280" y="3024"/>
              <a:ext cx="425" cy="258"/>
              <a:chOff x="5280" y="3024"/>
              <a:chExt cx="425" cy="258"/>
            </a:xfrm>
          </p:grpSpPr>
          <p:sp>
            <p:nvSpPr>
              <p:cNvPr id="12"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8"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9" name="Group 62"/>
              <p:cNvGrpSpPr>
                <a:grpSpLocks/>
              </p:cNvGrpSpPr>
              <p:nvPr/>
            </p:nvGrpSpPr>
            <p:grpSpPr bwMode="auto">
              <a:xfrm>
                <a:off x="5381" y="3085"/>
                <a:ext cx="227" cy="132"/>
                <a:chOff x="5381" y="3085"/>
                <a:chExt cx="227" cy="132"/>
              </a:xfrm>
            </p:grpSpPr>
            <p:sp>
              <p:nvSpPr>
                <p:cNvPr id="20"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2"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3"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0" name="日付プレースホルダー 4"/>
          <p:cNvSpPr>
            <a:spLocks noGrp="1"/>
          </p:cNvSpPr>
          <p:nvPr>
            <p:ph type="dt" sz="half" idx="10"/>
          </p:nvPr>
        </p:nvSpPr>
        <p:spPr/>
        <p:txBody>
          <a:bodyPr/>
          <a:lstStyle>
            <a:lvl1pPr eaLnBrk="0" hangingPunct="0">
              <a:defRPr/>
            </a:lvl1pPr>
          </a:lstStyle>
          <a:p>
            <a:pPr>
              <a:defRPr/>
            </a:pPr>
            <a:fld id="{79515873-605C-47A2-ABD0-B92504473239}" type="datetime1">
              <a:rPr lang="ja-JP" altLang="en-US"/>
              <a:pPr>
                <a:defRPr/>
              </a:pPr>
              <a:t>2023/10/2</a:t>
            </a:fld>
            <a:endParaRPr lang="en-US" altLang="ja-JP" dirty="0"/>
          </a:p>
        </p:txBody>
      </p:sp>
      <p:sp>
        <p:nvSpPr>
          <p:cNvPr id="71" name="フッター プレースホルダー 5"/>
          <p:cNvSpPr>
            <a:spLocks noGrp="1"/>
          </p:cNvSpPr>
          <p:nvPr>
            <p:ph type="ftr" sz="quarter" idx="11"/>
          </p:nvPr>
        </p:nvSpPr>
        <p:spPr/>
        <p:txBody>
          <a:bodyPr/>
          <a:lstStyle>
            <a:lvl1pPr algn="l" eaLnBrk="0" hangingPunct="0">
              <a:defRPr/>
            </a:lvl1pPr>
          </a:lstStyle>
          <a:p>
            <a:pPr>
              <a:defRPr/>
            </a:pPr>
            <a:endParaRPr lang="en-US" altLang="ja-JP" dirty="0"/>
          </a:p>
        </p:txBody>
      </p:sp>
      <p:sp>
        <p:nvSpPr>
          <p:cNvPr id="72" name="スライド番号プレースホルダー 6"/>
          <p:cNvSpPr>
            <a:spLocks noGrp="1"/>
          </p:cNvSpPr>
          <p:nvPr>
            <p:ph type="sldNum" sz="quarter" idx="12"/>
          </p:nvPr>
        </p:nvSpPr>
        <p:spPr/>
        <p:txBody>
          <a:bodyPr/>
          <a:lstStyle>
            <a:lvl1pPr eaLnBrk="0" hangingPunct="0">
              <a:defRPr/>
            </a:lvl1pPr>
          </a:lstStyle>
          <a:p>
            <a:fld id="{782032F9-1A91-4F0C-939B-A5697D90AE5E}" type="slidenum">
              <a:rPr lang="ja-JP" altLang="en-US"/>
              <a:pPr/>
              <a:t>‹N°›</a:t>
            </a:fld>
            <a:endParaRPr lang="en-US" altLang="ja-JP" dirty="0"/>
          </a:p>
        </p:txBody>
      </p:sp>
    </p:spTree>
    <p:extLst>
      <p:ext uri="{BB962C8B-B14F-4D97-AF65-F5344CB8AC3E}">
        <p14:creationId xmlns:p14="http://schemas.microsoft.com/office/powerpoint/2010/main" val="34636606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7"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8" name="Group 3"/>
          <p:cNvGrpSpPr>
            <a:grpSpLocks/>
          </p:cNvGrpSpPr>
          <p:nvPr/>
        </p:nvGrpSpPr>
        <p:grpSpPr bwMode="auto">
          <a:xfrm>
            <a:off x="4763" y="4267200"/>
            <a:ext cx="12187237" cy="2590800"/>
            <a:chOff x="2" y="2688"/>
            <a:chExt cx="5758" cy="1632"/>
          </a:xfrm>
        </p:grpSpPr>
        <p:sp>
          <p:nvSpPr>
            <p:cNvPr id="9"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0" name="Group 5"/>
            <p:cNvGrpSpPr>
              <a:grpSpLocks/>
            </p:cNvGrpSpPr>
            <p:nvPr userDrawn="1"/>
          </p:nvGrpSpPr>
          <p:grpSpPr bwMode="auto">
            <a:xfrm>
              <a:off x="3528" y="3715"/>
              <a:ext cx="792" cy="521"/>
              <a:chOff x="3527" y="3715"/>
              <a:chExt cx="792" cy="521"/>
            </a:xfrm>
          </p:grpSpPr>
          <p:sp>
            <p:nvSpPr>
              <p:cNvPr id="61"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4"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5"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6"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9"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70"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71"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1" name="Group 17"/>
            <p:cNvGrpSpPr>
              <a:grpSpLocks/>
            </p:cNvGrpSpPr>
            <p:nvPr userDrawn="1"/>
          </p:nvGrpSpPr>
          <p:grpSpPr bwMode="auto">
            <a:xfrm>
              <a:off x="1776" y="3631"/>
              <a:ext cx="1626" cy="683"/>
              <a:chOff x="1776" y="3631"/>
              <a:chExt cx="1626" cy="683"/>
            </a:xfrm>
          </p:grpSpPr>
          <p:sp>
            <p:nvSpPr>
              <p:cNvPr id="43"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9"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0"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1"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8"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9"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0"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12" name="Group 36"/>
            <p:cNvGrpSpPr>
              <a:grpSpLocks/>
            </p:cNvGrpSpPr>
            <p:nvPr userDrawn="1"/>
          </p:nvGrpSpPr>
          <p:grpSpPr bwMode="auto">
            <a:xfrm>
              <a:off x="4128" y="3360"/>
              <a:ext cx="1350" cy="821"/>
              <a:chOff x="4128" y="3360"/>
              <a:chExt cx="1350" cy="821"/>
            </a:xfrm>
          </p:grpSpPr>
          <p:sp>
            <p:nvSpPr>
              <p:cNvPr id="26"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5"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6"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7"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0"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3" name="Group 54"/>
            <p:cNvGrpSpPr>
              <a:grpSpLocks/>
            </p:cNvGrpSpPr>
            <p:nvPr userDrawn="1"/>
          </p:nvGrpSpPr>
          <p:grpSpPr bwMode="auto">
            <a:xfrm>
              <a:off x="5280" y="3024"/>
              <a:ext cx="425" cy="258"/>
              <a:chOff x="5280" y="3024"/>
              <a:chExt cx="425" cy="258"/>
            </a:xfrm>
          </p:grpSpPr>
          <p:sp>
            <p:nvSpPr>
              <p:cNvPr id="14"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8"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9"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0"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21" name="Group 62"/>
              <p:cNvGrpSpPr>
                <a:grpSpLocks/>
              </p:cNvGrpSpPr>
              <p:nvPr/>
            </p:nvGrpSpPr>
            <p:grpSpPr bwMode="auto">
              <a:xfrm>
                <a:off x="5381" y="3085"/>
                <a:ext cx="227" cy="132"/>
                <a:chOff x="5381" y="3085"/>
                <a:chExt cx="227" cy="132"/>
              </a:xfrm>
            </p:grpSpPr>
            <p:sp>
              <p:nvSpPr>
                <p:cNvPr id="22"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3"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4"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5"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2" name="日付プレースホルダー 6"/>
          <p:cNvSpPr>
            <a:spLocks noGrp="1"/>
          </p:cNvSpPr>
          <p:nvPr>
            <p:ph type="dt" sz="half" idx="10"/>
          </p:nvPr>
        </p:nvSpPr>
        <p:spPr/>
        <p:txBody>
          <a:bodyPr/>
          <a:lstStyle>
            <a:lvl1pPr eaLnBrk="0" hangingPunct="0">
              <a:defRPr/>
            </a:lvl1pPr>
          </a:lstStyle>
          <a:p>
            <a:pPr>
              <a:defRPr/>
            </a:pPr>
            <a:fld id="{E4205AE9-4CDA-41A4-B5B0-5254130A2033}" type="datetime1">
              <a:rPr lang="ja-JP" altLang="en-US"/>
              <a:pPr>
                <a:defRPr/>
              </a:pPr>
              <a:t>2023/10/2</a:t>
            </a:fld>
            <a:endParaRPr lang="en-US" altLang="ja-JP" dirty="0"/>
          </a:p>
        </p:txBody>
      </p:sp>
      <p:sp>
        <p:nvSpPr>
          <p:cNvPr id="73" name="フッター プレースホルダー 7"/>
          <p:cNvSpPr>
            <a:spLocks noGrp="1"/>
          </p:cNvSpPr>
          <p:nvPr>
            <p:ph type="ftr" sz="quarter" idx="11"/>
          </p:nvPr>
        </p:nvSpPr>
        <p:spPr/>
        <p:txBody>
          <a:bodyPr/>
          <a:lstStyle>
            <a:lvl1pPr algn="l" eaLnBrk="0" hangingPunct="0">
              <a:defRPr/>
            </a:lvl1pPr>
          </a:lstStyle>
          <a:p>
            <a:pPr>
              <a:defRPr/>
            </a:pPr>
            <a:endParaRPr lang="en-US" altLang="ja-JP" dirty="0"/>
          </a:p>
        </p:txBody>
      </p:sp>
      <p:sp>
        <p:nvSpPr>
          <p:cNvPr id="74" name="スライド番号プレースホルダー 8"/>
          <p:cNvSpPr>
            <a:spLocks noGrp="1"/>
          </p:cNvSpPr>
          <p:nvPr>
            <p:ph type="sldNum" sz="quarter" idx="12"/>
          </p:nvPr>
        </p:nvSpPr>
        <p:spPr/>
        <p:txBody>
          <a:bodyPr/>
          <a:lstStyle>
            <a:lvl1pPr eaLnBrk="0" hangingPunct="0">
              <a:defRPr/>
            </a:lvl1pPr>
          </a:lstStyle>
          <a:p>
            <a:fld id="{036EDB14-6D40-4CA1-9F6F-0DD5D6428D8F}" type="slidenum">
              <a:rPr lang="ja-JP" altLang="en-US"/>
              <a:pPr/>
              <a:t>‹N°›</a:t>
            </a:fld>
            <a:endParaRPr lang="en-US" altLang="ja-JP" dirty="0"/>
          </a:p>
        </p:txBody>
      </p:sp>
    </p:spTree>
    <p:extLst>
      <p:ext uri="{BB962C8B-B14F-4D97-AF65-F5344CB8AC3E}">
        <p14:creationId xmlns:p14="http://schemas.microsoft.com/office/powerpoint/2010/main" val="21760264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3" name="Freeform 71"/>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4" name="Group 72"/>
          <p:cNvGrpSpPr>
            <a:grpSpLocks/>
          </p:cNvGrpSpPr>
          <p:nvPr/>
        </p:nvGrpSpPr>
        <p:grpSpPr bwMode="auto">
          <a:xfrm>
            <a:off x="4763" y="4267200"/>
            <a:ext cx="12187237" cy="2590800"/>
            <a:chOff x="2" y="2688"/>
            <a:chExt cx="5758" cy="1632"/>
          </a:xfrm>
        </p:grpSpPr>
        <p:sp>
          <p:nvSpPr>
            <p:cNvPr id="5" name="Freeform 7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6" name="Group 74"/>
            <p:cNvGrpSpPr>
              <a:grpSpLocks/>
            </p:cNvGrpSpPr>
            <p:nvPr userDrawn="1"/>
          </p:nvGrpSpPr>
          <p:grpSpPr bwMode="auto">
            <a:xfrm>
              <a:off x="3528" y="3715"/>
              <a:ext cx="792" cy="521"/>
              <a:chOff x="3527" y="3715"/>
              <a:chExt cx="792" cy="521"/>
            </a:xfrm>
          </p:grpSpPr>
          <p:sp>
            <p:nvSpPr>
              <p:cNvPr id="57"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8"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9"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3"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7" name="Group 17"/>
            <p:cNvGrpSpPr>
              <a:grpSpLocks/>
            </p:cNvGrpSpPr>
            <p:nvPr userDrawn="1"/>
          </p:nvGrpSpPr>
          <p:grpSpPr bwMode="auto">
            <a:xfrm>
              <a:off x="1776" y="3631"/>
              <a:ext cx="1626" cy="683"/>
              <a:chOff x="1776" y="3631"/>
              <a:chExt cx="1626" cy="683"/>
            </a:xfrm>
          </p:grpSpPr>
          <p:sp>
            <p:nvSpPr>
              <p:cNvPr id="39"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0"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8"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8" name="Group 36"/>
            <p:cNvGrpSpPr>
              <a:grpSpLocks/>
            </p:cNvGrpSpPr>
            <p:nvPr userDrawn="1"/>
          </p:nvGrpSpPr>
          <p:grpSpPr bwMode="auto">
            <a:xfrm>
              <a:off x="4128" y="3360"/>
              <a:ext cx="1350" cy="821"/>
              <a:chOff x="4128" y="3360"/>
              <a:chExt cx="1350" cy="821"/>
            </a:xfrm>
          </p:grpSpPr>
          <p:sp>
            <p:nvSpPr>
              <p:cNvPr id="22"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3"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4"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5"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9" name="Group 54"/>
            <p:cNvGrpSpPr>
              <a:grpSpLocks/>
            </p:cNvGrpSpPr>
            <p:nvPr userDrawn="1"/>
          </p:nvGrpSpPr>
          <p:grpSpPr bwMode="auto">
            <a:xfrm>
              <a:off x="5280" y="3024"/>
              <a:ext cx="425" cy="258"/>
              <a:chOff x="5280" y="3024"/>
              <a:chExt cx="425" cy="258"/>
            </a:xfrm>
          </p:grpSpPr>
          <p:sp>
            <p:nvSpPr>
              <p:cNvPr id="10"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1"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7" name="Group 62"/>
              <p:cNvGrpSpPr>
                <a:grpSpLocks/>
              </p:cNvGrpSpPr>
              <p:nvPr/>
            </p:nvGrpSpPr>
            <p:grpSpPr bwMode="auto">
              <a:xfrm>
                <a:off x="5381" y="3085"/>
                <a:ext cx="227" cy="132"/>
                <a:chOff x="5381" y="3085"/>
                <a:chExt cx="227" cy="132"/>
              </a:xfrm>
            </p:grpSpPr>
            <p:sp>
              <p:nvSpPr>
                <p:cNvPr id="18"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19"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0"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p:txBody>
          <a:bodyPr/>
          <a:lstStyle/>
          <a:p>
            <a:r>
              <a:rPr lang="ja-JP" altLang="en-US"/>
              <a:t>マスター タイトルの書式設定</a:t>
            </a:r>
          </a:p>
        </p:txBody>
      </p:sp>
      <p:sp>
        <p:nvSpPr>
          <p:cNvPr id="68" name="日付プレースホルダー 2"/>
          <p:cNvSpPr>
            <a:spLocks noGrp="1"/>
          </p:cNvSpPr>
          <p:nvPr>
            <p:ph type="dt" sz="half" idx="10"/>
          </p:nvPr>
        </p:nvSpPr>
        <p:spPr/>
        <p:txBody>
          <a:bodyPr/>
          <a:lstStyle>
            <a:lvl1pPr eaLnBrk="0" hangingPunct="0">
              <a:defRPr/>
            </a:lvl1pPr>
          </a:lstStyle>
          <a:p>
            <a:pPr>
              <a:defRPr/>
            </a:pPr>
            <a:fld id="{D667BE8C-5C86-4FC4-9A82-9C82C3C54BEE}" type="datetime1">
              <a:rPr lang="ja-JP" altLang="en-US"/>
              <a:pPr>
                <a:defRPr/>
              </a:pPr>
              <a:t>2023/10/2</a:t>
            </a:fld>
            <a:endParaRPr lang="en-US" altLang="ja-JP" dirty="0"/>
          </a:p>
        </p:txBody>
      </p:sp>
      <p:sp>
        <p:nvSpPr>
          <p:cNvPr id="69" name="フッター プレースホルダー 3"/>
          <p:cNvSpPr>
            <a:spLocks noGrp="1"/>
          </p:cNvSpPr>
          <p:nvPr>
            <p:ph type="ftr" sz="quarter" idx="11"/>
          </p:nvPr>
        </p:nvSpPr>
        <p:spPr/>
        <p:txBody>
          <a:bodyPr/>
          <a:lstStyle>
            <a:lvl1pPr algn="l" eaLnBrk="0" hangingPunct="0">
              <a:defRPr/>
            </a:lvl1pPr>
          </a:lstStyle>
          <a:p>
            <a:pPr>
              <a:defRPr/>
            </a:pPr>
            <a:endParaRPr lang="en-US" altLang="ja-JP" dirty="0"/>
          </a:p>
        </p:txBody>
      </p:sp>
      <p:sp>
        <p:nvSpPr>
          <p:cNvPr id="70" name="スライド番号プレースホルダー 4"/>
          <p:cNvSpPr>
            <a:spLocks noGrp="1"/>
          </p:cNvSpPr>
          <p:nvPr>
            <p:ph type="sldNum" sz="quarter" idx="12"/>
          </p:nvPr>
        </p:nvSpPr>
        <p:spPr/>
        <p:txBody>
          <a:bodyPr/>
          <a:lstStyle>
            <a:lvl1pPr eaLnBrk="0" hangingPunct="0">
              <a:defRPr/>
            </a:lvl1pPr>
          </a:lstStyle>
          <a:p>
            <a:fld id="{ABE2C8D8-3BBA-4B8E-8EB7-4BF414AE9F22}" type="slidenum">
              <a:rPr lang="ja-JP" altLang="en-US"/>
              <a:pPr/>
              <a:t>‹N°›</a:t>
            </a:fld>
            <a:endParaRPr lang="en-US" altLang="ja-JP" dirty="0"/>
          </a:p>
        </p:txBody>
      </p:sp>
    </p:spTree>
    <p:extLst>
      <p:ext uri="{BB962C8B-B14F-4D97-AF65-F5344CB8AC3E}">
        <p14:creationId xmlns:p14="http://schemas.microsoft.com/office/powerpoint/2010/main" val="3550917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3" name="Group 3"/>
          <p:cNvGrpSpPr>
            <a:grpSpLocks/>
          </p:cNvGrpSpPr>
          <p:nvPr/>
        </p:nvGrpSpPr>
        <p:grpSpPr bwMode="auto">
          <a:xfrm>
            <a:off x="4763" y="4267200"/>
            <a:ext cx="12187237" cy="2590800"/>
            <a:chOff x="2" y="2688"/>
            <a:chExt cx="5758" cy="1632"/>
          </a:xfrm>
        </p:grpSpPr>
        <p:sp>
          <p:nvSpPr>
            <p:cNvPr id="4"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5" name="Group 5"/>
            <p:cNvGrpSpPr>
              <a:grpSpLocks/>
            </p:cNvGrpSpPr>
            <p:nvPr userDrawn="1"/>
          </p:nvGrpSpPr>
          <p:grpSpPr bwMode="auto">
            <a:xfrm>
              <a:off x="3528" y="3715"/>
              <a:ext cx="792" cy="521"/>
              <a:chOff x="3527" y="3715"/>
              <a:chExt cx="792" cy="521"/>
            </a:xfrm>
          </p:grpSpPr>
          <p:sp>
            <p:nvSpPr>
              <p:cNvPr id="56"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7"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8"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9"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2"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3"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6" name="Group 17"/>
            <p:cNvGrpSpPr>
              <a:grpSpLocks/>
            </p:cNvGrpSpPr>
            <p:nvPr userDrawn="1"/>
          </p:nvGrpSpPr>
          <p:grpSpPr bwMode="auto">
            <a:xfrm>
              <a:off x="1776" y="3631"/>
              <a:ext cx="1626" cy="683"/>
              <a:chOff x="1776" y="3631"/>
              <a:chExt cx="1626" cy="683"/>
            </a:xfrm>
          </p:grpSpPr>
          <p:sp>
            <p:nvSpPr>
              <p:cNvPr id="38"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0"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7"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8"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7" name="Group 36"/>
            <p:cNvGrpSpPr>
              <a:grpSpLocks/>
            </p:cNvGrpSpPr>
            <p:nvPr userDrawn="1"/>
          </p:nvGrpSpPr>
          <p:grpSpPr bwMode="auto">
            <a:xfrm>
              <a:off x="4128" y="3360"/>
              <a:ext cx="1350" cy="821"/>
              <a:chOff x="4128" y="3360"/>
              <a:chExt cx="1350" cy="821"/>
            </a:xfrm>
          </p:grpSpPr>
          <p:sp>
            <p:nvSpPr>
              <p:cNvPr id="21"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2"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3"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5"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8" name="Group 54"/>
            <p:cNvGrpSpPr>
              <a:grpSpLocks/>
            </p:cNvGrpSpPr>
            <p:nvPr userDrawn="1"/>
          </p:nvGrpSpPr>
          <p:grpSpPr bwMode="auto">
            <a:xfrm>
              <a:off x="5280" y="3024"/>
              <a:ext cx="425" cy="258"/>
              <a:chOff x="5280" y="3024"/>
              <a:chExt cx="425" cy="258"/>
            </a:xfrm>
          </p:grpSpPr>
          <p:sp>
            <p:nvSpPr>
              <p:cNvPr id="9"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0"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1"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6" name="Group 62"/>
              <p:cNvGrpSpPr>
                <a:grpSpLocks/>
              </p:cNvGrpSpPr>
              <p:nvPr/>
            </p:nvGrpSpPr>
            <p:grpSpPr bwMode="auto">
              <a:xfrm>
                <a:off x="5381" y="3085"/>
                <a:ext cx="227" cy="132"/>
                <a:chOff x="5381" y="3085"/>
                <a:chExt cx="227" cy="132"/>
              </a:xfrm>
            </p:grpSpPr>
            <p:sp>
              <p:nvSpPr>
                <p:cNvPr id="1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1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1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67" name="日付プレースホルダー 1"/>
          <p:cNvSpPr>
            <a:spLocks noGrp="1"/>
          </p:cNvSpPr>
          <p:nvPr>
            <p:ph type="dt" sz="half" idx="10"/>
          </p:nvPr>
        </p:nvSpPr>
        <p:spPr/>
        <p:txBody>
          <a:bodyPr/>
          <a:lstStyle>
            <a:lvl1pPr eaLnBrk="0" hangingPunct="0">
              <a:defRPr/>
            </a:lvl1pPr>
          </a:lstStyle>
          <a:p>
            <a:pPr>
              <a:defRPr/>
            </a:pPr>
            <a:fld id="{29F5DC4D-2850-4A7B-A34B-63FC71F91B58}" type="datetime1">
              <a:rPr lang="ja-JP" altLang="en-US"/>
              <a:pPr>
                <a:defRPr/>
              </a:pPr>
              <a:t>2023/10/2</a:t>
            </a:fld>
            <a:endParaRPr lang="en-US" altLang="ja-JP" dirty="0"/>
          </a:p>
        </p:txBody>
      </p:sp>
      <p:sp>
        <p:nvSpPr>
          <p:cNvPr id="68" name="フッター プレースホルダー 2"/>
          <p:cNvSpPr>
            <a:spLocks noGrp="1"/>
          </p:cNvSpPr>
          <p:nvPr>
            <p:ph type="ftr" sz="quarter" idx="11"/>
          </p:nvPr>
        </p:nvSpPr>
        <p:spPr/>
        <p:txBody>
          <a:bodyPr/>
          <a:lstStyle>
            <a:lvl1pPr algn="l" eaLnBrk="0" hangingPunct="0">
              <a:defRPr/>
            </a:lvl1pPr>
          </a:lstStyle>
          <a:p>
            <a:pPr>
              <a:defRPr/>
            </a:pPr>
            <a:endParaRPr lang="en-US" altLang="ja-JP" dirty="0"/>
          </a:p>
        </p:txBody>
      </p:sp>
      <p:sp>
        <p:nvSpPr>
          <p:cNvPr id="69" name="スライド番号プレースホルダー 3"/>
          <p:cNvSpPr>
            <a:spLocks noGrp="1"/>
          </p:cNvSpPr>
          <p:nvPr>
            <p:ph type="sldNum" sz="quarter" idx="12"/>
          </p:nvPr>
        </p:nvSpPr>
        <p:spPr/>
        <p:txBody>
          <a:bodyPr/>
          <a:lstStyle>
            <a:lvl1pPr eaLnBrk="0" hangingPunct="0">
              <a:defRPr/>
            </a:lvl1pPr>
          </a:lstStyle>
          <a:p>
            <a:fld id="{911BC525-6D44-426A-BFEC-BBA61167A2B0}" type="slidenum">
              <a:rPr lang="ja-JP" altLang="en-US"/>
              <a:pPr/>
              <a:t>‹N°›</a:t>
            </a:fld>
            <a:endParaRPr lang="en-US" altLang="ja-JP" dirty="0"/>
          </a:p>
        </p:txBody>
      </p:sp>
    </p:spTree>
    <p:extLst>
      <p:ext uri="{BB962C8B-B14F-4D97-AF65-F5344CB8AC3E}">
        <p14:creationId xmlns:p14="http://schemas.microsoft.com/office/powerpoint/2010/main" val="21877625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6" name="Group 3"/>
          <p:cNvGrpSpPr>
            <a:grpSpLocks/>
          </p:cNvGrpSpPr>
          <p:nvPr/>
        </p:nvGrpSpPr>
        <p:grpSpPr bwMode="auto">
          <a:xfrm>
            <a:off x="4763" y="4267200"/>
            <a:ext cx="12187237" cy="2590800"/>
            <a:chOff x="2" y="2688"/>
            <a:chExt cx="5758" cy="1632"/>
          </a:xfrm>
        </p:grpSpPr>
        <p:sp>
          <p:nvSpPr>
            <p:cNvPr id="7"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8" name="Group 5"/>
            <p:cNvGrpSpPr>
              <a:grpSpLocks/>
            </p:cNvGrpSpPr>
            <p:nvPr userDrawn="1"/>
          </p:nvGrpSpPr>
          <p:grpSpPr bwMode="auto">
            <a:xfrm>
              <a:off x="3528" y="3715"/>
              <a:ext cx="792" cy="521"/>
              <a:chOff x="3527" y="3715"/>
              <a:chExt cx="792" cy="521"/>
            </a:xfrm>
          </p:grpSpPr>
          <p:sp>
            <p:nvSpPr>
              <p:cNvPr id="59"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4"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9"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9" name="Group 17"/>
            <p:cNvGrpSpPr>
              <a:grpSpLocks/>
            </p:cNvGrpSpPr>
            <p:nvPr userDrawn="1"/>
          </p:nvGrpSpPr>
          <p:grpSpPr bwMode="auto">
            <a:xfrm>
              <a:off x="1776" y="3631"/>
              <a:ext cx="1626" cy="683"/>
              <a:chOff x="1776" y="3631"/>
              <a:chExt cx="1626" cy="683"/>
            </a:xfrm>
          </p:grpSpPr>
          <p:sp>
            <p:nvSpPr>
              <p:cNvPr id="41"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9"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8"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10" name="Group 36"/>
            <p:cNvGrpSpPr>
              <a:grpSpLocks/>
            </p:cNvGrpSpPr>
            <p:nvPr userDrawn="1"/>
          </p:nvGrpSpPr>
          <p:grpSpPr bwMode="auto">
            <a:xfrm>
              <a:off x="4128" y="3360"/>
              <a:ext cx="1350" cy="821"/>
              <a:chOff x="4128" y="3360"/>
              <a:chExt cx="1350" cy="821"/>
            </a:xfrm>
          </p:grpSpPr>
          <p:sp>
            <p:nvSpPr>
              <p:cNvPr id="24"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5"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0"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1" name="Group 54"/>
            <p:cNvGrpSpPr>
              <a:grpSpLocks/>
            </p:cNvGrpSpPr>
            <p:nvPr userDrawn="1"/>
          </p:nvGrpSpPr>
          <p:grpSpPr bwMode="auto">
            <a:xfrm>
              <a:off x="5280" y="3024"/>
              <a:ext cx="425" cy="258"/>
              <a:chOff x="5280" y="3024"/>
              <a:chExt cx="425" cy="258"/>
            </a:xfrm>
          </p:grpSpPr>
          <p:sp>
            <p:nvSpPr>
              <p:cNvPr id="12"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8"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9" name="Group 62"/>
              <p:cNvGrpSpPr>
                <a:grpSpLocks/>
              </p:cNvGrpSpPr>
              <p:nvPr/>
            </p:nvGrpSpPr>
            <p:grpSpPr bwMode="auto">
              <a:xfrm>
                <a:off x="5381" y="3085"/>
                <a:ext cx="227" cy="132"/>
                <a:chOff x="5381" y="3085"/>
                <a:chExt cx="227" cy="132"/>
              </a:xfrm>
            </p:grpSpPr>
            <p:sp>
              <p:nvSpPr>
                <p:cNvPr id="20"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2"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3"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0" name="日付プレースホルダー 4"/>
          <p:cNvSpPr>
            <a:spLocks noGrp="1"/>
          </p:cNvSpPr>
          <p:nvPr>
            <p:ph type="dt" sz="half" idx="10"/>
          </p:nvPr>
        </p:nvSpPr>
        <p:spPr/>
        <p:txBody>
          <a:bodyPr/>
          <a:lstStyle>
            <a:lvl1pPr eaLnBrk="0" hangingPunct="0">
              <a:defRPr/>
            </a:lvl1pPr>
          </a:lstStyle>
          <a:p>
            <a:pPr>
              <a:defRPr/>
            </a:pPr>
            <a:fld id="{3FD841EE-44F1-44A6-AB5F-7BE536F49DEC}" type="datetime1">
              <a:rPr lang="ja-JP" altLang="en-US"/>
              <a:pPr>
                <a:defRPr/>
              </a:pPr>
              <a:t>2023/10/2</a:t>
            </a:fld>
            <a:endParaRPr lang="en-US" altLang="ja-JP" dirty="0"/>
          </a:p>
        </p:txBody>
      </p:sp>
      <p:sp>
        <p:nvSpPr>
          <p:cNvPr id="71" name="フッター プレースホルダー 5"/>
          <p:cNvSpPr>
            <a:spLocks noGrp="1"/>
          </p:cNvSpPr>
          <p:nvPr>
            <p:ph type="ftr" sz="quarter" idx="11"/>
          </p:nvPr>
        </p:nvSpPr>
        <p:spPr/>
        <p:txBody>
          <a:bodyPr/>
          <a:lstStyle>
            <a:lvl1pPr algn="l" eaLnBrk="0" hangingPunct="0">
              <a:defRPr/>
            </a:lvl1pPr>
          </a:lstStyle>
          <a:p>
            <a:pPr>
              <a:defRPr/>
            </a:pPr>
            <a:endParaRPr lang="en-US" altLang="ja-JP" dirty="0"/>
          </a:p>
        </p:txBody>
      </p:sp>
      <p:sp>
        <p:nvSpPr>
          <p:cNvPr id="72" name="スライド番号プレースホルダー 6"/>
          <p:cNvSpPr>
            <a:spLocks noGrp="1"/>
          </p:cNvSpPr>
          <p:nvPr>
            <p:ph type="sldNum" sz="quarter" idx="12"/>
          </p:nvPr>
        </p:nvSpPr>
        <p:spPr/>
        <p:txBody>
          <a:bodyPr/>
          <a:lstStyle>
            <a:lvl1pPr eaLnBrk="0" hangingPunct="0">
              <a:defRPr/>
            </a:lvl1pPr>
          </a:lstStyle>
          <a:p>
            <a:fld id="{D48E6657-E131-4C0F-995E-67E404106A80}" type="slidenum">
              <a:rPr lang="ja-JP" altLang="en-US"/>
              <a:pPr/>
              <a:t>‹N°›</a:t>
            </a:fld>
            <a:endParaRPr lang="en-US" altLang="ja-JP" dirty="0"/>
          </a:p>
        </p:txBody>
      </p:sp>
    </p:spTree>
    <p:extLst>
      <p:ext uri="{BB962C8B-B14F-4D97-AF65-F5344CB8AC3E}">
        <p14:creationId xmlns:p14="http://schemas.microsoft.com/office/powerpoint/2010/main" val="39164107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6" name="Group 3"/>
          <p:cNvGrpSpPr>
            <a:grpSpLocks/>
          </p:cNvGrpSpPr>
          <p:nvPr/>
        </p:nvGrpSpPr>
        <p:grpSpPr bwMode="auto">
          <a:xfrm>
            <a:off x="4763" y="4267200"/>
            <a:ext cx="12187237" cy="2590800"/>
            <a:chOff x="2" y="2688"/>
            <a:chExt cx="5758" cy="1632"/>
          </a:xfrm>
        </p:grpSpPr>
        <p:sp>
          <p:nvSpPr>
            <p:cNvPr id="7"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8" name="Group 5"/>
            <p:cNvGrpSpPr>
              <a:grpSpLocks/>
            </p:cNvGrpSpPr>
            <p:nvPr userDrawn="1"/>
          </p:nvGrpSpPr>
          <p:grpSpPr bwMode="auto">
            <a:xfrm>
              <a:off x="3528" y="3715"/>
              <a:ext cx="792" cy="521"/>
              <a:chOff x="3527" y="3715"/>
              <a:chExt cx="792" cy="521"/>
            </a:xfrm>
          </p:grpSpPr>
          <p:sp>
            <p:nvSpPr>
              <p:cNvPr id="59"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4"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9"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9" name="Group 17"/>
            <p:cNvGrpSpPr>
              <a:grpSpLocks/>
            </p:cNvGrpSpPr>
            <p:nvPr userDrawn="1"/>
          </p:nvGrpSpPr>
          <p:grpSpPr bwMode="auto">
            <a:xfrm>
              <a:off x="1776" y="3631"/>
              <a:ext cx="1626" cy="683"/>
              <a:chOff x="1776" y="3631"/>
              <a:chExt cx="1626" cy="683"/>
            </a:xfrm>
          </p:grpSpPr>
          <p:sp>
            <p:nvSpPr>
              <p:cNvPr id="41"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9"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8"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10" name="Group 36"/>
            <p:cNvGrpSpPr>
              <a:grpSpLocks/>
            </p:cNvGrpSpPr>
            <p:nvPr userDrawn="1"/>
          </p:nvGrpSpPr>
          <p:grpSpPr bwMode="auto">
            <a:xfrm>
              <a:off x="4128" y="3360"/>
              <a:ext cx="1350" cy="821"/>
              <a:chOff x="4128" y="3360"/>
              <a:chExt cx="1350" cy="821"/>
            </a:xfrm>
          </p:grpSpPr>
          <p:sp>
            <p:nvSpPr>
              <p:cNvPr id="24"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5"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0"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1" name="Group 54"/>
            <p:cNvGrpSpPr>
              <a:grpSpLocks/>
            </p:cNvGrpSpPr>
            <p:nvPr userDrawn="1"/>
          </p:nvGrpSpPr>
          <p:grpSpPr bwMode="auto">
            <a:xfrm>
              <a:off x="5280" y="3024"/>
              <a:ext cx="425" cy="258"/>
              <a:chOff x="5280" y="3024"/>
              <a:chExt cx="425" cy="258"/>
            </a:xfrm>
          </p:grpSpPr>
          <p:sp>
            <p:nvSpPr>
              <p:cNvPr id="12"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8"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9" name="Group 62"/>
              <p:cNvGrpSpPr>
                <a:grpSpLocks/>
              </p:cNvGrpSpPr>
              <p:nvPr/>
            </p:nvGrpSpPr>
            <p:grpSpPr bwMode="auto">
              <a:xfrm>
                <a:off x="5381" y="3085"/>
                <a:ext cx="227" cy="132"/>
                <a:chOff x="5381" y="3085"/>
                <a:chExt cx="227" cy="132"/>
              </a:xfrm>
            </p:grpSpPr>
            <p:sp>
              <p:nvSpPr>
                <p:cNvPr id="20"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2"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3"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70" name="日付プレースホルダー 4"/>
          <p:cNvSpPr>
            <a:spLocks noGrp="1"/>
          </p:cNvSpPr>
          <p:nvPr>
            <p:ph type="dt" sz="half" idx="10"/>
          </p:nvPr>
        </p:nvSpPr>
        <p:spPr/>
        <p:txBody>
          <a:bodyPr/>
          <a:lstStyle>
            <a:lvl1pPr eaLnBrk="0" hangingPunct="0">
              <a:defRPr/>
            </a:lvl1pPr>
          </a:lstStyle>
          <a:p>
            <a:pPr>
              <a:defRPr/>
            </a:pPr>
            <a:fld id="{17EE93BA-6097-402F-9E10-A09E42A1BCD1}" type="datetime1">
              <a:rPr lang="ja-JP" altLang="en-US"/>
              <a:pPr>
                <a:defRPr/>
              </a:pPr>
              <a:t>2023/10/2</a:t>
            </a:fld>
            <a:endParaRPr lang="en-US" altLang="ja-JP" dirty="0"/>
          </a:p>
        </p:txBody>
      </p:sp>
      <p:sp>
        <p:nvSpPr>
          <p:cNvPr id="71" name="フッター プレースホルダー 5"/>
          <p:cNvSpPr>
            <a:spLocks noGrp="1"/>
          </p:cNvSpPr>
          <p:nvPr>
            <p:ph type="ftr" sz="quarter" idx="11"/>
          </p:nvPr>
        </p:nvSpPr>
        <p:spPr/>
        <p:txBody>
          <a:bodyPr/>
          <a:lstStyle>
            <a:lvl1pPr algn="l" eaLnBrk="0" hangingPunct="0">
              <a:defRPr/>
            </a:lvl1pPr>
          </a:lstStyle>
          <a:p>
            <a:pPr>
              <a:defRPr/>
            </a:pPr>
            <a:endParaRPr lang="en-US" altLang="ja-JP" dirty="0"/>
          </a:p>
        </p:txBody>
      </p:sp>
      <p:sp>
        <p:nvSpPr>
          <p:cNvPr id="72" name="スライド番号プレースホルダー 6"/>
          <p:cNvSpPr>
            <a:spLocks noGrp="1"/>
          </p:cNvSpPr>
          <p:nvPr>
            <p:ph type="sldNum" sz="quarter" idx="12"/>
          </p:nvPr>
        </p:nvSpPr>
        <p:spPr/>
        <p:txBody>
          <a:bodyPr/>
          <a:lstStyle>
            <a:lvl1pPr eaLnBrk="0" hangingPunct="0">
              <a:defRPr/>
            </a:lvl1pPr>
          </a:lstStyle>
          <a:p>
            <a:fld id="{83D870EA-CF1C-46F3-9E2A-0EAAD615E320}" type="slidenum">
              <a:rPr lang="ja-JP" altLang="en-US"/>
              <a:pPr/>
              <a:t>‹N°›</a:t>
            </a:fld>
            <a:endParaRPr lang="en-US" altLang="ja-JP" dirty="0"/>
          </a:p>
        </p:txBody>
      </p:sp>
    </p:spTree>
    <p:extLst>
      <p:ext uri="{BB962C8B-B14F-4D97-AF65-F5344CB8AC3E}">
        <p14:creationId xmlns:p14="http://schemas.microsoft.com/office/powerpoint/2010/main" val="11921796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4"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5" name="Group 3"/>
          <p:cNvGrpSpPr>
            <a:grpSpLocks/>
          </p:cNvGrpSpPr>
          <p:nvPr/>
        </p:nvGrpSpPr>
        <p:grpSpPr bwMode="auto">
          <a:xfrm>
            <a:off x="4763" y="4267200"/>
            <a:ext cx="12187237" cy="2590800"/>
            <a:chOff x="2" y="2688"/>
            <a:chExt cx="5758" cy="1632"/>
          </a:xfrm>
        </p:grpSpPr>
        <p:sp>
          <p:nvSpPr>
            <p:cNvPr id="6"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7" name="Group 5"/>
            <p:cNvGrpSpPr>
              <a:grpSpLocks/>
            </p:cNvGrpSpPr>
            <p:nvPr userDrawn="1"/>
          </p:nvGrpSpPr>
          <p:grpSpPr bwMode="auto">
            <a:xfrm>
              <a:off x="3528" y="3715"/>
              <a:ext cx="792" cy="521"/>
              <a:chOff x="3527" y="3715"/>
              <a:chExt cx="792" cy="521"/>
            </a:xfrm>
          </p:grpSpPr>
          <p:sp>
            <p:nvSpPr>
              <p:cNvPr id="5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8" name="Group 17"/>
            <p:cNvGrpSpPr>
              <a:grpSpLocks/>
            </p:cNvGrpSpPr>
            <p:nvPr userDrawn="1"/>
          </p:nvGrpSpPr>
          <p:grpSpPr bwMode="auto">
            <a:xfrm>
              <a:off x="1776" y="3631"/>
              <a:ext cx="1626" cy="683"/>
              <a:chOff x="1776" y="3631"/>
              <a:chExt cx="1626" cy="683"/>
            </a:xfrm>
          </p:grpSpPr>
          <p:sp>
            <p:nvSpPr>
              <p:cNvPr id="4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9" name="Group 36"/>
            <p:cNvGrpSpPr>
              <a:grpSpLocks/>
            </p:cNvGrpSpPr>
            <p:nvPr userDrawn="1"/>
          </p:nvGrpSpPr>
          <p:grpSpPr bwMode="auto">
            <a:xfrm>
              <a:off x="4128" y="3360"/>
              <a:ext cx="1350" cy="821"/>
              <a:chOff x="4128" y="3360"/>
              <a:chExt cx="1350" cy="821"/>
            </a:xfrm>
          </p:grpSpPr>
          <p:sp>
            <p:nvSpPr>
              <p:cNvPr id="2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0" name="Group 54"/>
            <p:cNvGrpSpPr>
              <a:grpSpLocks/>
            </p:cNvGrpSpPr>
            <p:nvPr userDrawn="1"/>
          </p:nvGrpSpPr>
          <p:grpSpPr bwMode="auto">
            <a:xfrm>
              <a:off x="5280" y="3024"/>
              <a:ext cx="425" cy="258"/>
              <a:chOff x="5280" y="3024"/>
              <a:chExt cx="425" cy="258"/>
            </a:xfrm>
          </p:grpSpPr>
          <p:sp>
            <p:nvSpPr>
              <p:cNvPr id="11"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8" name="Group 62"/>
              <p:cNvGrpSpPr>
                <a:grpSpLocks/>
              </p:cNvGrpSpPr>
              <p:nvPr/>
            </p:nvGrpSpPr>
            <p:grpSpPr bwMode="auto">
              <a:xfrm>
                <a:off x="5381" y="3085"/>
                <a:ext cx="227" cy="132"/>
                <a:chOff x="5381" y="3085"/>
                <a:chExt cx="227" cy="132"/>
              </a:xfrm>
            </p:grpSpPr>
            <p:sp>
              <p:nvSpPr>
                <p:cNvPr id="1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9" name="日付プレースホルダー 3"/>
          <p:cNvSpPr>
            <a:spLocks noGrp="1"/>
          </p:cNvSpPr>
          <p:nvPr>
            <p:ph type="dt" sz="half" idx="10"/>
          </p:nvPr>
        </p:nvSpPr>
        <p:spPr/>
        <p:txBody>
          <a:bodyPr/>
          <a:lstStyle>
            <a:lvl1pPr eaLnBrk="0" hangingPunct="0">
              <a:defRPr/>
            </a:lvl1pPr>
          </a:lstStyle>
          <a:p>
            <a:pPr>
              <a:defRPr/>
            </a:pPr>
            <a:fld id="{376F6973-837A-43AB-9DFC-12C8A1FC870F}" type="datetime1">
              <a:rPr lang="ja-JP" altLang="en-US"/>
              <a:pPr>
                <a:defRPr/>
              </a:pPr>
              <a:t>2023/10/2</a:t>
            </a:fld>
            <a:endParaRPr lang="en-US" altLang="ja-JP" dirty="0"/>
          </a:p>
        </p:txBody>
      </p:sp>
      <p:sp>
        <p:nvSpPr>
          <p:cNvPr id="70" name="フッター プレースホルダー 4"/>
          <p:cNvSpPr>
            <a:spLocks noGrp="1"/>
          </p:cNvSpPr>
          <p:nvPr>
            <p:ph type="ftr" sz="quarter" idx="11"/>
          </p:nvPr>
        </p:nvSpPr>
        <p:spPr/>
        <p:txBody>
          <a:bodyPr/>
          <a:lstStyle>
            <a:lvl1pPr algn="l" eaLnBrk="0" hangingPunct="0">
              <a:defRPr/>
            </a:lvl1pPr>
          </a:lstStyle>
          <a:p>
            <a:pPr>
              <a:defRPr/>
            </a:pPr>
            <a:endParaRPr lang="en-US" altLang="ja-JP" dirty="0"/>
          </a:p>
        </p:txBody>
      </p:sp>
      <p:sp>
        <p:nvSpPr>
          <p:cNvPr id="71" name="スライド番号プレースホルダー 5"/>
          <p:cNvSpPr>
            <a:spLocks noGrp="1"/>
          </p:cNvSpPr>
          <p:nvPr>
            <p:ph type="sldNum" sz="quarter" idx="12"/>
          </p:nvPr>
        </p:nvSpPr>
        <p:spPr/>
        <p:txBody>
          <a:bodyPr/>
          <a:lstStyle>
            <a:lvl1pPr eaLnBrk="0" hangingPunct="0">
              <a:defRPr/>
            </a:lvl1pPr>
          </a:lstStyle>
          <a:p>
            <a:fld id="{5ECEA423-D2BD-4DD8-AE0C-F22AA6DFD88F}" type="slidenum">
              <a:rPr lang="ja-JP" altLang="en-US"/>
              <a:pPr/>
              <a:t>‹N°›</a:t>
            </a:fld>
            <a:endParaRPr lang="en-US" altLang="ja-JP" dirty="0"/>
          </a:p>
        </p:txBody>
      </p:sp>
    </p:spTree>
    <p:extLst>
      <p:ext uri="{BB962C8B-B14F-4D97-AF65-F5344CB8AC3E}">
        <p14:creationId xmlns:p14="http://schemas.microsoft.com/office/powerpoint/2010/main" val="2181917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5" name="Group 3"/>
          <p:cNvGrpSpPr>
            <a:grpSpLocks/>
          </p:cNvGrpSpPr>
          <p:nvPr/>
        </p:nvGrpSpPr>
        <p:grpSpPr bwMode="auto">
          <a:xfrm>
            <a:off x="4763" y="4267200"/>
            <a:ext cx="12187237" cy="2590800"/>
            <a:chOff x="2" y="2688"/>
            <a:chExt cx="5758" cy="1632"/>
          </a:xfrm>
        </p:grpSpPr>
        <p:sp>
          <p:nvSpPr>
            <p:cNvPr id="6"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7" name="Group 5"/>
            <p:cNvGrpSpPr>
              <a:grpSpLocks/>
            </p:cNvGrpSpPr>
            <p:nvPr userDrawn="1"/>
          </p:nvGrpSpPr>
          <p:grpSpPr bwMode="auto">
            <a:xfrm>
              <a:off x="3528" y="3715"/>
              <a:ext cx="792" cy="521"/>
              <a:chOff x="3527" y="3715"/>
              <a:chExt cx="792" cy="521"/>
            </a:xfrm>
          </p:grpSpPr>
          <p:sp>
            <p:nvSpPr>
              <p:cNvPr id="5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5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1"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63"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8" name="Group 17"/>
            <p:cNvGrpSpPr>
              <a:grpSpLocks/>
            </p:cNvGrpSpPr>
            <p:nvPr userDrawn="1"/>
          </p:nvGrpSpPr>
          <p:grpSpPr bwMode="auto">
            <a:xfrm>
              <a:off x="1776" y="3631"/>
              <a:ext cx="1626" cy="683"/>
              <a:chOff x="1776" y="3631"/>
              <a:chExt cx="1626" cy="683"/>
            </a:xfrm>
          </p:grpSpPr>
          <p:sp>
            <p:nvSpPr>
              <p:cNvPr id="4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48"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7"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9" name="Group 36"/>
            <p:cNvGrpSpPr>
              <a:grpSpLocks/>
            </p:cNvGrpSpPr>
            <p:nvPr userDrawn="1"/>
          </p:nvGrpSpPr>
          <p:grpSpPr bwMode="auto">
            <a:xfrm>
              <a:off x="4128" y="3360"/>
              <a:ext cx="1350" cy="821"/>
              <a:chOff x="4128" y="3360"/>
              <a:chExt cx="1350" cy="821"/>
            </a:xfrm>
          </p:grpSpPr>
          <p:sp>
            <p:nvSpPr>
              <p:cNvPr id="2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7" name="Oval 51"/>
              <p:cNvSpPr>
                <a:spLocks noChangeArrowheads="1"/>
              </p:cNvSpPr>
              <p:nvPr/>
            </p:nvSpPr>
            <p:spPr bwMode="hidden">
              <a:xfrm>
                <a:off x="4654" y="3678"/>
                <a:ext cx="299"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3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10" name="Group 54"/>
            <p:cNvGrpSpPr>
              <a:grpSpLocks/>
            </p:cNvGrpSpPr>
            <p:nvPr userDrawn="1"/>
          </p:nvGrpSpPr>
          <p:grpSpPr bwMode="auto">
            <a:xfrm>
              <a:off x="5280" y="3024"/>
              <a:ext cx="425" cy="258"/>
              <a:chOff x="5280" y="3024"/>
              <a:chExt cx="425" cy="258"/>
            </a:xfrm>
          </p:grpSpPr>
          <p:sp>
            <p:nvSpPr>
              <p:cNvPr id="11"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7"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8" name="Group 62"/>
              <p:cNvGrpSpPr>
                <a:grpSpLocks/>
              </p:cNvGrpSpPr>
              <p:nvPr/>
            </p:nvGrpSpPr>
            <p:grpSpPr bwMode="auto">
              <a:xfrm>
                <a:off x="5381" y="3085"/>
                <a:ext cx="227" cy="132"/>
                <a:chOff x="5381" y="3085"/>
                <a:chExt cx="227" cy="132"/>
              </a:xfrm>
            </p:grpSpPr>
            <p:sp>
              <p:nvSpPr>
                <p:cNvPr id="1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2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2" name="縦書きタイトル 1"/>
          <p:cNvSpPr>
            <a:spLocks noGrp="1"/>
          </p:cNvSpPr>
          <p:nvPr>
            <p:ph type="title" orient="vert"/>
          </p:nvPr>
        </p:nvSpPr>
        <p:spPr>
          <a:xfrm>
            <a:off x="8839200" y="277813"/>
            <a:ext cx="2743200" cy="58483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7813"/>
            <a:ext cx="8026400" cy="58483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9" name="日付プレースホルダー 3"/>
          <p:cNvSpPr>
            <a:spLocks noGrp="1"/>
          </p:cNvSpPr>
          <p:nvPr>
            <p:ph type="dt" sz="half" idx="10"/>
          </p:nvPr>
        </p:nvSpPr>
        <p:spPr/>
        <p:txBody>
          <a:bodyPr/>
          <a:lstStyle>
            <a:lvl1pPr eaLnBrk="0" hangingPunct="0">
              <a:defRPr/>
            </a:lvl1pPr>
          </a:lstStyle>
          <a:p>
            <a:pPr>
              <a:defRPr/>
            </a:pPr>
            <a:fld id="{D04A6178-33B6-4C78-82A5-56A0AF8859B6}" type="datetime1">
              <a:rPr lang="ja-JP" altLang="en-US"/>
              <a:pPr>
                <a:defRPr/>
              </a:pPr>
              <a:t>2023/10/2</a:t>
            </a:fld>
            <a:endParaRPr lang="en-US" altLang="ja-JP" dirty="0"/>
          </a:p>
        </p:txBody>
      </p:sp>
      <p:sp>
        <p:nvSpPr>
          <p:cNvPr id="70" name="フッター プレースホルダー 4"/>
          <p:cNvSpPr>
            <a:spLocks noGrp="1"/>
          </p:cNvSpPr>
          <p:nvPr>
            <p:ph type="ftr" sz="quarter" idx="11"/>
          </p:nvPr>
        </p:nvSpPr>
        <p:spPr/>
        <p:txBody>
          <a:bodyPr/>
          <a:lstStyle>
            <a:lvl1pPr algn="l" eaLnBrk="0" hangingPunct="0">
              <a:defRPr/>
            </a:lvl1pPr>
          </a:lstStyle>
          <a:p>
            <a:pPr>
              <a:defRPr/>
            </a:pPr>
            <a:endParaRPr lang="en-US" altLang="ja-JP" dirty="0"/>
          </a:p>
        </p:txBody>
      </p:sp>
      <p:sp>
        <p:nvSpPr>
          <p:cNvPr id="71" name="スライド番号プレースホルダー 5"/>
          <p:cNvSpPr>
            <a:spLocks noGrp="1"/>
          </p:cNvSpPr>
          <p:nvPr>
            <p:ph type="sldNum" sz="quarter" idx="12"/>
          </p:nvPr>
        </p:nvSpPr>
        <p:spPr/>
        <p:txBody>
          <a:bodyPr/>
          <a:lstStyle>
            <a:lvl1pPr eaLnBrk="0" hangingPunct="0">
              <a:defRPr/>
            </a:lvl1pPr>
          </a:lstStyle>
          <a:p>
            <a:fld id="{E04CD9A1-1465-45D4-959A-BDF8B78D1E56}" type="slidenum">
              <a:rPr lang="ja-JP" altLang="en-US"/>
              <a:pPr/>
              <a:t>‹N°›</a:t>
            </a:fld>
            <a:endParaRPr lang="en-US" altLang="ja-JP" dirty="0"/>
          </a:p>
        </p:txBody>
      </p:sp>
    </p:spTree>
    <p:extLst>
      <p:ext uri="{BB962C8B-B14F-4D97-AF65-F5344CB8AC3E}">
        <p14:creationId xmlns:p14="http://schemas.microsoft.com/office/powerpoint/2010/main" val="18913665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687C9320-0C9C-422B-8D62-9F83B7B75918}" type="slidenum">
              <a:rPr lang="en-US" altLang="ja-JP"/>
              <a:pPr/>
              <a:t>‹N°›</a:t>
            </a:fld>
            <a:endParaRPr lang="en-US" altLang="ja-JP" dirty="0"/>
          </a:p>
        </p:txBody>
      </p:sp>
    </p:spTree>
    <p:extLst>
      <p:ext uri="{BB962C8B-B14F-4D97-AF65-F5344CB8AC3E}">
        <p14:creationId xmlns:p14="http://schemas.microsoft.com/office/powerpoint/2010/main" val="2500282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29F0856-0426-4EB9-931F-03FA02EFD789}" type="slidenum">
              <a:rPr lang="en-US" altLang="ja-JP"/>
              <a:pPr>
                <a:defRPr/>
              </a:pPr>
              <a:t>‹N°›</a:t>
            </a:fld>
            <a:endParaRPr lang="en-US" altLang="ja-JP"/>
          </a:p>
        </p:txBody>
      </p:sp>
    </p:spTree>
    <p:extLst>
      <p:ext uri="{BB962C8B-B14F-4D97-AF65-F5344CB8AC3E}">
        <p14:creationId xmlns:p14="http://schemas.microsoft.com/office/powerpoint/2010/main" val="10445412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13D1BB9C-6B3D-4B74-AF12-2AA61C4B7205}" type="slidenum">
              <a:rPr lang="en-US" altLang="ja-JP"/>
              <a:pPr/>
              <a:t>‹N°›</a:t>
            </a:fld>
            <a:endParaRPr lang="en-US" altLang="ja-JP" dirty="0"/>
          </a:p>
        </p:txBody>
      </p:sp>
    </p:spTree>
    <p:extLst>
      <p:ext uri="{BB962C8B-B14F-4D97-AF65-F5344CB8AC3E}">
        <p14:creationId xmlns:p14="http://schemas.microsoft.com/office/powerpoint/2010/main" val="18165143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533EDAD3-6A0D-4D89-9268-D1214F3602EB}" type="slidenum">
              <a:rPr lang="en-US" altLang="ja-JP"/>
              <a:pPr/>
              <a:t>‹N°›</a:t>
            </a:fld>
            <a:endParaRPr lang="en-US" altLang="ja-JP" dirty="0"/>
          </a:p>
        </p:txBody>
      </p:sp>
    </p:spTree>
    <p:extLst>
      <p:ext uri="{BB962C8B-B14F-4D97-AF65-F5344CB8AC3E}">
        <p14:creationId xmlns:p14="http://schemas.microsoft.com/office/powerpoint/2010/main" val="1040250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9F4F73E6-6608-4C35-A0DB-4D9DA0B54CAF}" type="slidenum">
              <a:rPr lang="en-US" altLang="ja-JP"/>
              <a:pPr/>
              <a:t>‹N°›</a:t>
            </a:fld>
            <a:endParaRPr lang="en-US" altLang="ja-JP" dirty="0"/>
          </a:p>
        </p:txBody>
      </p:sp>
    </p:spTree>
    <p:extLst>
      <p:ext uri="{BB962C8B-B14F-4D97-AF65-F5344CB8AC3E}">
        <p14:creationId xmlns:p14="http://schemas.microsoft.com/office/powerpoint/2010/main" val="4238365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02CCC6DE-A895-4B9A-9B7F-60821F5002D0}" type="slidenum">
              <a:rPr lang="en-US" altLang="ja-JP"/>
              <a:pPr/>
              <a:t>‹N°›</a:t>
            </a:fld>
            <a:endParaRPr lang="en-US" altLang="ja-JP" dirty="0"/>
          </a:p>
        </p:txBody>
      </p:sp>
    </p:spTree>
    <p:extLst>
      <p:ext uri="{BB962C8B-B14F-4D97-AF65-F5344CB8AC3E}">
        <p14:creationId xmlns:p14="http://schemas.microsoft.com/office/powerpoint/2010/main" val="23610648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65E89B0B-8773-4EEC-8371-59FA6E576FF7}" type="slidenum">
              <a:rPr lang="en-US" altLang="ja-JP"/>
              <a:pPr/>
              <a:t>‹N°›</a:t>
            </a:fld>
            <a:endParaRPr lang="en-US" altLang="ja-JP" dirty="0"/>
          </a:p>
        </p:txBody>
      </p:sp>
    </p:spTree>
    <p:extLst>
      <p:ext uri="{BB962C8B-B14F-4D97-AF65-F5344CB8AC3E}">
        <p14:creationId xmlns:p14="http://schemas.microsoft.com/office/powerpoint/2010/main" val="4971719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fld id="{E6263DBE-F71B-4991-A59D-5C58AEBD99A4}" type="slidenum">
              <a:rPr lang="en-US" altLang="ja-JP"/>
              <a:pPr/>
              <a:t>‹N°›</a:t>
            </a:fld>
            <a:endParaRPr lang="en-US" altLang="ja-JP" dirty="0"/>
          </a:p>
        </p:txBody>
      </p:sp>
    </p:spTree>
    <p:extLst>
      <p:ext uri="{BB962C8B-B14F-4D97-AF65-F5344CB8AC3E}">
        <p14:creationId xmlns:p14="http://schemas.microsoft.com/office/powerpoint/2010/main" val="41923693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F3372B50-467F-4FA8-8906-6E63681AAB43}" type="slidenum">
              <a:rPr lang="en-US" altLang="ja-JP"/>
              <a:pPr/>
              <a:t>‹N°›</a:t>
            </a:fld>
            <a:endParaRPr lang="en-US" altLang="ja-JP" dirty="0"/>
          </a:p>
        </p:txBody>
      </p:sp>
    </p:spTree>
    <p:extLst>
      <p:ext uri="{BB962C8B-B14F-4D97-AF65-F5344CB8AC3E}">
        <p14:creationId xmlns:p14="http://schemas.microsoft.com/office/powerpoint/2010/main" val="33935893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C52A3E08-A60F-4554-A72B-08EDAA1DEF58}" type="slidenum">
              <a:rPr lang="en-US" altLang="ja-JP"/>
              <a:pPr/>
              <a:t>‹N°›</a:t>
            </a:fld>
            <a:endParaRPr lang="en-US" altLang="ja-JP" dirty="0"/>
          </a:p>
        </p:txBody>
      </p:sp>
    </p:spTree>
    <p:extLst>
      <p:ext uri="{BB962C8B-B14F-4D97-AF65-F5344CB8AC3E}">
        <p14:creationId xmlns:p14="http://schemas.microsoft.com/office/powerpoint/2010/main" val="38307418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79F69B0C-2F61-42CC-8BB1-B5F44A94318F}" type="slidenum">
              <a:rPr lang="en-US" altLang="ja-JP"/>
              <a:pPr/>
              <a:t>‹N°›</a:t>
            </a:fld>
            <a:endParaRPr lang="en-US" altLang="ja-JP" dirty="0"/>
          </a:p>
        </p:txBody>
      </p:sp>
    </p:spTree>
    <p:extLst>
      <p:ext uri="{BB962C8B-B14F-4D97-AF65-F5344CB8AC3E}">
        <p14:creationId xmlns:p14="http://schemas.microsoft.com/office/powerpoint/2010/main" val="26544451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50173D09-DAAB-46B4-8B7D-0481CA2E202C}" type="slidenum">
              <a:rPr lang="en-US" altLang="ja-JP"/>
              <a:pPr/>
              <a:t>‹N°›</a:t>
            </a:fld>
            <a:endParaRPr lang="en-US" altLang="ja-JP" dirty="0"/>
          </a:p>
        </p:txBody>
      </p:sp>
    </p:spTree>
    <p:extLst>
      <p:ext uri="{BB962C8B-B14F-4D97-AF65-F5344CB8AC3E}">
        <p14:creationId xmlns:p14="http://schemas.microsoft.com/office/powerpoint/2010/main" val="4087794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1365249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5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D0902AD-97E3-486D-9664-D646C7CE87C7}" type="slidenum">
              <a:rPr lang="en-US" altLang="ja-JP"/>
              <a:pPr>
                <a:defRPr/>
              </a:pPr>
              <a:t>‹N°›</a:t>
            </a:fld>
            <a:endParaRPr lang="en-US" altLang="ja-JP"/>
          </a:p>
        </p:txBody>
      </p:sp>
    </p:spTree>
    <p:extLst>
      <p:ext uri="{BB962C8B-B14F-4D97-AF65-F5344CB8AC3E}">
        <p14:creationId xmlns:p14="http://schemas.microsoft.com/office/powerpoint/2010/main" val="21822837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569ECA94-5257-43A4-BA91-96FA8B735D73}" type="slidenum">
              <a:rPr lang="en-US" altLang="ja-JP"/>
              <a:pPr/>
              <a:t>‹N°›</a:t>
            </a:fld>
            <a:endParaRPr lang="en-US" altLang="ja-JP" dirty="0"/>
          </a:p>
        </p:txBody>
      </p:sp>
    </p:spTree>
    <p:extLst>
      <p:ext uri="{BB962C8B-B14F-4D97-AF65-F5344CB8AC3E}">
        <p14:creationId xmlns:p14="http://schemas.microsoft.com/office/powerpoint/2010/main" val="20063640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02167" y="228601"/>
            <a:ext cx="11347451" cy="1325563"/>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02168"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1"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02168" y="3963989"/>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1" y="3963989"/>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D110FEDF-0A16-4685-922D-7940D35AC281}" type="slidenum">
              <a:rPr lang="en-US" altLang="ja-JP"/>
              <a:pPr/>
              <a:t>‹N°›</a:t>
            </a:fld>
            <a:endParaRPr lang="en-US" altLang="ja-JP" dirty="0"/>
          </a:p>
        </p:txBody>
      </p:sp>
    </p:spTree>
    <p:extLst>
      <p:ext uri="{BB962C8B-B14F-4D97-AF65-F5344CB8AC3E}">
        <p14:creationId xmlns:p14="http://schemas.microsoft.com/office/powerpoint/2010/main" val="26303290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76130" name="Rectangle 2"/>
          <p:cNvSpPr>
            <a:spLocks noGrp="1" noChangeArrowheads="1"/>
          </p:cNvSpPr>
          <p:nvPr>
            <p:ph type="ctrTitle" sz="quarter"/>
          </p:nvPr>
        </p:nvSpPr>
        <p:spPr>
          <a:xfrm>
            <a:off x="914400" y="1997152"/>
            <a:ext cx="10363200" cy="1431925"/>
          </a:xfrm>
        </p:spPr>
        <p:txBody>
          <a:bodyPr anchor="b" anchorCtr="1"/>
          <a:lstStyle>
            <a:lvl1pPr algn="ctr">
              <a:defRPr/>
            </a:lvl1pPr>
          </a:lstStyle>
          <a:p>
            <a:pPr lvl="0"/>
            <a:r>
              <a:rPr lang="ja-JP" altLang="en-US" noProof="0"/>
              <a:t>マスタ タイトルの書式設定</a:t>
            </a:r>
          </a:p>
        </p:txBody>
      </p:sp>
      <p:sp>
        <p:nvSpPr>
          <p:cNvPr id="176131"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ja-JP" altLang="en-US" noProof="0"/>
              <a:t>マスタ サブタイトルの書式設定</a:t>
            </a:r>
          </a:p>
        </p:txBody>
      </p:sp>
      <p:sp>
        <p:nvSpPr>
          <p:cNvPr id="176132" name="Freeform 4"/>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0" lang="ja-JP" altLang="en-US" dirty="0">
              <a:solidFill>
                <a:srgbClr val="FFFFFF"/>
              </a:solidFill>
              <a:ea typeface="ＭＳ Ｐゴシック"/>
            </a:endParaRPr>
          </a:p>
        </p:txBody>
      </p:sp>
      <p:sp>
        <p:nvSpPr>
          <p:cNvPr id="176133" name="Rectangle 5"/>
          <p:cNvSpPr>
            <a:spLocks noGrp="1" noChangeArrowheads="1"/>
          </p:cNvSpPr>
          <p:nvPr>
            <p:ph type="ftr" sz="quarter" idx="3"/>
          </p:nvPr>
        </p:nvSpPr>
        <p:spPr/>
        <p:txBody>
          <a:bodyPr/>
          <a:lstStyle>
            <a:lvl1pPr>
              <a:defRPr/>
            </a:lvl1pPr>
          </a:lstStyle>
          <a:p>
            <a:endParaRPr lang="en-US" altLang="ja-JP" dirty="0">
              <a:solidFill>
                <a:srgbClr val="FFFFFF"/>
              </a:solidFill>
            </a:endParaRPr>
          </a:p>
        </p:txBody>
      </p:sp>
      <p:sp>
        <p:nvSpPr>
          <p:cNvPr id="176134" name="Rectangle 6"/>
          <p:cNvSpPr>
            <a:spLocks noGrp="1" noChangeArrowheads="1"/>
          </p:cNvSpPr>
          <p:nvPr>
            <p:ph type="sldNum" sz="quarter" idx="4"/>
          </p:nvPr>
        </p:nvSpPr>
        <p:spPr/>
        <p:txBody>
          <a:bodyPr/>
          <a:lstStyle>
            <a:lvl1pPr>
              <a:defRPr/>
            </a:lvl1pPr>
          </a:lstStyle>
          <a:p>
            <a:fld id="{D02AE524-E643-4A9D-BDD5-F1B83B82D3A2}" type="slidenum">
              <a:rPr lang="en-US" altLang="ja-JP">
                <a:solidFill>
                  <a:srgbClr val="FFFFFF"/>
                </a:solidFill>
              </a:rPr>
              <a:pPr/>
              <a:t>‹N°›</a:t>
            </a:fld>
            <a:endParaRPr lang="en-US" altLang="ja-JP" dirty="0">
              <a:solidFill>
                <a:srgbClr val="FFFFFF"/>
              </a:solidFill>
            </a:endParaRPr>
          </a:p>
        </p:txBody>
      </p:sp>
      <p:sp>
        <p:nvSpPr>
          <p:cNvPr id="176135" name="Rectangle 7"/>
          <p:cNvSpPr>
            <a:spLocks noGrp="1" noChangeArrowheads="1"/>
          </p:cNvSpPr>
          <p:nvPr>
            <p:ph type="dt" sz="quarter" idx="2"/>
          </p:nvPr>
        </p:nvSpPr>
        <p:spPr/>
        <p:txBody>
          <a:bodyPr/>
          <a:lstStyle>
            <a:lvl1pPr>
              <a:defRPr/>
            </a:lvl1pPr>
          </a:lstStyle>
          <a:p>
            <a:endParaRPr lang="en-US" altLang="ja-JP" dirty="0">
              <a:solidFill>
                <a:srgbClr val="FFFFFF"/>
              </a:solidFill>
            </a:endParaRPr>
          </a:p>
        </p:txBody>
      </p:sp>
    </p:spTree>
    <p:extLst>
      <p:ext uri="{BB962C8B-B14F-4D97-AF65-F5344CB8AC3E}">
        <p14:creationId xmlns:p14="http://schemas.microsoft.com/office/powerpoint/2010/main" val="2526689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B4F6AE0F-775A-482B-95DD-8141C4E14A02}"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1749051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817"/>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71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83B0CC56-7FCB-4401-82A2-82D251188106}"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1055647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FFFFFF"/>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7" name="スライド番号プレースホルダー 6"/>
          <p:cNvSpPr>
            <a:spLocks noGrp="1"/>
          </p:cNvSpPr>
          <p:nvPr>
            <p:ph type="sldNum" sz="quarter" idx="12"/>
          </p:nvPr>
        </p:nvSpPr>
        <p:spPr/>
        <p:txBody>
          <a:bodyPr/>
          <a:lstStyle>
            <a:lvl1pPr>
              <a:defRPr/>
            </a:lvl1pPr>
          </a:lstStyle>
          <a:p>
            <a:fld id="{DA1E6CF3-A2B6-4E53-9A5B-7ACC6CB3DE2D}"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5729523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dirty="0">
              <a:solidFill>
                <a:srgbClr val="FFFFFF"/>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9" name="スライド番号プレースホルダー 8"/>
          <p:cNvSpPr>
            <a:spLocks noGrp="1"/>
          </p:cNvSpPr>
          <p:nvPr>
            <p:ph type="sldNum" sz="quarter" idx="12"/>
          </p:nvPr>
        </p:nvSpPr>
        <p:spPr/>
        <p:txBody>
          <a:bodyPr/>
          <a:lstStyle>
            <a:lvl1pPr>
              <a:defRPr/>
            </a:lvl1pPr>
          </a:lstStyle>
          <a:p>
            <a:fld id="{88C0E80A-B468-4540-99A1-D2C7C43009A2}"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863934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dirty="0">
              <a:solidFill>
                <a:srgbClr val="FFFFFF"/>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5" name="スライド番号プレースホルダー 4"/>
          <p:cNvSpPr>
            <a:spLocks noGrp="1"/>
          </p:cNvSpPr>
          <p:nvPr>
            <p:ph type="sldNum" sz="quarter" idx="12"/>
          </p:nvPr>
        </p:nvSpPr>
        <p:spPr/>
        <p:txBody>
          <a:bodyPr/>
          <a:lstStyle>
            <a:lvl1pPr>
              <a:defRPr/>
            </a:lvl1pPr>
          </a:lstStyle>
          <a:p>
            <a:fld id="{E8B09452-9D7F-4E36-A62D-ED98B771A252}"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17214086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dirty="0">
              <a:solidFill>
                <a:srgbClr val="FFFFFF"/>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4" name="スライド番号プレースホルダー 3"/>
          <p:cNvSpPr>
            <a:spLocks noGrp="1"/>
          </p:cNvSpPr>
          <p:nvPr>
            <p:ph type="sldNum" sz="quarter" idx="12"/>
          </p:nvPr>
        </p:nvSpPr>
        <p:spPr/>
        <p:txBody>
          <a:bodyPr/>
          <a:lstStyle>
            <a:lvl1pPr>
              <a:defRPr/>
            </a:lvl1pPr>
          </a:lstStyle>
          <a:p>
            <a:fld id="{2FCB32F3-0212-444B-B8DC-30FA5A644A16}"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4821728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FFFFFF"/>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7" name="スライド番号プレースホルダー 6"/>
          <p:cNvSpPr>
            <a:spLocks noGrp="1"/>
          </p:cNvSpPr>
          <p:nvPr>
            <p:ph type="sldNum" sz="quarter" idx="12"/>
          </p:nvPr>
        </p:nvSpPr>
        <p:spPr/>
        <p:txBody>
          <a:bodyPr/>
          <a:lstStyle>
            <a:lvl1pPr>
              <a:defRPr/>
            </a:lvl1pPr>
          </a:lstStyle>
          <a:p>
            <a:fld id="{53866B76-66C6-4CAC-8121-816396AF8F56}"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3833198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A09868-874A-46BA-911A-6441D36A5FAA}" type="slidenum">
              <a:rPr lang="en-US" altLang="ja-JP"/>
              <a:pPr>
                <a:defRPr/>
              </a:pPr>
              <a:t>‹N°›</a:t>
            </a:fld>
            <a:endParaRPr lang="en-US" altLang="ja-JP"/>
          </a:p>
        </p:txBody>
      </p:sp>
    </p:spTree>
    <p:extLst>
      <p:ext uri="{BB962C8B-B14F-4D97-AF65-F5344CB8AC3E}">
        <p14:creationId xmlns:p14="http://schemas.microsoft.com/office/powerpoint/2010/main" val="42007628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5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FFFFFF"/>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7" name="スライド番号プレースホルダー 6"/>
          <p:cNvSpPr>
            <a:spLocks noGrp="1"/>
          </p:cNvSpPr>
          <p:nvPr>
            <p:ph type="sldNum" sz="quarter" idx="12"/>
          </p:nvPr>
        </p:nvSpPr>
        <p:spPr/>
        <p:txBody>
          <a:bodyPr/>
          <a:lstStyle>
            <a:lvl1pPr>
              <a:defRPr/>
            </a:lvl1pPr>
          </a:lstStyle>
          <a:p>
            <a:fld id="{27F961D4-4D60-45A2-B15D-E8EA1067F50D}"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32677401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57D6943D-E293-4DE9-9921-E8C2BED00B75}"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27282974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92100"/>
            <a:ext cx="2743200" cy="57277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92100"/>
            <a:ext cx="8026400" cy="57277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EE722C85-5E68-40E8-BEF7-47F78996113A}" type="slidenum">
              <a:rPr lang="en-US" altLang="ja-JP">
                <a:solidFill>
                  <a:srgbClr val="FFFFFF"/>
                </a:solidFill>
              </a:rPr>
              <a:pPr/>
              <a:t>‹N°›</a:t>
            </a:fld>
            <a:endParaRPr lang="en-US" altLang="ja-JP" dirty="0">
              <a:solidFill>
                <a:srgbClr val="FFFFFF"/>
              </a:solidFill>
            </a:endParaRPr>
          </a:p>
        </p:txBody>
      </p:sp>
    </p:spTree>
    <p:extLst>
      <p:ext uri="{BB962C8B-B14F-4D97-AF65-F5344CB8AC3E}">
        <p14:creationId xmlns:p14="http://schemas.microsoft.com/office/powerpoint/2010/main" val="33600367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2BC30C73-FCFC-4F26-A2CD-A97973F63750}" type="slidenum">
              <a:rPr lang="en-US" altLang="ja-JP"/>
              <a:pPr>
                <a:defRPr/>
              </a:pPr>
              <a:t>‹N°›</a:t>
            </a:fld>
            <a:endParaRPr lang="en-US" altLang="ja-JP" dirty="0"/>
          </a:p>
        </p:txBody>
      </p:sp>
    </p:spTree>
    <p:extLst>
      <p:ext uri="{BB962C8B-B14F-4D97-AF65-F5344CB8AC3E}">
        <p14:creationId xmlns:p14="http://schemas.microsoft.com/office/powerpoint/2010/main" val="5290030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5E0E9D2-4E69-4011-A761-AA36AEB46E52}" type="slidenum">
              <a:rPr lang="en-US" altLang="ja-JP"/>
              <a:pPr>
                <a:defRPr/>
              </a:pPr>
              <a:t>‹N°›</a:t>
            </a:fld>
            <a:endParaRPr lang="en-US" altLang="ja-JP" dirty="0"/>
          </a:p>
        </p:txBody>
      </p:sp>
    </p:spTree>
    <p:extLst>
      <p:ext uri="{BB962C8B-B14F-4D97-AF65-F5344CB8AC3E}">
        <p14:creationId xmlns:p14="http://schemas.microsoft.com/office/powerpoint/2010/main" val="7127252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817"/>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71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5C86C66E-BE51-4C44-838D-1CB863A84B4F}" type="slidenum">
              <a:rPr lang="en-US" altLang="ja-JP"/>
              <a:pPr>
                <a:defRPr/>
              </a:pPr>
              <a:t>‹N°›</a:t>
            </a:fld>
            <a:endParaRPr lang="en-US" altLang="ja-JP" dirty="0"/>
          </a:p>
        </p:txBody>
      </p:sp>
    </p:spTree>
    <p:extLst>
      <p:ext uri="{BB962C8B-B14F-4D97-AF65-F5344CB8AC3E}">
        <p14:creationId xmlns:p14="http://schemas.microsoft.com/office/powerpoint/2010/main" val="3448065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1FE9238F-5825-4729-9B00-51026A8759E1}" type="slidenum">
              <a:rPr lang="en-US" altLang="ja-JP"/>
              <a:pPr>
                <a:defRPr/>
              </a:pPr>
              <a:t>‹N°›</a:t>
            </a:fld>
            <a:endParaRPr lang="en-US" altLang="ja-JP" dirty="0"/>
          </a:p>
        </p:txBody>
      </p:sp>
    </p:spTree>
    <p:extLst>
      <p:ext uri="{BB962C8B-B14F-4D97-AF65-F5344CB8AC3E}">
        <p14:creationId xmlns:p14="http://schemas.microsoft.com/office/powerpoint/2010/main" val="20900668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23F0BA38-0368-4A7D-9267-A7C3690DBF55}" type="slidenum">
              <a:rPr lang="en-US" altLang="ja-JP"/>
              <a:pPr>
                <a:defRPr/>
              </a:pPr>
              <a:t>‹N°›</a:t>
            </a:fld>
            <a:endParaRPr lang="en-US" altLang="ja-JP" dirty="0"/>
          </a:p>
        </p:txBody>
      </p:sp>
    </p:spTree>
    <p:extLst>
      <p:ext uri="{BB962C8B-B14F-4D97-AF65-F5344CB8AC3E}">
        <p14:creationId xmlns:p14="http://schemas.microsoft.com/office/powerpoint/2010/main" val="7865361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A958D043-209C-4163-A215-9E9440CB84FD}" type="slidenum">
              <a:rPr lang="en-US" altLang="ja-JP"/>
              <a:pPr>
                <a:defRPr/>
              </a:pPr>
              <a:t>‹N°›</a:t>
            </a:fld>
            <a:endParaRPr lang="en-US" altLang="ja-JP" dirty="0"/>
          </a:p>
        </p:txBody>
      </p:sp>
    </p:spTree>
    <p:extLst>
      <p:ext uri="{BB962C8B-B14F-4D97-AF65-F5344CB8AC3E}">
        <p14:creationId xmlns:p14="http://schemas.microsoft.com/office/powerpoint/2010/main" val="6856986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26E82FC4-A48D-41E5-8A84-1D93BF694BD2}" type="slidenum">
              <a:rPr lang="en-US" altLang="ja-JP"/>
              <a:pPr>
                <a:defRPr/>
              </a:pPr>
              <a:t>‹N°›</a:t>
            </a:fld>
            <a:endParaRPr lang="en-US" altLang="ja-JP" dirty="0"/>
          </a:p>
        </p:txBody>
      </p:sp>
    </p:spTree>
    <p:extLst>
      <p:ext uri="{BB962C8B-B14F-4D97-AF65-F5344CB8AC3E}">
        <p14:creationId xmlns:p14="http://schemas.microsoft.com/office/powerpoint/2010/main" val="3446999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13"/>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71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D39C6E7-3187-4C45-BF66-719CF9940516}" type="slidenum">
              <a:rPr lang="en-US" altLang="ja-JP"/>
              <a:pPr>
                <a:defRPr/>
              </a:pPr>
              <a:t>‹N°›</a:t>
            </a:fld>
            <a:endParaRPr lang="en-US" altLang="ja-JP"/>
          </a:p>
        </p:txBody>
      </p:sp>
    </p:spTree>
    <p:extLst>
      <p:ext uri="{BB962C8B-B14F-4D97-AF65-F5344CB8AC3E}">
        <p14:creationId xmlns:p14="http://schemas.microsoft.com/office/powerpoint/2010/main" val="34448170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D29F0856-0426-4EB9-931F-03FA02EFD789}" type="slidenum">
              <a:rPr lang="en-US" altLang="ja-JP"/>
              <a:pPr>
                <a:defRPr/>
              </a:pPr>
              <a:t>‹N°›</a:t>
            </a:fld>
            <a:endParaRPr lang="en-US" altLang="ja-JP" dirty="0"/>
          </a:p>
        </p:txBody>
      </p:sp>
    </p:spTree>
    <p:extLst>
      <p:ext uri="{BB962C8B-B14F-4D97-AF65-F5344CB8AC3E}">
        <p14:creationId xmlns:p14="http://schemas.microsoft.com/office/powerpoint/2010/main" val="1893182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5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0D0902AD-97E3-486D-9664-D646C7CE87C7}" type="slidenum">
              <a:rPr lang="en-US" altLang="ja-JP"/>
              <a:pPr>
                <a:defRPr/>
              </a:pPr>
              <a:t>‹N°›</a:t>
            </a:fld>
            <a:endParaRPr lang="en-US" altLang="ja-JP" dirty="0"/>
          </a:p>
        </p:txBody>
      </p:sp>
    </p:spTree>
    <p:extLst>
      <p:ext uri="{BB962C8B-B14F-4D97-AF65-F5344CB8AC3E}">
        <p14:creationId xmlns:p14="http://schemas.microsoft.com/office/powerpoint/2010/main" val="32458303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22A09868-874A-46BA-911A-6441D36A5FAA}" type="slidenum">
              <a:rPr lang="en-US" altLang="ja-JP"/>
              <a:pPr>
                <a:defRPr/>
              </a:pPr>
              <a:t>‹N°›</a:t>
            </a:fld>
            <a:endParaRPr lang="en-US" altLang="ja-JP" dirty="0"/>
          </a:p>
        </p:txBody>
      </p:sp>
    </p:spTree>
    <p:extLst>
      <p:ext uri="{BB962C8B-B14F-4D97-AF65-F5344CB8AC3E}">
        <p14:creationId xmlns:p14="http://schemas.microsoft.com/office/powerpoint/2010/main" val="8867290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13"/>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71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3D39C6E7-3187-4C45-BF66-719CF9940516}" type="slidenum">
              <a:rPr lang="en-US" altLang="ja-JP"/>
              <a:pPr>
                <a:defRPr/>
              </a:pPr>
              <a:t>‹N°›</a:t>
            </a:fld>
            <a:endParaRPr lang="en-US" altLang="ja-JP" dirty="0"/>
          </a:p>
        </p:txBody>
      </p:sp>
    </p:spTree>
    <p:extLst>
      <p:ext uri="{BB962C8B-B14F-4D97-AF65-F5344CB8AC3E}">
        <p14:creationId xmlns:p14="http://schemas.microsoft.com/office/powerpoint/2010/main" val="39385085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713"/>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FE756598-113B-4B1C-A066-5E224907A367}" type="slidenum">
              <a:rPr lang="en-US" altLang="ja-JP"/>
              <a:pPr>
                <a:defRPr/>
              </a:pPr>
              <a:t>‹N°›</a:t>
            </a:fld>
            <a:endParaRPr lang="en-US" altLang="ja-JP" dirty="0"/>
          </a:p>
        </p:txBody>
      </p:sp>
    </p:spTree>
    <p:extLst>
      <p:ext uri="{BB962C8B-B14F-4D97-AF65-F5344CB8AC3E}">
        <p14:creationId xmlns:p14="http://schemas.microsoft.com/office/powerpoint/2010/main" val="8643223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02169" y="228602"/>
            <a:ext cx="11347451" cy="1325563"/>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02223"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755"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02223" y="3964075"/>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755" y="3964075"/>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975E1548-F78A-4B14-A289-80342BE2D0C4}" type="slidenum">
              <a:rPr lang="en-US" altLang="ja-JP"/>
              <a:pPr>
                <a:defRPr/>
              </a:pPr>
              <a:t>‹N°›</a:t>
            </a:fld>
            <a:endParaRPr lang="en-US" altLang="ja-JP" dirty="0"/>
          </a:p>
        </p:txBody>
      </p:sp>
    </p:spTree>
    <p:extLst>
      <p:ext uri="{BB962C8B-B14F-4D97-AF65-F5344CB8AC3E}">
        <p14:creationId xmlns:p14="http://schemas.microsoft.com/office/powerpoint/2010/main" val="33737396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Freeform 4"/>
          <p:cNvSpPr>
            <a:spLocks/>
          </p:cNvSpPr>
          <p:nvPr/>
        </p:nvSpPr>
        <p:spPr bwMode="auto">
          <a:xfrm>
            <a:off x="381003"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ja-JP" altLang="en-US">
              <a:solidFill>
                <a:srgbClr val="FFFFFF"/>
              </a:solidFill>
              <a:latin typeface="Arial" panose="020B0604020202020204" pitchFamily="34" charset="0"/>
            </a:endParaRPr>
          </a:p>
        </p:txBody>
      </p:sp>
      <p:sp>
        <p:nvSpPr>
          <p:cNvPr id="252930" name="Rectangle 2"/>
          <p:cNvSpPr>
            <a:spLocks noGrp="1" noChangeArrowheads="1"/>
          </p:cNvSpPr>
          <p:nvPr>
            <p:ph type="ctrTitle" sz="quarter"/>
          </p:nvPr>
        </p:nvSpPr>
        <p:spPr>
          <a:xfrm>
            <a:off x="914400" y="1997292"/>
            <a:ext cx="10363200" cy="1431925"/>
          </a:xfrm>
        </p:spPr>
        <p:txBody>
          <a:bodyPr anchor="b" anchorCtr="1"/>
          <a:lstStyle>
            <a:lvl1pPr algn="ctr">
              <a:defRPr/>
            </a:lvl1pPr>
          </a:lstStyle>
          <a:p>
            <a:pPr lvl="0"/>
            <a:r>
              <a:rPr lang="ja-JP" altLang="en-US" noProof="0"/>
              <a:t>マスタ タイトルの書式設定</a:t>
            </a:r>
          </a:p>
        </p:txBody>
      </p:sp>
      <p:sp>
        <p:nvSpPr>
          <p:cNvPr id="252931"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ja-JP" altLang="en-US" noProof="0"/>
              <a:t>マスタ サブタイトルの書式設定</a:t>
            </a:r>
          </a:p>
        </p:txBody>
      </p:sp>
      <p:sp>
        <p:nvSpPr>
          <p:cNvPr id="5" name="Rectangle 5"/>
          <p:cNvSpPr>
            <a:spLocks noGrp="1" noChangeArrowheads="1"/>
          </p:cNvSpPr>
          <p:nvPr>
            <p:ph type="ftr" sz="quarter" idx="10"/>
          </p:nvPr>
        </p:nvSpPr>
        <p:spPr/>
        <p:txBody>
          <a:bodyPr/>
          <a:lstStyle>
            <a:lvl1pPr>
              <a:defRPr kumimoji="1"/>
            </a:lvl1pPr>
          </a:lstStyle>
          <a:p>
            <a:pPr>
              <a:defRPr/>
            </a:pPr>
            <a:endParaRPr lang="en-US" altLang="ja-JP"/>
          </a:p>
        </p:txBody>
      </p:sp>
      <p:sp>
        <p:nvSpPr>
          <p:cNvPr id="6" name="Rectangle 6"/>
          <p:cNvSpPr>
            <a:spLocks noGrp="1" noChangeArrowheads="1"/>
          </p:cNvSpPr>
          <p:nvPr>
            <p:ph type="sldNum" sz="quarter" idx="11"/>
          </p:nvPr>
        </p:nvSpPr>
        <p:spPr/>
        <p:txBody>
          <a:bodyPr/>
          <a:lstStyle>
            <a:lvl1pPr>
              <a:defRPr kumimoji="1"/>
            </a:lvl1pPr>
          </a:lstStyle>
          <a:p>
            <a:pPr>
              <a:defRPr/>
            </a:pPr>
            <a:fld id="{9035CA1F-7556-45AC-A538-7CA632EAFDD0}" type="slidenum">
              <a:rPr lang="en-US" altLang="ja-JP"/>
              <a:pPr>
                <a:defRPr/>
              </a:pPr>
              <a:t>‹N°›</a:t>
            </a:fld>
            <a:endParaRPr lang="en-US" altLang="ja-JP"/>
          </a:p>
        </p:txBody>
      </p:sp>
      <p:sp>
        <p:nvSpPr>
          <p:cNvPr id="7" name="Rectangle 7"/>
          <p:cNvSpPr>
            <a:spLocks noGrp="1" noChangeArrowheads="1"/>
          </p:cNvSpPr>
          <p:nvPr>
            <p:ph type="dt" sz="quarter" idx="12"/>
          </p:nvPr>
        </p:nvSpPr>
        <p:spPr/>
        <p:txBody>
          <a:bodyPr/>
          <a:lstStyle>
            <a:lvl1pPr>
              <a:defRPr kumimoji="1"/>
            </a:lvl1pPr>
          </a:lstStyle>
          <a:p>
            <a:pPr>
              <a:defRPr/>
            </a:pPr>
            <a:endParaRPr lang="en-US" altLang="ja-JP"/>
          </a:p>
        </p:txBody>
      </p:sp>
    </p:spTree>
    <p:extLst>
      <p:ext uri="{BB962C8B-B14F-4D97-AF65-F5344CB8AC3E}">
        <p14:creationId xmlns:p14="http://schemas.microsoft.com/office/powerpoint/2010/main" val="7071860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kumimoji="1"/>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kumimoji="1"/>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kumimoji="1"/>
            </a:lvl1pPr>
          </a:lstStyle>
          <a:p>
            <a:pPr>
              <a:defRPr/>
            </a:pPr>
            <a:fld id="{68AB758C-AD63-4F99-A344-6F4ED102AC42}" type="slidenum">
              <a:rPr lang="en-US" altLang="ja-JP"/>
              <a:pPr>
                <a:defRPr/>
              </a:pPr>
              <a:t>‹N°›</a:t>
            </a:fld>
            <a:endParaRPr lang="en-US" altLang="ja-JP"/>
          </a:p>
        </p:txBody>
      </p:sp>
    </p:spTree>
    <p:extLst>
      <p:ext uri="{BB962C8B-B14F-4D97-AF65-F5344CB8AC3E}">
        <p14:creationId xmlns:p14="http://schemas.microsoft.com/office/powerpoint/2010/main" val="919385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4" y="1709957"/>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4" y="458985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kumimoji="1"/>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kumimoji="1"/>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kumimoji="1"/>
            </a:lvl1pPr>
          </a:lstStyle>
          <a:p>
            <a:pPr>
              <a:defRPr/>
            </a:pPr>
            <a:fld id="{94FE8D56-4552-4A0B-91A2-85710B190935}" type="slidenum">
              <a:rPr lang="en-US" altLang="ja-JP"/>
              <a:pPr>
                <a:defRPr/>
              </a:pPr>
              <a:t>‹N°›</a:t>
            </a:fld>
            <a:endParaRPr lang="en-US" altLang="ja-JP"/>
          </a:p>
        </p:txBody>
      </p:sp>
    </p:spTree>
    <p:extLst>
      <p:ext uri="{BB962C8B-B14F-4D97-AF65-F5344CB8AC3E}">
        <p14:creationId xmlns:p14="http://schemas.microsoft.com/office/powerpoint/2010/main" val="35529989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kumimoji="1"/>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kumimoji="1"/>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kumimoji="1"/>
            </a:lvl1pPr>
          </a:lstStyle>
          <a:p>
            <a:pPr>
              <a:defRPr/>
            </a:pPr>
            <a:fld id="{836DC61D-D95A-429E-9D98-527E8C1F5D73}" type="slidenum">
              <a:rPr lang="en-US" altLang="ja-JP"/>
              <a:pPr>
                <a:defRPr/>
              </a:pPr>
              <a:t>‹N°›</a:t>
            </a:fld>
            <a:endParaRPr lang="en-US" altLang="ja-JP"/>
          </a:p>
        </p:txBody>
      </p:sp>
    </p:spTree>
    <p:extLst>
      <p:ext uri="{BB962C8B-B14F-4D97-AF65-F5344CB8AC3E}">
        <p14:creationId xmlns:p14="http://schemas.microsoft.com/office/powerpoint/2010/main" val="2278878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713"/>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E756598-113B-4B1C-A066-5E224907A367}" type="slidenum">
              <a:rPr lang="en-US" altLang="ja-JP"/>
              <a:pPr>
                <a:defRPr/>
              </a:pPr>
              <a:t>‹N°›</a:t>
            </a:fld>
            <a:endParaRPr lang="en-US" altLang="ja-JP"/>
          </a:p>
        </p:txBody>
      </p:sp>
    </p:spTree>
    <p:extLst>
      <p:ext uri="{BB962C8B-B14F-4D97-AF65-F5344CB8AC3E}">
        <p14:creationId xmlns:p14="http://schemas.microsoft.com/office/powerpoint/2010/main" val="11940721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3"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3"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kumimoji="1"/>
            </a:lvl1pPr>
          </a:lstStyle>
          <a:p>
            <a:pPr>
              <a:defRPr/>
            </a:pPr>
            <a:endParaRPr lang="en-US" altLang="ja-JP"/>
          </a:p>
        </p:txBody>
      </p:sp>
      <p:sp>
        <p:nvSpPr>
          <p:cNvPr id="8" name="フッター プレースホルダー 7"/>
          <p:cNvSpPr>
            <a:spLocks noGrp="1"/>
          </p:cNvSpPr>
          <p:nvPr>
            <p:ph type="ftr" sz="quarter" idx="11"/>
          </p:nvPr>
        </p:nvSpPr>
        <p:spPr/>
        <p:txBody>
          <a:bodyPr/>
          <a:lstStyle>
            <a:lvl1pPr>
              <a:defRPr kumimoji="1"/>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a:defRPr kumimoji="1"/>
            </a:lvl1pPr>
          </a:lstStyle>
          <a:p>
            <a:pPr>
              <a:defRPr/>
            </a:pPr>
            <a:fld id="{9C9DCBA5-1E1D-4B2A-B5C9-54B195F7AC7F}" type="slidenum">
              <a:rPr lang="en-US" altLang="ja-JP"/>
              <a:pPr>
                <a:defRPr/>
              </a:pPr>
              <a:t>‹N°›</a:t>
            </a:fld>
            <a:endParaRPr lang="en-US" altLang="ja-JP"/>
          </a:p>
        </p:txBody>
      </p:sp>
    </p:spTree>
    <p:extLst>
      <p:ext uri="{BB962C8B-B14F-4D97-AF65-F5344CB8AC3E}">
        <p14:creationId xmlns:p14="http://schemas.microsoft.com/office/powerpoint/2010/main" val="7332356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kumimoji="1"/>
            </a:lvl1pPr>
          </a:lstStyle>
          <a:p>
            <a:pPr>
              <a:defRPr/>
            </a:pPr>
            <a:endParaRPr lang="en-US" altLang="ja-JP"/>
          </a:p>
        </p:txBody>
      </p:sp>
      <p:sp>
        <p:nvSpPr>
          <p:cNvPr id="4" name="フッター プレースホルダー 3"/>
          <p:cNvSpPr>
            <a:spLocks noGrp="1"/>
          </p:cNvSpPr>
          <p:nvPr>
            <p:ph type="ftr" sz="quarter" idx="11"/>
          </p:nvPr>
        </p:nvSpPr>
        <p:spPr/>
        <p:txBody>
          <a:bodyPr/>
          <a:lstStyle>
            <a:lvl1pPr>
              <a:defRPr kumimoji="1"/>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a:defRPr kumimoji="1"/>
            </a:lvl1pPr>
          </a:lstStyle>
          <a:p>
            <a:pPr>
              <a:defRPr/>
            </a:pPr>
            <a:fld id="{B6C47F9E-75FC-4F26-BE54-2E66EBCB09B9}" type="slidenum">
              <a:rPr lang="en-US" altLang="ja-JP"/>
              <a:pPr>
                <a:defRPr/>
              </a:pPr>
              <a:t>‹N°›</a:t>
            </a:fld>
            <a:endParaRPr lang="en-US" altLang="ja-JP"/>
          </a:p>
        </p:txBody>
      </p:sp>
    </p:spTree>
    <p:extLst>
      <p:ext uri="{BB962C8B-B14F-4D97-AF65-F5344CB8AC3E}">
        <p14:creationId xmlns:p14="http://schemas.microsoft.com/office/powerpoint/2010/main" val="3845909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kumimoji="1"/>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kumimoji="1"/>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a:defRPr kumimoji="1"/>
            </a:lvl1pPr>
          </a:lstStyle>
          <a:p>
            <a:pPr>
              <a:defRPr/>
            </a:pPr>
            <a:fld id="{F2A67636-FEF4-427F-878C-B52B6A8AEB01}" type="slidenum">
              <a:rPr lang="en-US" altLang="ja-JP"/>
              <a:pPr>
                <a:defRPr/>
              </a:pPr>
              <a:t>‹N°›</a:t>
            </a:fld>
            <a:endParaRPr lang="en-US" altLang="ja-JP"/>
          </a:p>
        </p:txBody>
      </p:sp>
    </p:spTree>
    <p:extLst>
      <p:ext uri="{BB962C8B-B14F-4D97-AF65-F5344CB8AC3E}">
        <p14:creationId xmlns:p14="http://schemas.microsoft.com/office/powerpoint/2010/main" val="35942769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45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802" y="98764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45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kumimoji="1"/>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kumimoji="1"/>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kumimoji="1"/>
            </a:lvl1pPr>
          </a:lstStyle>
          <a:p>
            <a:pPr>
              <a:defRPr/>
            </a:pPr>
            <a:fld id="{0E8E72CB-6EA4-4471-A6C4-4D3F444C176C}" type="slidenum">
              <a:rPr lang="en-US" altLang="ja-JP"/>
              <a:pPr>
                <a:defRPr/>
              </a:pPr>
              <a:t>‹N°›</a:t>
            </a:fld>
            <a:endParaRPr lang="en-US" altLang="ja-JP"/>
          </a:p>
        </p:txBody>
      </p:sp>
    </p:spTree>
    <p:extLst>
      <p:ext uri="{BB962C8B-B14F-4D97-AF65-F5344CB8AC3E}">
        <p14:creationId xmlns:p14="http://schemas.microsoft.com/office/powerpoint/2010/main" val="22335253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45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802" y="987640"/>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4045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kumimoji="1"/>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kumimoji="1"/>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kumimoji="1"/>
            </a:lvl1pPr>
          </a:lstStyle>
          <a:p>
            <a:pPr>
              <a:defRPr/>
            </a:pPr>
            <a:fld id="{5495E861-14BA-4AE0-BF86-B0AFA61EAF11}" type="slidenum">
              <a:rPr lang="en-US" altLang="ja-JP"/>
              <a:pPr>
                <a:defRPr/>
              </a:pPr>
              <a:t>‹N°›</a:t>
            </a:fld>
            <a:endParaRPr lang="en-US" altLang="ja-JP"/>
          </a:p>
        </p:txBody>
      </p:sp>
    </p:spTree>
    <p:extLst>
      <p:ext uri="{BB962C8B-B14F-4D97-AF65-F5344CB8AC3E}">
        <p14:creationId xmlns:p14="http://schemas.microsoft.com/office/powerpoint/2010/main" val="32800829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kumimoji="1"/>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kumimoji="1"/>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kumimoji="1"/>
            </a:lvl1pPr>
          </a:lstStyle>
          <a:p>
            <a:pPr>
              <a:defRPr/>
            </a:pPr>
            <a:fld id="{4636DB3B-F6FB-471C-A565-76664F520165}" type="slidenum">
              <a:rPr lang="en-US" altLang="ja-JP"/>
              <a:pPr>
                <a:defRPr/>
              </a:pPr>
              <a:t>‹N°›</a:t>
            </a:fld>
            <a:endParaRPr lang="en-US" altLang="ja-JP"/>
          </a:p>
        </p:txBody>
      </p:sp>
    </p:spTree>
    <p:extLst>
      <p:ext uri="{BB962C8B-B14F-4D97-AF65-F5344CB8AC3E}">
        <p14:creationId xmlns:p14="http://schemas.microsoft.com/office/powerpoint/2010/main" val="17169466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92100"/>
            <a:ext cx="2743200" cy="57277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92100"/>
            <a:ext cx="8026400" cy="57277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kumimoji="1"/>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kumimoji="1"/>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kumimoji="1"/>
            </a:lvl1pPr>
          </a:lstStyle>
          <a:p>
            <a:pPr>
              <a:defRPr/>
            </a:pPr>
            <a:fld id="{7B86E22B-F4F2-4022-9417-3EE7838A95E1}" type="slidenum">
              <a:rPr lang="en-US" altLang="ja-JP"/>
              <a:pPr>
                <a:defRPr/>
              </a:pPr>
              <a:t>‹N°›</a:t>
            </a:fld>
            <a:endParaRPr lang="en-US" altLang="ja-JP"/>
          </a:p>
        </p:txBody>
      </p:sp>
    </p:spTree>
    <p:extLst>
      <p:ext uri="{BB962C8B-B14F-4D97-AF65-F5344CB8AC3E}">
        <p14:creationId xmlns:p14="http://schemas.microsoft.com/office/powerpoint/2010/main" val="41164238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71F10AFB-EEEC-4D85-97F8-58D24A58C1FF}"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AAFD8164-AA04-4681-8D7C-C222E20653AF}" type="slidenum">
              <a:rPr lang="ja-JP" altLang="en-US"/>
              <a:pPr/>
              <a:t>‹N°›</a:t>
            </a:fld>
            <a:endParaRPr lang="en-US" altLang="ja-JP" dirty="0"/>
          </a:p>
        </p:txBody>
      </p:sp>
    </p:spTree>
    <p:extLst>
      <p:ext uri="{BB962C8B-B14F-4D97-AF65-F5344CB8AC3E}">
        <p14:creationId xmlns:p14="http://schemas.microsoft.com/office/powerpoint/2010/main" val="1136855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7ED4DE92-C77C-46CC-89B9-277F5E821423}"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D63E4029-D6D6-4511-A6AF-4EC02DA70C7E}" type="slidenum">
              <a:rPr lang="ja-JP" altLang="en-US"/>
              <a:pPr/>
              <a:t>‹N°›</a:t>
            </a:fld>
            <a:endParaRPr lang="en-US" altLang="ja-JP" dirty="0"/>
          </a:p>
        </p:txBody>
      </p:sp>
    </p:spTree>
    <p:extLst>
      <p:ext uri="{BB962C8B-B14F-4D97-AF65-F5344CB8AC3E}">
        <p14:creationId xmlns:p14="http://schemas.microsoft.com/office/powerpoint/2010/main" val="4293216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DDE21D6C-7D67-4923-A8E4-427691641B47}"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D4ECC9DB-AEA9-47A8-9CF0-4AE4A93D4541}" type="slidenum">
              <a:rPr lang="ja-JP" altLang="en-US"/>
              <a:pPr/>
              <a:t>‹N°›</a:t>
            </a:fld>
            <a:endParaRPr lang="en-US" altLang="ja-JP" dirty="0"/>
          </a:p>
        </p:txBody>
      </p:sp>
    </p:spTree>
    <p:extLst>
      <p:ext uri="{BB962C8B-B14F-4D97-AF65-F5344CB8AC3E}">
        <p14:creationId xmlns:p14="http://schemas.microsoft.com/office/powerpoint/2010/main" val="4208218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BC30C73-FCFC-4F26-A2CD-A97973F63750}" type="slidenum">
              <a:rPr lang="en-US" altLang="ja-JP"/>
              <a:pPr>
                <a:defRPr/>
              </a:pPr>
              <a:t>‹N°›</a:t>
            </a:fld>
            <a:endParaRPr lang="en-US" altLang="ja-JP"/>
          </a:p>
        </p:txBody>
      </p:sp>
    </p:spTree>
    <p:extLst>
      <p:ext uri="{BB962C8B-B14F-4D97-AF65-F5344CB8AC3E}">
        <p14:creationId xmlns:p14="http://schemas.microsoft.com/office/powerpoint/2010/main" val="11055797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7EC41B0F-B382-4485-8BDA-82547C09AE91}" type="datetime1">
              <a:rPr lang="ja-JP" altLang="en-US"/>
              <a:pPr>
                <a:defRPr/>
              </a:pPr>
              <a:t>2023/10/2</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F3D68FF7-15D9-4417-ACEC-23DE7148421E}" type="slidenum">
              <a:rPr lang="ja-JP" altLang="en-US"/>
              <a:pPr/>
              <a:t>‹N°›</a:t>
            </a:fld>
            <a:endParaRPr lang="en-US" altLang="ja-JP" dirty="0"/>
          </a:p>
        </p:txBody>
      </p:sp>
    </p:spTree>
    <p:extLst>
      <p:ext uri="{BB962C8B-B14F-4D97-AF65-F5344CB8AC3E}">
        <p14:creationId xmlns:p14="http://schemas.microsoft.com/office/powerpoint/2010/main" val="18113982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005518BF-5F68-4E66-9364-EBBD455275C1}" type="datetime1">
              <a:rPr lang="ja-JP" altLang="en-US"/>
              <a:pPr>
                <a:defRPr/>
              </a:pPr>
              <a:t>2023/10/2</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7108DD6F-DEA6-4B55-BCAF-F0A814ED1B5B}" type="slidenum">
              <a:rPr lang="ja-JP" altLang="en-US"/>
              <a:pPr/>
              <a:t>‹N°›</a:t>
            </a:fld>
            <a:endParaRPr lang="en-US" altLang="ja-JP" dirty="0"/>
          </a:p>
        </p:txBody>
      </p:sp>
    </p:spTree>
    <p:extLst>
      <p:ext uri="{BB962C8B-B14F-4D97-AF65-F5344CB8AC3E}">
        <p14:creationId xmlns:p14="http://schemas.microsoft.com/office/powerpoint/2010/main" val="3327385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A9EF396C-7162-4636-9E9B-BA339F793497}" type="datetime1">
              <a:rPr lang="ja-JP" altLang="en-US"/>
              <a:pPr>
                <a:defRPr/>
              </a:pPr>
              <a:t>2023/10/2</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9233A5FA-2131-4E7D-A874-B9FD1A14DC3F}" type="slidenum">
              <a:rPr lang="ja-JP" altLang="en-US"/>
              <a:pPr/>
              <a:t>‹N°›</a:t>
            </a:fld>
            <a:endParaRPr lang="en-US" altLang="ja-JP" dirty="0"/>
          </a:p>
        </p:txBody>
      </p:sp>
    </p:spTree>
    <p:extLst>
      <p:ext uri="{BB962C8B-B14F-4D97-AF65-F5344CB8AC3E}">
        <p14:creationId xmlns:p14="http://schemas.microsoft.com/office/powerpoint/2010/main" val="41622566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8CCD535-9088-421A-942E-C5E5CC03B544}" type="datetime1">
              <a:rPr lang="ja-JP" altLang="en-US"/>
              <a:pPr>
                <a:defRPr/>
              </a:pPr>
              <a:t>2023/10/2</a:t>
            </a:fld>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fld id="{AB956E55-A90C-4A3C-87E4-7FDBE40BD1F2}" type="slidenum">
              <a:rPr lang="ja-JP" altLang="en-US"/>
              <a:pPr/>
              <a:t>‹N°›</a:t>
            </a:fld>
            <a:endParaRPr lang="en-US" altLang="ja-JP" dirty="0"/>
          </a:p>
        </p:txBody>
      </p:sp>
    </p:spTree>
    <p:extLst>
      <p:ext uri="{BB962C8B-B14F-4D97-AF65-F5344CB8AC3E}">
        <p14:creationId xmlns:p14="http://schemas.microsoft.com/office/powerpoint/2010/main" val="7821703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52867A0-4F41-4604-98CC-30655CAF6F8C}" type="datetime1">
              <a:rPr lang="ja-JP" altLang="en-US"/>
              <a:pPr>
                <a:defRPr/>
              </a:pPr>
              <a:t>2023/10/2</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717F5A49-9195-4279-AD5D-2F7334138219}" type="slidenum">
              <a:rPr lang="ja-JP" altLang="en-US"/>
              <a:pPr/>
              <a:t>‹N°›</a:t>
            </a:fld>
            <a:endParaRPr lang="en-US" altLang="ja-JP" dirty="0"/>
          </a:p>
        </p:txBody>
      </p:sp>
    </p:spTree>
    <p:extLst>
      <p:ext uri="{BB962C8B-B14F-4D97-AF65-F5344CB8AC3E}">
        <p14:creationId xmlns:p14="http://schemas.microsoft.com/office/powerpoint/2010/main" val="24253679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1F0391D-32CC-4132-A04B-9E3EC9D25B87}" type="datetime1">
              <a:rPr lang="ja-JP" altLang="en-US"/>
              <a:pPr>
                <a:defRPr/>
              </a:pPr>
              <a:t>2023/10/2</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890C99EF-37B1-4DE4-A2BE-7EA19604B4C7}" type="slidenum">
              <a:rPr lang="ja-JP" altLang="en-US"/>
              <a:pPr/>
              <a:t>‹N°›</a:t>
            </a:fld>
            <a:endParaRPr lang="en-US" altLang="ja-JP" dirty="0"/>
          </a:p>
        </p:txBody>
      </p:sp>
    </p:spTree>
    <p:extLst>
      <p:ext uri="{BB962C8B-B14F-4D97-AF65-F5344CB8AC3E}">
        <p14:creationId xmlns:p14="http://schemas.microsoft.com/office/powerpoint/2010/main" val="2985962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0FA7AA38-4215-4946-883E-9CD94E81D5F2}"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F0FA73D5-259E-4CFC-8A4E-733C85D0333F}" type="slidenum">
              <a:rPr lang="ja-JP" altLang="en-US"/>
              <a:pPr/>
              <a:t>‹N°›</a:t>
            </a:fld>
            <a:endParaRPr lang="en-US" altLang="ja-JP" dirty="0"/>
          </a:p>
        </p:txBody>
      </p:sp>
    </p:spTree>
    <p:extLst>
      <p:ext uri="{BB962C8B-B14F-4D97-AF65-F5344CB8AC3E}">
        <p14:creationId xmlns:p14="http://schemas.microsoft.com/office/powerpoint/2010/main" val="31031301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E82775B-ED48-4101-BBC1-B62C0955F3BE}"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A1E41CEB-9F1B-44C9-9B3B-EE0837023E36}" type="slidenum">
              <a:rPr lang="ja-JP" altLang="en-US"/>
              <a:pPr/>
              <a:t>‹N°›</a:t>
            </a:fld>
            <a:endParaRPr lang="en-US" altLang="ja-JP" dirty="0"/>
          </a:p>
        </p:txBody>
      </p:sp>
    </p:spTree>
    <p:extLst>
      <p:ext uri="{BB962C8B-B14F-4D97-AF65-F5344CB8AC3E}">
        <p14:creationId xmlns:p14="http://schemas.microsoft.com/office/powerpoint/2010/main" val="37903262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09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09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DE92CD50-D8A4-47F1-B540-3BA99ADCC42D}" type="datetime1">
              <a:rPr lang="ja-JP" altLang="en-US"/>
              <a:pPr>
                <a:defRPr/>
              </a:pPr>
              <a:t>2023/10/2</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1A4AFB2E-24FA-40CA-A52C-F801395652A7}" type="slidenum">
              <a:rPr lang="ja-JP" altLang="en-US"/>
              <a:pPr/>
              <a:t>‹N°›</a:t>
            </a:fld>
            <a:endParaRPr lang="en-US" altLang="ja-JP" dirty="0"/>
          </a:p>
        </p:txBody>
      </p:sp>
    </p:spTree>
    <p:extLst>
      <p:ext uri="{BB962C8B-B14F-4D97-AF65-F5344CB8AC3E}">
        <p14:creationId xmlns:p14="http://schemas.microsoft.com/office/powerpoint/2010/main" val="12376197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fld id="{05721241-F67E-49FF-92CC-5B7FC7C4CB7A}" type="datetime1">
              <a:rPr lang="ja-JP" altLang="en-US"/>
              <a:pPr>
                <a:defRPr/>
              </a:pPr>
              <a:t>2023/10/2</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7027943D-8FA8-4D15-A0C2-5796DDE43DEA}" type="slidenum">
              <a:rPr lang="ja-JP" altLang="en-US"/>
              <a:pPr/>
              <a:t>‹N°›</a:t>
            </a:fld>
            <a:endParaRPr lang="en-US" altLang="ja-JP" dirty="0"/>
          </a:p>
        </p:txBody>
      </p:sp>
    </p:spTree>
    <p:extLst>
      <p:ext uri="{BB962C8B-B14F-4D97-AF65-F5344CB8AC3E}">
        <p14:creationId xmlns:p14="http://schemas.microsoft.com/office/powerpoint/2010/main" val="4068827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5E0E9D2-4E69-4011-A761-AA36AEB46E52}" type="slidenum">
              <a:rPr lang="en-US" altLang="ja-JP"/>
              <a:pPr>
                <a:defRPr/>
              </a:pPr>
              <a:t>‹N°›</a:t>
            </a:fld>
            <a:endParaRPr lang="en-US" altLang="ja-JP"/>
          </a:p>
        </p:txBody>
      </p:sp>
    </p:spTree>
    <p:extLst>
      <p:ext uri="{BB962C8B-B14F-4D97-AF65-F5344CB8AC3E}">
        <p14:creationId xmlns:p14="http://schemas.microsoft.com/office/powerpoint/2010/main" val="23534732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609600" y="1600201"/>
            <a:ext cx="10972800" cy="4525963"/>
          </a:xfrm>
        </p:spPr>
        <p:txBody>
          <a:bodyPr/>
          <a:lstStyle/>
          <a:p>
            <a:pPr lvl="0"/>
            <a:endParaRPr lang="ja-JP" alt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74927AC0-0B62-4A61-AC8D-13D60C7D17C3}"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2EEA7877-AF75-43D8-86FE-22C0B8F30EE9}" type="slidenum">
              <a:rPr lang="ja-JP" altLang="en-US"/>
              <a:pPr/>
              <a:t>‹N°›</a:t>
            </a:fld>
            <a:endParaRPr lang="en-US" altLang="ja-JP" dirty="0"/>
          </a:p>
        </p:txBody>
      </p:sp>
    </p:spTree>
    <p:extLst>
      <p:ext uri="{BB962C8B-B14F-4D97-AF65-F5344CB8AC3E}">
        <p14:creationId xmlns:p14="http://schemas.microsoft.com/office/powerpoint/2010/main" val="12186554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4234" y="4267200"/>
            <a:ext cx="12187767"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grpSp>
      <p:sp>
        <p:nvSpPr>
          <p:cNvPr id="98370" name="Rectangle 66"/>
          <p:cNvSpPr>
            <a:spLocks noGrp="1" noChangeArrowheads="1"/>
          </p:cNvSpPr>
          <p:nvPr>
            <p:ph type="ctrTitle" sz="quarter"/>
          </p:nvPr>
        </p:nvSpPr>
        <p:spPr>
          <a:xfrm>
            <a:off x="914400" y="1692278"/>
            <a:ext cx="10363200" cy="1736725"/>
          </a:xfrm>
        </p:spPr>
        <p:txBody>
          <a:bodyPr anchor="b"/>
          <a:lstStyle>
            <a:lvl1pPr>
              <a:defRPr sz="4050"/>
            </a:lvl1pPr>
          </a:lstStyle>
          <a:p>
            <a:pPr lvl="0"/>
            <a:r>
              <a:rPr lang="ja-JP" altLang="en-US" noProof="0"/>
              <a:t>マスタ タイトルの書式設定</a:t>
            </a:r>
          </a:p>
        </p:txBody>
      </p:sp>
      <p:sp>
        <p:nvSpPr>
          <p:cNvPr id="98371"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ja-JP" altLang="en-US" noProof="0"/>
              <a:t>マスタ サブタイトルの書式設定</a:t>
            </a:r>
          </a:p>
        </p:txBody>
      </p:sp>
      <p:sp>
        <p:nvSpPr>
          <p:cNvPr id="68" name="Rectangle 68"/>
          <p:cNvSpPr>
            <a:spLocks noGrp="1" noChangeArrowheads="1"/>
          </p:cNvSpPr>
          <p:nvPr>
            <p:ph type="dt" sz="quarter" idx="10"/>
          </p:nvPr>
        </p:nvSpPr>
        <p:spPr>
          <a:xfrm>
            <a:off x="609600" y="6248400"/>
            <a:ext cx="2844800" cy="457200"/>
          </a:xfrm>
        </p:spPr>
        <p:txBody>
          <a:bodyPr/>
          <a:lstStyle>
            <a:lvl1pPr eaLnBrk="0" hangingPunct="0">
              <a:defRPr>
                <a:ea typeface="ＭＳ Ｐゴシック" panose="020B0600070205080204" pitchFamily="50" charset="-128"/>
              </a:defRPr>
            </a:lvl1pPr>
          </a:lstStyle>
          <a:p>
            <a:pPr>
              <a:defRPr/>
            </a:pPr>
            <a:fld id="{D4987E29-0B14-4DE9-AC3F-8C8A78676C12}" type="datetimeFigureOut">
              <a:rPr lang="ja-JP" altLang="en-US"/>
              <a:pPr>
                <a:defRPr/>
              </a:pPr>
              <a:t>2023/10/2</a:t>
            </a:fld>
            <a:endParaRPr lang="en-US" altLang="ja-JP" dirty="0"/>
          </a:p>
        </p:txBody>
      </p:sp>
      <p:sp>
        <p:nvSpPr>
          <p:cNvPr id="69" name="Rectangle 69"/>
          <p:cNvSpPr>
            <a:spLocks noGrp="1" noChangeArrowheads="1"/>
          </p:cNvSpPr>
          <p:nvPr>
            <p:ph type="ftr" sz="quarter" idx="11"/>
          </p:nvPr>
        </p:nvSpPr>
        <p:spPr>
          <a:xfrm>
            <a:off x="4165600" y="6248400"/>
            <a:ext cx="3860800" cy="457200"/>
          </a:xfrm>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70" name="Rectangle 70"/>
          <p:cNvSpPr>
            <a:spLocks noGrp="1" noChangeArrowheads="1"/>
          </p:cNvSpPr>
          <p:nvPr>
            <p:ph type="sldNum" sz="quarter" idx="12"/>
          </p:nvPr>
        </p:nvSpPr>
        <p:spPr>
          <a:xfrm>
            <a:off x="8737600" y="6248400"/>
            <a:ext cx="2844800" cy="457200"/>
          </a:xfrm>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DF4F208C-F540-45E0-99B7-96182C948EA7}" type="slidenum">
              <a:rPr lang="ja-JP" altLang="en-US"/>
              <a:pPr>
                <a:defRPr/>
              </a:pPr>
              <a:t>‹N°›</a:t>
            </a:fld>
            <a:endParaRPr lang="en-US" altLang="ja-JP" dirty="0"/>
          </a:p>
        </p:txBody>
      </p:sp>
    </p:spTree>
    <p:extLst>
      <p:ext uri="{BB962C8B-B14F-4D97-AF65-F5344CB8AC3E}">
        <p14:creationId xmlns:p14="http://schemas.microsoft.com/office/powerpoint/2010/main" val="2075972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A2124B15-AFDB-43F5-891D-F1807531EA68}" type="datetimeFigureOut">
              <a:rPr lang="ja-JP" altLang="en-US"/>
              <a:pPr>
                <a:defRPr/>
              </a:pPr>
              <a:t>2023/10/2</a:t>
            </a:fld>
            <a:endParaRPr lang="en-US" altLang="ja-JP" dirty="0"/>
          </a:p>
        </p:txBody>
      </p:sp>
      <p:sp>
        <p:nvSpPr>
          <p:cNvPr id="5" name="フッター プレースホルダー 4"/>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D758F17D-FFF1-4D33-ADC9-D69CC8573391}" type="slidenum">
              <a:rPr lang="ja-JP" altLang="en-US"/>
              <a:pPr>
                <a:defRPr/>
              </a:pPr>
              <a:t>‹N°›</a:t>
            </a:fld>
            <a:endParaRPr lang="en-US" altLang="ja-JP" dirty="0"/>
          </a:p>
        </p:txBody>
      </p:sp>
    </p:spTree>
    <p:extLst>
      <p:ext uri="{BB962C8B-B14F-4D97-AF65-F5344CB8AC3E}">
        <p14:creationId xmlns:p14="http://schemas.microsoft.com/office/powerpoint/2010/main" val="36634998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1"/>
            <a:ext cx="105156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5977CC0B-90C6-49DA-B82C-60F332777313}" type="datetimeFigureOut">
              <a:rPr lang="ja-JP" altLang="en-US"/>
              <a:pPr>
                <a:defRPr/>
              </a:pPr>
              <a:t>2023/10/2</a:t>
            </a:fld>
            <a:endParaRPr lang="en-US" altLang="ja-JP" dirty="0"/>
          </a:p>
        </p:txBody>
      </p:sp>
      <p:sp>
        <p:nvSpPr>
          <p:cNvPr id="5" name="フッター プレースホルダー 4"/>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BF261441-C518-43C0-9FC9-DA10C16BEFB9}" type="slidenum">
              <a:rPr lang="ja-JP" altLang="en-US"/>
              <a:pPr>
                <a:defRPr/>
              </a:pPr>
              <a:t>‹N°›</a:t>
            </a:fld>
            <a:endParaRPr lang="en-US" altLang="ja-JP" dirty="0"/>
          </a:p>
        </p:txBody>
      </p:sp>
    </p:spTree>
    <p:extLst>
      <p:ext uri="{BB962C8B-B14F-4D97-AF65-F5344CB8AC3E}">
        <p14:creationId xmlns:p14="http://schemas.microsoft.com/office/powerpoint/2010/main" val="22899741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3"/>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3"/>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62AF63E2-19FC-4DEE-BA46-F9EE8CBE4858}" type="datetimeFigureOut">
              <a:rPr lang="ja-JP" altLang="en-US"/>
              <a:pPr>
                <a:defRPr/>
              </a:pPr>
              <a:t>2023/10/2</a:t>
            </a:fld>
            <a:endParaRPr lang="en-US" altLang="ja-JP" dirty="0"/>
          </a:p>
        </p:txBody>
      </p:sp>
      <p:sp>
        <p:nvSpPr>
          <p:cNvPr id="6" name="フッター プレースホルダー 5"/>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555F7CF6-E7FC-49AF-A30E-07B1E5F8410D}" type="slidenum">
              <a:rPr lang="ja-JP" altLang="en-US"/>
              <a:pPr>
                <a:defRPr/>
              </a:pPr>
              <a:t>‹N°›</a:t>
            </a:fld>
            <a:endParaRPr lang="en-US" altLang="ja-JP" dirty="0"/>
          </a:p>
        </p:txBody>
      </p:sp>
    </p:spTree>
    <p:extLst>
      <p:ext uri="{BB962C8B-B14F-4D97-AF65-F5344CB8AC3E}">
        <p14:creationId xmlns:p14="http://schemas.microsoft.com/office/powerpoint/2010/main" val="17568804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8"/>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3F2354F4-829E-43D3-8245-2DF47C4E1B48}" type="datetimeFigureOut">
              <a:rPr lang="ja-JP" altLang="en-US"/>
              <a:pPr>
                <a:defRPr/>
              </a:pPr>
              <a:t>2023/10/2</a:t>
            </a:fld>
            <a:endParaRPr lang="en-US" altLang="ja-JP" dirty="0"/>
          </a:p>
        </p:txBody>
      </p:sp>
      <p:sp>
        <p:nvSpPr>
          <p:cNvPr id="8" name="フッター プレースホルダー 7"/>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9" name="スライド番号プレースホルダー 8"/>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C7E25DFE-4970-425E-AE5C-34014E71929E}" type="slidenum">
              <a:rPr lang="ja-JP" altLang="en-US"/>
              <a:pPr>
                <a:defRPr/>
              </a:pPr>
              <a:t>‹N°›</a:t>
            </a:fld>
            <a:endParaRPr lang="en-US" altLang="ja-JP" dirty="0"/>
          </a:p>
        </p:txBody>
      </p:sp>
    </p:spTree>
    <p:extLst>
      <p:ext uri="{BB962C8B-B14F-4D97-AF65-F5344CB8AC3E}">
        <p14:creationId xmlns:p14="http://schemas.microsoft.com/office/powerpoint/2010/main" val="31355356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540B7D0D-DFB9-48E7-AE1D-3013C8923F00}" type="datetimeFigureOut">
              <a:rPr lang="ja-JP" altLang="en-US"/>
              <a:pPr>
                <a:defRPr/>
              </a:pPr>
              <a:t>2023/10/2</a:t>
            </a:fld>
            <a:endParaRPr lang="en-US" altLang="ja-JP" dirty="0"/>
          </a:p>
        </p:txBody>
      </p:sp>
      <p:sp>
        <p:nvSpPr>
          <p:cNvPr id="4" name="フッター プレースホルダー 3"/>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5" name="スライド番号プレースホルダー 4"/>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725BD290-EFBD-4C30-8FFA-C887FF9B57F4}" type="slidenum">
              <a:rPr lang="ja-JP" altLang="en-US"/>
              <a:pPr>
                <a:defRPr/>
              </a:pPr>
              <a:t>‹N°›</a:t>
            </a:fld>
            <a:endParaRPr lang="en-US" altLang="ja-JP" dirty="0"/>
          </a:p>
        </p:txBody>
      </p:sp>
    </p:spTree>
    <p:extLst>
      <p:ext uri="{BB962C8B-B14F-4D97-AF65-F5344CB8AC3E}">
        <p14:creationId xmlns:p14="http://schemas.microsoft.com/office/powerpoint/2010/main" val="19550498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66DA9BC3-770D-4C87-842C-4161D1EDDD9E}" type="datetimeFigureOut">
              <a:rPr lang="ja-JP" altLang="en-US"/>
              <a:pPr>
                <a:defRPr/>
              </a:pPr>
              <a:t>2023/10/2</a:t>
            </a:fld>
            <a:endParaRPr lang="en-US" altLang="ja-JP" dirty="0"/>
          </a:p>
        </p:txBody>
      </p:sp>
      <p:sp>
        <p:nvSpPr>
          <p:cNvPr id="3" name="フッター プレースホルダー 2"/>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4" name="スライド番号プレースホルダー 3"/>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48E929F5-A680-499C-9CE8-894801A24D57}" type="slidenum">
              <a:rPr lang="ja-JP" altLang="en-US"/>
              <a:pPr>
                <a:defRPr/>
              </a:pPr>
              <a:t>‹N°›</a:t>
            </a:fld>
            <a:endParaRPr lang="en-US" altLang="ja-JP" dirty="0"/>
          </a:p>
        </p:txBody>
      </p:sp>
    </p:spTree>
    <p:extLst>
      <p:ext uri="{BB962C8B-B14F-4D97-AF65-F5344CB8AC3E}">
        <p14:creationId xmlns:p14="http://schemas.microsoft.com/office/powerpoint/2010/main" val="30499508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0"/>
            <a:ext cx="3932767"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B3A7D2EB-1AF4-4A45-8C15-85B77CE3D03D}" type="datetimeFigureOut">
              <a:rPr lang="ja-JP" altLang="en-US"/>
              <a:pPr>
                <a:defRPr/>
              </a:pPr>
              <a:t>2023/10/2</a:t>
            </a:fld>
            <a:endParaRPr lang="en-US" altLang="ja-JP" dirty="0"/>
          </a:p>
        </p:txBody>
      </p:sp>
      <p:sp>
        <p:nvSpPr>
          <p:cNvPr id="6" name="フッター プレースホルダー 5"/>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600B3A11-34FD-4B7C-8499-021430C33C6B}" type="slidenum">
              <a:rPr lang="ja-JP" altLang="en-US"/>
              <a:pPr>
                <a:defRPr/>
              </a:pPr>
              <a:t>‹N°›</a:t>
            </a:fld>
            <a:endParaRPr lang="en-US" altLang="ja-JP" dirty="0"/>
          </a:p>
        </p:txBody>
      </p:sp>
    </p:spTree>
    <p:extLst>
      <p:ext uri="{BB962C8B-B14F-4D97-AF65-F5344CB8AC3E}">
        <p14:creationId xmlns:p14="http://schemas.microsoft.com/office/powerpoint/2010/main" val="4171486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9" y="457200"/>
            <a:ext cx="3932767"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dirty="0"/>
          </a:p>
        </p:txBody>
      </p:sp>
      <p:sp>
        <p:nvSpPr>
          <p:cNvPr id="4" name="テキスト プレースホルダー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5F830B04-33D9-458F-B3EE-773C4FBAF9FE}" type="datetimeFigureOut">
              <a:rPr lang="ja-JP" altLang="en-US"/>
              <a:pPr>
                <a:defRPr/>
              </a:pPr>
              <a:t>2023/10/2</a:t>
            </a:fld>
            <a:endParaRPr lang="en-US" altLang="ja-JP" dirty="0"/>
          </a:p>
        </p:txBody>
      </p:sp>
      <p:sp>
        <p:nvSpPr>
          <p:cNvPr id="6" name="フッター プレースホルダー 5"/>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7" name="スライド番号プレースホルダー 6"/>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1EF3CBCF-DDB2-4333-A34C-E7BD3986CD86}" type="slidenum">
              <a:rPr lang="ja-JP" altLang="en-US"/>
              <a:pPr>
                <a:defRPr/>
              </a:pPr>
              <a:t>‹N°›</a:t>
            </a:fld>
            <a:endParaRPr lang="en-US" altLang="ja-JP" dirty="0"/>
          </a:p>
        </p:txBody>
      </p:sp>
    </p:spTree>
    <p:extLst>
      <p:ext uri="{BB962C8B-B14F-4D97-AF65-F5344CB8AC3E}">
        <p14:creationId xmlns:p14="http://schemas.microsoft.com/office/powerpoint/2010/main" val="1268682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817"/>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71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C86C66E-BE51-4C44-838D-1CB863A84B4F}" type="slidenum">
              <a:rPr lang="en-US" altLang="ja-JP"/>
              <a:pPr>
                <a:defRPr/>
              </a:pPr>
              <a:t>‹N°›</a:t>
            </a:fld>
            <a:endParaRPr lang="en-US" altLang="ja-JP"/>
          </a:p>
        </p:txBody>
      </p:sp>
    </p:spTree>
    <p:extLst>
      <p:ext uri="{BB962C8B-B14F-4D97-AF65-F5344CB8AC3E}">
        <p14:creationId xmlns:p14="http://schemas.microsoft.com/office/powerpoint/2010/main" val="3037604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81C30B0C-673F-4151-A28A-CF1EEF8BDC33}" type="datetimeFigureOut">
              <a:rPr lang="ja-JP" altLang="en-US"/>
              <a:pPr>
                <a:defRPr/>
              </a:pPr>
              <a:t>2023/10/2</a:t>
            </a:fld>
            <a:endParaRPr lang="en-US" altLang="ja-JP" dirty="0"/>
          </a:p>
        </p:txBody>
      </p:sp>
      <p:sp>
        <p:nvSpPr>
          <p:cNvPr id="5" name="フッター プレースホルダー 4"/>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36A29B83-7B88-4E35-984A-0CD814E7EEBE}" type="slidenum">
              <a:rPr lang="ja-JP" altLang="en-US"/>
              <a:pPr>
                <a:defRPr/>
              </a:pPr>
              <a:t>‹N°›</a:t>
            </a:fld>
            <a:endParaRPr lang="en-US" altLang="ja-JP" dirty="0"/>
          </a:p>
        </p:txBody>
      </p:sp>
    </p:spTree>
    <p:extLst>
      <p:ext uri="{BB962C8B-B14F-4D97-AF65-F5344CB8AC3E}">
        <p14:creationId xmlns:p14="http://schemas.microsoft.com/office/powerpoint/2010/main" val="6571420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7813"/>
            <a:ext cx="2743200" cy="58483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7813"/>
            <a:ext cx="8026400" cy="58483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eaLnBrk="0" hangingPunct="0">
              <a:defRPr>
                <a:ea typeface="ＭＳ Ｐゴシック" panose="020B0600070205080204" pitchFamily="50" charset="-128"/>
              </a:defRPr>
            </a:lvl1pPr>
          </a:lstStyle>
          <a:p>
            <a:pPr>
              <a:defRPr/>
            </a:pPr>
            <a:fld id="{26286B41-924E-4522-A93B-8B140BA37CAD}" type="datetimeFigureOut">
              <a:rPr lang="ja-JP" altLang="en-US"/>
              <a:pPr>
                <a:defRPr/>
              </a:pPr>
              <a:t>2023/10/2</a:t>
            </a:fld>
            <a:endParaRPr lang="en-US" altLang="ja-JP" dirty="0"/>
          </a:p>
        </p:txBody>
      </p:sp>
      <p:sp>
        <p:nvSpPr>
          <p:cNvPr id="5" name="フッター プレースホルダー 4"/>
          <p:cNvSpPr>
            <a:spLocks noGrp="1"/>
          </p:cNvSpPr>
          <p:nvPr>
            <p:ph type="ftr" sz="quarter" idx="11"/>
          </p:nvPr>
        </p:nvSpPr>
        <p:spPr/>
        <p:txBody>
          <a:bodyPr/>
          <a:lstStyle>
            <a:lvl1pPr algn="l" eaLnBrk="0" hangingPunct="0">
              <a:defRPr>
                <a:ea typeface="ＭＳ Ｐゴシック" panose="020B060007020508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eaLnBrk="0" hangingPunct="0">
              <a:defRPr>
                <a:latin typeface="Arial" panose="020B0604020202020204" pitchFamily="34" charset="0"/>
                <a:ea typeface="ＭＳ Ｐゴシック" panose="020B0600070205080204" pitchFamily="50" charset="-128"/>
              </a:defRPr>
            </a:lvl1pPr>
          </a:lstStyle>
          <a:p>
            <a:pPr>
              <a:defRPr/>
            </a:pPr>
            <a:fld id="{72EB0A90-FE88-4052-A888-148A3F280162}" type="slidenum">
              <a:rPr lang="ja-JP" altLang="en-US"/>
              <a:pPr>
                <a:defRPr/>
              </a:pPr>
              <a:t>‹N°›</a:t>
            </a:fld>
            <a:endParaRPr lang="en-US" altLang="ja-JP" dirty="0"/>
          </a:p>
        </p:txBody>
      </p:sp>
    </p:spTree>
    <p:extLst>
      <p:ext uri="{BB962C8B-B14F-4D97-AF65-F5344CB8AC3E}">
        <p14:creationId xmlns:p14="http://schemas.microsoft.com/office/powerpoint/2010/main" val="437487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961CF399-F2B8-4AA7-B904-AF50339E18AB}"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8FF407AD-519F-42D9-9909-D4CD44EEE544}" type="slidenum">
              <a:rPr lang="ja-JP" altLang="en-US"/>
              <a:pPr/>
              <a:t>‹N°›</a:t>
            </a:fld>
            <a:endParaRPr lang="en-US" altLang="ja-JP" dirty="0"/>
          </a:p>
        </p:txBody>
      </p:sp>
    </p:spTree>
    <p:extLst>
      <p:ext uri="{BB962C8B-B14F-4D97-AF65-F5344CB8AC3E}">
        <p14:creationId xmlns:p14="http://schemas.microsoft.com/office/powerpoint/2010/main" val="18838870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6F602442-8329-454D-8DED-108D979F33D6}"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9ECE8BC2-B112-4BE2-8213-A7C5C68FD6AF}" type="slidenum">
              <a:rPr lang="ja-JP" altLang="en-US"/>
              <a:pPr/>
              <a:t>‹N°›</a:t>
            </a:fld>
            <a:endParaRPr lang="en-US" altLang="ja-JP" dirty="0"/>
          </a:p>
        </p:txBody>
      </p:sp>
    </p:spTree>
    <p:extLst>
      <p:ext uri="{BB962C8B-B14F-4D97-AF65-F5344CB8AC3E}">
        <p14:creationId xmlns:p14="http://schemas.microsoft.com/office/powerpoint/2010/main" val="31030938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D32587D9-AC72-486B-A779-D62D8D0894E3}"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93F99428-D285-4A92-8B91-43B418E26084}" type="slidenum">
              <a:rPr lang="ja-JP" altLang="en-US"/>
              <a:pPr/>
              <a:t>‹N°›</a:t>
            </a:fld>
            <a:endParaRPr lang="en-US" altLang="ja-JP" dirty="0"/>
          </a:p>
        </p:txBody>
      </p:sp>
    </p:spTree>
    <p:extLst>
      <p:ext uri="{BB962C8B-B14F-4D97-AF65-F5344CB8AC3E}">
        <p14:creationId xmlns:p14="http://schemas.microsoft.com/office/powerpoint/2010/main" val="41801497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C84C944A-4FF2-4FE0-A7AB-1F8D57C992FB}" type="datetime1">
              <a:rPr lang="ja-JP" altLang="en-US"/>
              <a:pPr>
                <a:defRPr/>
              </a:pPr>
              <a:t>2023/10/2</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84FABC0A-72A9-4871-860C-C1182608AF76}" type="slidenum">
              <a:rPr lang="ja-JP" altLang="en-US"/>
              <a:pPr/>
              <a:t>‹N°›</a:t>
            </a:fld>
            <a:endParaRPr lang="en-US" altLang="ja-JP" dirty="0"/>
          </a:p>
        </p:txBody>
      </p:sp>
    </p:spTree>
    <p:extLst>
      <p:ext uri="{BB962C8B-B14F-4D97-AF65-F5344CB8AC3E}">
        <p14:creationId xmlns:p14="http://schemas.microsoft.com/office/powerpoint/2010/main" val="34568195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2ECD2C9F-B477-4383-A009-1897A040A0A3}" type="datetime1">
              <a:rPr lang="ja-JP" altLang="en-US"/>
              <a:pPr>
                <a:defRPr/>
              </a:pPr>
              <a:t>2023/10/2</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F93CE3C7-13E7-4029-81E1-870C70AA233E}" type="slidenum">
              <a:rPr lang="ja-JP" altLang="en-US"/>
              <a:pPr/>
              <a:t>‹N°›</a:t>
            </a:fld>
            <a:endParaRPr lang="en-US" altLang="ja-JP" dirty="0"/>
          </a:p>
        </p:txBody>
      </p:sp>
    </p:spTree>
    <p:extLst>
      <p:ext uri="{BB962C8B-B14F-4D97-AF65-F5344CB8AC3E}">
        <p14:creationId xmlns:p14="http://schemas.microsoft.com/office/powerpoint/2010/main" val="36510570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EDC63B06-F1EF-4A7E-BDC5-41B8FF4C1CA9}" type="datetime1">
              <a:rPr lang="ja-JP" altLang="en-US"/>
              <a:pPr>
                <a:defRPr/>
              </a:pPr>
              <a:t>2023/10/2</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5BC54EAE-68EA-4F36-A490-52E55BFD8C4E}" type="slidenum">
              <a:rPr lang="ja-JP" altLang="en-US"/>
              <a:pPr/>
              <a:t>‹N°›</a:t>
            </a:fld>
            <a:endParaRPr lang="en-US" altLang="ja-JP" dirty="0"/>
          </a:p>
        </p:txBody>
      </p:sp>
    </p:spTree>
    <p:extLst>
      <p:ext uri="{BB962C8B-B14F-4D97-AF65-F5344CB8AC3E}">
        <p14:creationId xmlns:p14="http://schemas.microsoft.com/office/powerpoint/2010/main" val="28518226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DE1873E-CD61-4B4A-B62F-E62CBC55DD13}" type="datetime1">
              <a:rPr lang="ja-JP" altLang="en-US"/>
              <a:pPr>
                <a:defRPr/>
              </a:pPr>
              <a:t>2023/10/2</a:t>
            </a:fld>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fld id="{8F109F26-3818-4AC4-A970-FBDA772606C5}" type="slidenum">
              <a:rPr lang="ja-JP" altLang="en-US"/>
              <a:pPr/>
              <a:t>‹N°›</a:t>
            </a:fld>
            <a:endParaRPr lang="en-US" altLang="ja-JP" dirty="0"/>
          </a:p>
        </p:txBody>
      </p:sp>
    </p:spTree>
    <p:extLst>
      <p:ext uri="{BB962C8B-B14F-4D97-AF65-F5344CB8AC3E}">
        <p14:creationId xmlns:p14="http://schemas.microsoft.com/office/powerpoint/2010/main" val="30774206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E73CD445-A579-4843-A981-C93728C80494}" type="datetime1">
              <a:rPr lang="ja-JP" altLang="en-US"/>
              <a:pPr>
                <a:defRPr/>
              </a:pPr>
              <a:t>2023/10/2</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7F9D1854-FBF0-499F-9D35-F3CB6C5EEF70}" type="slidenum">
              <a:rPr lang="ja-JP" altLang="en-US"/>
              <a:pPr/>
              <a:t>‹N°›</a:t>
            </a:fld>
            <a:endParaRPr lang="en-US" altLang="ja-JP" dirty="0"/>
          </a:p>
        </p:txBody>
      </p:sp>
    </p:spTree>
    <p:extLst>
      <p:ext uri="{BB962C8B-B14F-4D97-AF65-F5344CB8AC3E}">
        <p14:creationId xmlns:p14="http://schemas.microsoft.com/office/powerpoint/2010/main" val="2064992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FE9238F-5825-4729-9B00-51026A8759E1}" type="slidenum">
              <a:rPr lang="en-US" altLang="ja-JP"/>
              <a:pPr>
                <a:defRPr/>
              </a:pPr>
              <a:t>‹N°›</a:t>
            </a:fld>
            <a:endParaRPr lang="en-US" altLang="ja-JP"/>
          </a:p>
        </p:txBody>
      </p:sp>
    </p:spTree>
    <p:extLst>
      <p:ext uri="{BB962C8B-B14F-4D97-AF65-F5344CB8AC3E}">
        <p14:creationId xmlns:p14="http://schemas.microsoft.com/office/powerpoint/2010/main" val="38918370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F687A76D-9AD9-40CB-9817-986D341DDCCE}" type="datetime1">
              <a:rPr lang="ja-JP" altLang="en-US"/>
              <a:pPr>
                <a:defRPr/>
              </a:pPr>
              <a:t>2023/10/2</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4020376E-2E97-48C5-812D-1B8E77404AFB}" type="slidenum">
              <a:rPr lang="ja-JP" altLang="en-US"/>
              <a:pPr/>
              <a:t>‹N°›</a:t>
            </a:fld>
            <a:endParaRPr lang="en-US" altLang="ja-JP" dirty="0"/>
          </a:p>
        </p:txBody>
      </p:sp>
    </p:spTree>
    <p:extLst>
      <p:ext uri="{BB962C8B-B14F-4D97-AF65-F5344CB8AC3E}">
        <p14:creationId xmlns:p14="http://schemas.microsoft.com/office/powerpoint/2010/main" val="231780576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F98D53DB-3369-4DBB-A92B-0446E364F0C0}"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838BDA2F-9C7A-4B9D-9C3C-607F09128E8A}" type="slidenum">
              <a:rPr lang="ja-JP" altLang="en-US"/>
              <a:pPr/>
              <a:t>‹N°›</a:t>
            </a:fld>
            <a:endParaRPr lang="en-US" altLang="ja-JP" dirty="0"/>
          </a:p>
        </p:txBody>
      </p:sp>
    </p:spTree>
    <p:extLst>
      <p:ext uri="{BB962C8B-B14F-4D97-AF65-F5344CB8AC3E}">
        <p14:creationId xmlns:p14="http://schemas.microsoft.com/office/powerpoint/2010/main" val="30971928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C15F92EC-F829-42A3-AAF9-DBB50C7B4330}" type="datetime1">
              <a:rPr lang="ja-JP" altLang="en-US"/>
              <a:pPr>
                <a:defRPr/>
              </a:pPr>
              <a:t>2023/10/2</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A6C7A481-2528-4AF9-A55C-3C0184D6B943}" type="slidenum">
              <a:rPr lang="ja-JP" altLang="en-US"/>
              <a:pPr/>
              <a:t>‹N°›</a:t>
            </a:fld>
            <a:endParaRPr lang="en-US" altLang="ja-JP" dirty="0"/>
          </a:p>
        </p:txBody>
      </p:sp>
    </p:spTree>
    <p:extLst>
      <p:ext uri="{BB962C8B-B14F-4D97-AF65-F5344CB8AC3E}">
        <p14:creationId xmlns:p14="http://schemas.microsoft.com/office/powerpoint/2010/main" val="4399475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09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09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9612ACDF-8744-4160-B4AE-D60511AB8473}" type="datetime1">
              <a:rPr lang="ja-JP" altLang="en-US"/>
              <a:pPr>
                <a:defRPr/>
              </a:pPr>
              <a:t>2023/10/2</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EAA337A3-FF55-4E75-B1F6-3A1E09249BF6}" type="slidenum">
              <a:rPr lang="ja-JP" altLang="en-US"/>
              <a:pPr/>
              <a:t>‹N°›</a:t>
            </a:fld>
            <a:endParaRPr lang="en-US" altLang="ja-JP" dirty="0"/>
          </a:p>
        </p:txBody>
      </p:sp>
    </p:spTree>
    <p:extLst>
      <p:ext uri="{BB962C8B-B14F-4D97-AF65-F5344CB8AC3E}">
        <p14:creationId xmlns:p14="http://schemas.microsoft.com/office/powerpoint/2010/main" val="7017632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D1DEED1F-B5A1-4B92-B021-A3FF747FDE39}" type="slidenum">
              <a:rPr lang="en-US" altLang="ja-JP"/>
              <a:pPr/>
              <a:t>‹N°›</a:t>
            </a:fld>
            <a:endParaRPr lang="en-US" altLang="ja-JP" dirty="0"/>
          </a:p>
        </p:txBody>
      </p:sp>
    </p:spTree>
    <p:extLst>
      <p:ext uri="{BB962C8B-B14F-4D97-AF65-F5344CB8AC3E}">
        <p14:creationId xmlns:p14="http://schemas.microsoft.com/office/powerpoint/2010/main" val="966656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37893834-7622-4874-8324-72BF770E0B93}" type="slidenum">
              <a:rPr lang="en-US" altLang="ja-JP"/>
              <a:pPr/>
              <a:t>‹N°›</a:t>
            </a:fld>
            <a:endParaRPr lang="en-US" altLang="ja-JP" dirty="0"/>
          </a:p>
        </p:txBody>
      </p:sp>
    </p:spTree>
    <p:extLst>
      <p:ext uri="{BB962C8B-B14F-4D97-AF65-F5344CB8AC3E}">
        <p14:creationId xmlns:p14="http://schemas.microsoft.com/office/powerpoint/2010/main" val="42574297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1C80DC72-B1A6-47BC-9633-CE6BA5F31F18}" type="slidenum">
              <a:rPr lang="en-US" altLang="ja-JP"/>
              <a:pPr/>
              <a:t>‹N°›</a:t>
            </a:fld>
            <a:endParaRPr lang="en-US" altLang="ja-JP" dirty="0"/>
          </a:p>
        </p:txBody>
      </p:sp>
    </p:spTree>
    <p:extLst>
      <p:ext uri="{BB962C8B-B14F-4D97-AF65-F5344CB8AC3E}">
        <p14:creationId xmlns:p14="http://schemas.microsoft.com/office/powerpoint/2010/main" val="8504536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71075D59-7325-48BA-B7EA-142B5B2B5038}" type="slidenum">
              <a:rPr lang="en-US" altLang="ja-JP"/>
              <a:pPr/>
              <a:t>‹N°›</a:t>
            </a:fld>
            <a:endParaRPr lang="en-US" altLang="ja-JP" dirty="0"/>
          </a:p>
        </p:txBody>
      </p:sp>
    </p:spTree>
    <p:extLst>
      <p:ext uri="{BB962C8B-B14F-4D97-AF65-F5344CB8AC3E}">
        <p14:creationId xmlns:p14="http://schemas.microsoft.com/office/powerpoint/2010/main" val="37989833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2B7F96F5-B172-4B80-8628-D914C39D7A66}" type="slidenum">
              <a:rPr lang="en-US" altLang="ja-JP"/>
              <a:pPr/>
              <a:t>‹N°›</a:t>
            </a:fld>
            <a:endParaRPr lang="en-US" altLang="ja-JP" dirty="0"/>
          </a:p>
        </p:txBody>
      </p:sp>
    </p:spTree>
    <p:extLst>
      <p:ext uri="{BB962C8B-B14F-4D97-AF65-F5344CB8AC3E}">
        <p14:creationId xmlns:p14="http://schemas.microsoft.com/office/powerpoint/2010/main" val="40056147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5610241C-5B1A-4B2B-8EB7-218533F25233}" type="slidenum">
              <a:rPr lang="en-US" altLang="ja-JP"/>
              <a:pPr/>
              <a:t>‹N°›</a:t>
            </a:fld>
            <a:endParaRPr lang="en-US" altLang="ja-JP" dirty="0"/>
          </a:p>
        </p:txBody>
      </p:sp>
    </p:spTree>
    <p:extLst>
      <p:ext uri="{BB962C8B-B14F-4D97-AF65-F5344CB8AC3E}">
        <p14:creationId xmlns:p14="http://schemas.microsoft.com/office/powerpoint/2010/main" val="2277606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3F0BA38-0368-4A7D-9267-A7C3690DBF55}" type="slidenum">
              <a:rPr lang="en-US" altLang="ja-JP"/>
              <a:pPr>
                <a:defRPr/>
              </a:pPr>
              <a:t>‹N°›</a:t>
            </a:fld>
            <a:endParaRPr lang="en-US" altLang="ja-JP"/>
          </a:p>
        </p:txBody>
      </p:sp>
    </p:spTree>
    <p:extLst>
      <p:ext uri="{BB962C8B-B14F-4D97-AF65-F5344CB8AC3E}">
        <p14:creationId xmlns:p14="http://schemas.microsoft.com/office/powerpoint/2010/main" val="29125888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fld id="{F3A19AD8-2AD0-4976-857A-3EC72EDEAA2E}" type="slidenum">
              <a:rPr lang="en-US" altLang="ja-JP"/>
              <a:pPr/>
              <a:t>‹N°›</a:t>
            </a:fld>
            <a:endParaRPr lang="en-US" altLang="ja-JP" dirty="0"/>
          </a:p>
        </p:txBody>
      </p:sp>
    </p:spTree>
    <p:extLst>
      <p:ext uri="{BB962C8B-B14F-4D97-AF65-F5344CB8AC3E}">
        <p14:creationId xmlns:p14="http://schemas.microsoft.com/office/powerpoint/2010/main" val="34047205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BE6FCCDF-2C9E-4484-8672-911E9033B504}" type="slidenum">
              <a:rPr lang="en-US" altLang="ja-JP"/>
              <a:pPr/>
              <a:t>‹N°›</a:t>
            </a:fld>
            <a:endParaRPr lang="en-US" altLang="ja-JP" dirty="0"/>
          </a:p>
        </p:txBody>
      </p:sp>
    </p:spTree>
    <p:extLst>
      <p:ext uri="{BB962C8B-B14F-4D97-AF65-F5344CB8AC3E}">
        <p14:creationId xmlns:p14="http://schemas.microsoft.com/office/powerpoint/2010/main" val="16376832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fld id="{1EDB9DDE-5C4B-403F-9F9D-781230733A78}" type="slidenum">
              <a:rPr lang="en-US" altLang="ja-JP"/>
              <a:pPr/>
              <a:t>‹N°›</a:t>
            </a:fld>
            <a:endParaRPr lang="en-US" altLang="ja-JP" dirty="0"/>
          </a:p>
        </p:txBody>
      </p:sp>
    </p:spTree>
    <p:extLst>
      <p:ext uri="{BB962C8B-B14F-4D97-AF65-F5344CB8AC3E}">
        <p14:creationId xmlns:p14="http://schemas.microsoft.com/office/powerpoint/2010/main" val="119400655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32D1EA75-DBAC-4722-A619-CB3539878075}" type="slidenum">
              <a:rPr lang="en-US" altLang="ja-JP"/>
              <a:pPr/>
              <a:t>‹N°›</a:t>
            </a:fld>
            <a:endParaRPr lang="en-US" altLang="ja-JP" dirty="0"/>
          </a:p>
        </p:txBody>
      </p:sp>
    </p:spTree>
    <p:extLst>
      <p:ext uri="{BB962C8B-B14F-4D97-AF65-F5344CB8AC3E}">
        <p14:creationId xmlns:p14="http://schemas.microsoft.com/office/powerpoint/2010/main" val="201520650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fld id="{C8CC47B2-78B9-457A-8319-45EA386A5719}" type="slidenum">
              <a:rPr lang="en-US" altLang="ja-JP"/>
              <a:pPr/>
              <a:t>‹N°›</a:t>
            </a:fld>
            <a:endParaRPr lang="en-US" altLang="ja-JP" dirty="0"/>
          </a:p>
        </p:txBody>
      </p:sp>
    </p:spTree>
    <p:extLst>
      <p:ext uri="{BB962C8B-B14F-4D97-AF65-F5344CB8AC3E}">
        <p14:creationId xmlns:p14="http://schemas.microsoft.com/office/powerpoint/2010/main" val="27896342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fld id="{18356E31-4D36-42EA-9701-79373DA98D1C}" type="slidenum">
              <a:rPr lang="en-US" altLang="ja-JP"/>
              <a:pPr/>
              <a:t>‹N°›</a:t>
            </a:fld>
            <a:endParaRPr lang="en-US" altLang="ja-JP" dirty="0"/>
          </a:p>
        </p:txBody>
      </p:sp>
    </p:spTree>
    <p:extLst>
      <p:ext uri="{BB962C8B-B14F-4D97-AF65-F5344CB8AC3E}">
        <p14:creationId xmlns:p14="http://schemas.microsoft.com/office/powerpoint/2010/main" val="11813937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02167" y="228601"/>
            <a:ext cx="11347451" cy="1325563"/>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02168"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1"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02168" y="3963989"/>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1" y="3963989"/>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fld id="{6C1CA29D-60D3-4FE6-AEEE-81FA196FB717}" type="slidenum">
              <a:rPr lang="en-US" altLang="ja-JP"/>
              <a:pPr/>
              <a:t>‹N°›</a:t>
            </a:fld>
            <a:endParaRPr lang="en-US" altLang="ja-JP" dirty="0"/>
          </a:p>
        </p:txBody>
      </p:sp>
    </p:spTree>
    <p:extLst>
      <p:ext uri="{BB962C8B-B14F-4D97-AF65-F5344CB8AC3E}">
        <p14:creationId xmlns:p14="http://schemas.microsoft.com/office/powerpoint/2010/main" val="98562399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04704882-4C95-42DA-B47C-63159FC3499C}"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24124290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88EC13C5-B0C7-4986-B069-F6129317D862}"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38548706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49" y="1709812"/>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49" y="45897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D67EA96B-68B6-4D27-BFC4-229601219C15}"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533371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958D043-209C-4163-A215-9E9440CB84FD}" type="slidenum">
              <a:rPr lang="en-US" altLang="ja-JP"/>
              <a:pPr>
                <a:defRPr/>
              </a:pPr>
              <a:t>‹N°›</a:t>
            </a:fld>
            <a:endParaRPr lang="en-US" altLang="ja-JP"/>
          </a:p>
        </p:txBody>
      </p:sp>
    </p:spTree>
    <p:extLst>
      <p:ext uri="{BB962C8B-B14F-4D97-AF65-F5344CB8AC3E}">
        <p14:creationId xmlns:p14="http://schemas.microsoft.com/office/powerpoint/2010/main" val="36444565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6B2EE357-5282-4765-8B43-AA57D43B0870}"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35999811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pPr>
              <a:defRPr/>
            </a:pPr>
            <a:fld id="{BB3EA7F2-FD34-463C-8CA2-404F9F94068D}"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13057990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pPr>
              <a:defRPr/>
            </a:pPr>
            <a:fld id="{4B094D9E-3BEF-47DE-8F69-41AAB4544C02}"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38830563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pPr>
              <a:defRPr/>
            </a:pPr>
            <a:fld id="{420A1A3E-2B2B-4683-B62B-9670721D2205}"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457010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fontAlgn="base">
              <a:spcBef>
                <a:spcPct val="0"/>
              </a:spcBef>
              <a:spcAft>
                <a:spcPct val="0"/>
              </a:spcAft>
              <a:defRPr/>
            </a:pPr>
            <a:endParaRPr lang="en-US" altLang="ja-JP"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fontAlgn="base">
              <a:spcBef>
                <a:spcPct val="0"/>
              </a:spcBef>
              <a:spcAft>
                <a:spcPct val="0"/>
              </a:spcAft>
              <a:defRPr/>
            </a:pPr>
            <a:endParaRPr lang="en-US" altLang="ja-JP"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fontAlgn="base">
              <a:spcBef>
                <a:spcPct val="0"/>
              </a:spcBef>
              <a:spcAft>
                <a:spcPct val="0"/>
              </a:spcAft>
              <a:defRPr/>
            </a:pPr>
            <a:fld id="{EE53F98C-1072-435A-BA74-0A1F13C72725}" type="slidenum">
              <a:rPr lang="en-US" altLang="ja-JP" smtClean="0">
                <a:solidFill>
                  <a:prstClr val="black">
                    <a:tint val="75000"/>
                  </a:prstClr>
                </a:solidFill>
                <a:latin typeface="Arial" panose="020B0604020202020204" pitchFamily="34" charset="0"/>
              </a:rPr>
              <a:pPr fontAlgn="base">
                <a:spcBef>
                  <a:spcPct val="0"/>
                </a:spcBef>
                <a:spcAft>
                  <a:spcPct val="0"/>
                </a:spcAft>
                <a:defRPr/>
              </a:pPr>
              <a:t>‹N°›</a:t>
            </a:fld>
            <a:endParaRPr lang="en-US" altLang="ja-JP"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8000925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5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DE7D5A96-E424-45C8-83ED-0F909C5A0C2B}" type="slidenum">
              <a:rPr lang="en-US" altLang="ja-JP" smtClean="0">
                <a:solidFill>
                  <a:prstClr val="black">
                    <a:tint val="75000"/>
                  </a:prstClr>
                </a:solidFill>
              </a:rPr>
              <a:pPr>
                <a:defRPr/>
              </a:pPr>
              <a:t>‹N°›</a:t>
            </a:fld>
            <a:endParaRPr lang="en-US" altLang="ja-JP" dirty="0">
              <a:solidFill>
                <a:prstClr val="black">
                  <a:tint val="75000"/>
                </a:prstClr>
              </a:solidFill>
            </a:endParaRPr>
          </a:p>
        </p:txBody>
      </p:sp>
    </p:spTree>
    <p:extLst>
      <p:ext uri="{BB962C8B-B14F-4D97-AF65-F5344CB8AC3E}">
        <p14:creationId xmlns:p14="http://schemas.microsoft.com/office/powerpoint/2010/main" val="30675619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base">
              <a:spcBef>
                <a:spcPct val="0"/>
              </a:spcBef>
              <a:spcAft>
                <a:spcPct val="0"/>
              </a:spcAft>
              <a:defRPr/>
            </a:pPr>
            <a:endParaRPr lang="en-US" altLang="ja-JP"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en-US" altLang="ja-JP"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EE53F98C-1072-435A-BA74-0A1F13C72725}" type="slidenum">
              <a:rPr lang="en-US" altLang="ja-JP" smtClean="0">
                <a:solidFill>
                  <a:prstClr val="black">
                    <a:tint val="75000"/>
                  </a:prstClr>
                </a:solidFill>
                <a:latin typeface="Arial" panose="020B0604020202020204" pitchFamily="34" charset="0"/>
              </a:rPr>
              <a:pPr fontAlgn="base">
                <a:spcBef>
                  <a:spcPct val="0"/>
                </a:spcBef>
                <a:spcAft>
                  <a:spcPct val="0"/>
                </a:spcAft>
                <a:defRPr/>
              </a:pPr>
              <a:t>‹N°›</a:t>
            </a:fld>
            <a:endParaRPr lang="en-US" altLang="ja-JP"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5274712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2"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3"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base">
              <a:spcBef>
                <a:spcPct val="0"/>
              </a:spcBef>
              <a:spcAft>
                <a:spcPct val="0"/>
              </a:spcAft>
              <a:defRPr/>
            </a:pPr>
            <a:endParaRPr lang="en-US" altLang="ja-JP"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en-US" altLang="ja-JP"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EE53F98C-1072-435A-BA74-0A1F13C72725}" type="slidenum">
              <a:rPr lang="en-US" altLang="ja-JP" smtClean="0">
                <a:solidFill>
                  <a:prstClr val="black">
                    <a:tint val="75000"/>
                  </a:prstClr>
                </a:solidFill>
                <a:latin typeface="Arial" panose="020B0604020202020204" pitchFamily="34" charset="0"/>
              </a:rPr>
              <a:pPr fontAlgn="base">
                <a:spcBef>
                  <a:spcPct val="0"/>
                </a:spcBef>
                <a:spcAft>
                  <a:spcPct val="0"/>
                </a:spcAft>
                <a:defRPr/>
              </a:pPr>
              <a:t>‹N°›</a:t>
            </a:fld>
            <a:endParaRPr lang="en-US" altLang="ja-JP"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61559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2112485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6E82FC4-A48D-41E5-8A84-1D93BF694BD2}" type="slidenum">
              <a:rPr lang="en-US" altLang="ja-JP"/>
              <a:pPr>
                <a:defRPr/>
              </a:pPr>
              <a:t>‹N°›</a:t>
            </a:fld>
            <a:endParaRPr lang="en-US" altLang="ja-JP"/>
          </a:p>
        </p:txBody>
      </p:sp>
    </p:spTree>
    <p:extLst>
      <p:ext uri="{BB962C8B-B14F-4D97-AF65-F5344CB8AC3E}">
        <p14:creationId xmlns:p14="http://schemas.microsoft.com/office/powerpoint/2010/main" val="1078320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29F0856-0426-4EB9-931F-03FA02EFD789}" type="slidenum">
              <a:rPr lang="en-US" altLang="ja-JP"/>
              <a:pPr>
                <a:defRPr/>
              </a:pPr>
              <a:t>‹N°›</a:t>
            </a:fld>
            <a:endParaRPr lang="en-US" altLang="ja-JP"/>
          </a:p>
        </p:txBody>
      </p:sp>
    </p:spTree>
    <p:extLst>
      <p:ext uri="{BB962C8B-B14F-4D97-AF65-F5344CB8AC3E}">
        <p14:creationId xmlns:p14="http://schemas.microsoft.com/office/powerpoint/2010/main" val="2335063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2"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5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40372"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D0902AD-97E3-486D-9664-D646C7CE87C7}" type="slidenum">
              <a:rPr lang="en-US" altLang="ja-JP"/>
              <a:pPr>
                <a:defRPr/>
              </a:pPr>
              <a:t>‹N°›</a:t>
            </a:fld>
            <a:endParaRPr lang="en-US" altLang="ja-JP"/>
          </a:p>
        </p:txBody>
      </p:sp>
    </p:spTree>
    <p:extLst>
      <p:ext uri="{BB962C8B-B14F-4D97-AF65-F5344CB8AC3E}">
        <p14:creationId xmlns:p14="http://schemas.microsoft.com/office/powerpoint/2010/main" val="1511010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A09868-874A-46BA-911A-6441D36A5FAA}" type="slidenum">
              <a:rPr lang="en-US" altLang="ja-JP"/>
              <a:pPr>
                <a:defRPr/>
              </a:pPr>
              <a:t>‹N°›</a:t>
            </a:fld>
            <a:endParaRPr lang="en-US" altLang="ja-JP"/>
          </a:p>
        </p:txBody>
      </p:sp>
    </p:spTree>
    <p:extLst>
      <p:ext uri="{BB962C8B-B14F-4D97-AF65-F5344CB8AC3E}">
        <p14:creationId xmlns:p14="http://schemas.microsoft.com/office/powerpoint/2010/main" val="3030388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13"/>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71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D39C6E7-3187-4C45-BF66-719CF9940516}" type="slidenum">
              <a:rPr lang="en-US" altLang="ja-JP"/>
              <a:pPr>
                <a:defRPr/>
              </a:pPr>
              <a:t>‹N°›</a:t>
            </a:fld>
            <a:endParaRPr lang="en-US" altLang="ja-JP"/>
          </a:p>
        </p:txBody>
      </p:sp>
    </p:spTree>
    <p:extLst>
      <p:ext uri="{BB962C8B-B14F-4D97-AF65-F5344CB8AC3E}">
        <p14:creationId xmlns:p14="http://schemas.microsoft.com/office/powerpoint/2010/main" val="1451617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713"/>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E756598-113B-4B1C-A066-5E224907A367}" type="slidenum">
              <a:rPr lang="en-US" altLang="ja-JP"/>
              <a:pPr>
                <a:defRPr/>
              </a:pPr>
              <a:t>‹N°›</a:t>
            </a:fld>
            <a:endParaRPr lang="en-US" altLang="ja-JP"/>
          </a:p>
        </p:txBody>
      </p:sp>
    </p:spTree>
    <p:extLst>
      <p:ext uri="{BB962C8B-B14F-4D97-AF65-F5344CB8AC3E}">
        <p14:creationId xmlns:p14="http://schemas.microsoft.com/office/powerpoint/2010/main" val="832198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02169" y="228602"/>
            <a:ext cx="11347451" cy="1325563"/>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02223"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755" y="1676400"/>
            <a:ext cx="5592233" cy="21351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02223" y="3964075"/>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755" y="3964075"/>
            <a:ext cx="5592233" cy="2135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75E1548-F78A-4B14-A289-80342BE2D0C4}" type="slidenum">
              <a:rPr lang="en-US" altLang="ja-JP"/>
              <a:pPr>
                <a:defRPr/>
              </a:pPr>
              <a:t>‹N°›</a:t>
            </a:fld>
            <a:endParaRPr lang="en-US" altLang="ja-JP"/>
          </a:p>
        </p:txBody>
      </p:sp>
    </p:spTree>
    <p:extLst>
      <p:ext uri="{BB962C8B-B14F-4D97-AF65-F5344CB8AC3E}">
        <p14:creationId xmlns:p14="http://schemas.microsoft.com/office/powerpoint/2010/main" val="3292896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04704882-4C95-42DA-B47C-63159FC3499C}"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2638821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88EC13C5-B0C7-4986-B069-F6129317D862}"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461424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49" y="1709812"/>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49" y="45897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D67EA96B-68B6-4D27-BFC4-229601219C15}"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320782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2550257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6B2EE357-5282-4765-8B43-AA57D43B0870}"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1520754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9"/>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3"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a:defRPr/>
            </a:pPr>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pPr>
              <a:defRPr/>
            </a:pPr>
            <a:fld id="{BB3EA7F2-FD34-463C-8CA2-404F9F94068D}"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17830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pPr>
              <a:defRPr/>
            </a:pPr>
            <a:fld id="{4B094D9E-3BEF-47DE-8F69-41AAB4544C02}"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3539151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pPr>
              <a:defRPr/>
            </a:pPr>
            <a:fld id="{420A1A3E-2B2B-4683-B62B-9670721D2205}"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935373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fontAlgn="base">
              <a:spcBef>
                <a:spcPct val="0"/>
              </a:spcBef>
              <a:spcAft>
                <a:spcPct val="0"/>
              </a:spcAft>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fontAlgn="base">
              <a:spcBef>
                <a:spcPct val="0"/>
              </a:spcBef>
              <a:spcAft>
                <a:spcPct val="0"/>
              </a:spcAft>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fontAlgn="base">
              <a:spcBef>
                <a:spcPct val="0"/>
              </a:spcBef>
              <a:spcAft>
                <a:spcPct val="0"/>
              </a:spcAft>
              <a:defRPr/>
            </a:pPr>
            <a:fld id="{EE53F98C-1072-435A-BA74-0A1F13C72725}" type="slidenum">
              <a:rPr lang="en-US" altLang="ja-JP" smtClean="0">
                <a:solidFill>
                  <a:prstClr val="black">
                    <a:tint val="75000"/>
                  </a:prstClr>
                </a:solidFill>
                <a:latin typeface="Arial" panose="020B0604020202020204" pitchFamily="34" charset="0"/>
              </a:rPr>
              <a:pPr fontAlgn="base">
                <a:spcBef>
                  <a:spcPct val="0"/>
                </a:spcBef>
                <a:spcAft>
                  <a:spcPct val="0"/>
                </a:spcAft>
                <a:defRPr/>
              </a:pPr>
              <a:t>‹N°›</a:t>
            </a:fld>
            <a:endParaRPr lang="en-US" altLang="ja-JP">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460813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5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DE7D5A96-E424-45C8-83ED-0F909C5A0C2B}" type="slidenum">
              <a:rPr lang="en-US" altLang="ja-JP" smtClean="0">
                <a:solidFill>
                  <a:prstClr val="black">
                    <a:tint val="75000"/>
                  </a:prstClr>
                </a:solidFill>
              </a:rPr>
              <a:pPr>
                <a:defRPr/>
              </a:pPr>
              <a:t>‹N°›</a:t>
            </a:fld>
            <a:endParaRPr lang="en-US" altLang="ja-JP">
              <a:solidFill>
                <a:prstClr val="black">
                  <a:tint val="75000"/>
                </a:prstClr>
              </a:solidFill>
            </a:endParaRPr>
          </a:p>
        </p:txBody>
      </p:sp>
    </p:spTree>
    <p:extLst>
      <p:ext uri="{BB962C8B-B14F-4D97-AF65-F5344CB8AC3E}">
        <p14:creationId xmlns:p14="http://schemas.microsoft.com/office/powerpoint/2010/main" val="3273167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base">
              <a:spcBef>
                <a:spcPct val="0"/>
              </a:spcBef>
              <a:spcAft>
                <a:spcPct val="0"/>
              </a:spcAft>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EE53F98C-1072-435A-BA74-0A1F13C72725}" type="slidenum">
              <a:rPr lang="en-US" altLang="ja-JP" smtClean="0">
                <a:solidFill>
                  <a:prstClr val="black">
                    <a:tint val="75000"/>
                  </a:prstClr>
                </a:solidFill>
                <a:latin typeface="Arial" panose="020B0604020202020204" pitchFamily="34" charset="0"/>
              </a:rPr>
              <a:pPr fontAlgn="base">
                <a:spcBef>
                  <a:spcPct val="0"/>
                </a:spcBef>
                <a:spcAft>
                  <a:spcPct val="0"/>
                </a:spcAft>
                <a:defRPr/>
              </a:pPr>
              <a:t>‹N°›</a:t>
            </a:fld>
            <a:endParaRPr lang="en-US" altLang="ja-JP">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581217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2"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3"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fontAlgn="base">
              <a:spcBef>
                <a:spcPct val="0"/>
              </a:spcBef>
              <a:spcAft>
                <a:spcPct val="0"/>
              </a:spcAft>
              <a:defRPr/>
            </a:pPr>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EE53F98C-1072-435A-BA74-0A1F13C72725}" type="slidenum">
              <a:rPr lang="en-US" altLang="ja-JP" smtClean="0">
                <a:solidFill>
                  <a:prstClr val="black">
                    <a:tint val="75000"/>
                  </a:prstClr>
                </a:solidFill>
                <a:latin typeface="Arial" panose="020B0604020202020204" pitchFamily="34" charset="0"/>
              </a:rPr>
              <a:pPr fontAlgn="base">
                <a:spcBef>
                  <a:spcPct val="0"/>
                </a:spcBef>
                <a:spcAft>
                  <a:spcPct val="0"/>
                </a:spcAft>
                <a:defRPr/>
              </a:pPr>
              <a:t>‹N°›</a:t>
            </a:fld>
            <a:endParaRPr lang="en-US" altLang="ja-JP">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942902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76130" name="Rectangle 2"/>
          <p:cNvSpPr>
            <a:spLocks noGrp="1" noChangeArrowheads="1"/>
          </p:cNvSpPr>
          <p:nvPr>
            <p:ph type="ctrTitle" sz="quarter"/>
          </p:nvPr>
        </p:nvSpPr>
        <p:spPr>
          <a:xfrm>
            <a:off x="914400" y="1997164"/>
            <a:ext cx="10363200" cy="1431925"/>
          </a:xfrm>
        </p:spPr>
        <p:txBody>
          <a:bodyPr anchor="b" anchorCtr="1"/>
          <a:lstStyle>
            <a:lvl1pPr algn="ctr">
              <a:defRPr/>
            </a:lvl1pPr>
          </a:lstStyle>
          <a:p>
            <a:pPr lvl="0"/>
            <a:r>
              <a:rPr lang="ja-JP" altLang="en-US" noProof="0"/>
              <a:t>マスタ タイトルの書式設定</a:t>
            </a:r>
          </a:p>
        </p:txBody>
      </p:sp>
      <p:sp>
        <p:nvSpPr>
          <p:cNvPr id="176131"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ja-JP" altLang="en-US" noProof="0"/>
              <a:t>マスタ サブタイトルの書式設定</a:t>
            </a:r>
          </a:p>
        </p:txBody>
      </p:sp>
      <p:sp>
        <p:nvSpPr>
          <p:cNvPr id="176132" name="Freeform 4"/>
          <p:cNvSpPr>
            <a:spLocks/>
          </p:cNvSpPr>
          <p:nvPr/>
        </p:nvSpPr>
        <p:spPr bwMode="auto">
          <a:xfrm>
            <a:off x="381003"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0" lang="ja-JP" altLang="en-US">
              <a:solidFill>
                <a:srgbClr val="FFFFFF"/>
              </a:solidFill>
              <a:latin typeface="Arial" panose="020B0604020202020204" pitchFamily="34" charset="0"/>
            </a:endParaRPr>
          </a:p>
        </p:txBody>
      </p:sp>
      <p:sp>
        <p:nvSpPr>
          <p:cNvPr id="176133" name="Rectangle 5"/>
          <p:cNvSpPr>
            <a:spLocks noGrp="1" noChangeArrowheads="1"/>
          </p:cNvSpPr>
          <p:nvPr>
            <p:ph type="ftr" sz="quarter" idx="3"/>
          </p:nvPr>
        </p:nvSpPr>
        <p:spPr/>
        <p:txBody>
          <a:bodyPr/>
          <a:lstStyle>
            <a:lvl1pPr>
              <a:defRPr/>
            </a:lvl1pPr>
          </a:lstStyle>
          <a:p>
            <a:endParaRPr lang="en-US" altLang="ja-JP">
              <a:solidFill>
                <a:srgbClr val="FFFFFF"/>
              </a:solidFill>
            </a:endParaRPr>
          </a:p>
        </p:txBody>
      </p:sp>
      <p:sp>
        <p:nvSpPr>
          <p:cNvPr id="176134" name="Rectangle 6"/>
          <p:cNvSpPr>
            <a:spLocks noGrp="1" noChangeArrowheads="1"/>
          </p:cNvSpPr>
          <p:nvPr>
            <p:ph type="sldNum" sz="quarter" idx="4"/>
          </p:nvPr>
        </p:nvSpPr>
        <p:spPr/>
        <p:txBody>
          <a:bodyPr/>
          <a:lstStyle>
            <a:lvl1pPr>
              <a:defRPr/>
            </a:lvl1pPr>
          </a:lstStyle>
          <a:p>
            <a:fld id="{D02AE524-E643-4A9D-BDD5-F1B83B82D3A2}" type="slidenum">
              <a:rPr lang="en-US" altLang="ja-JP">
                <a:solidFill>
                  <a:srgbClr val="FFFFFF"/>
                </a:solidFill>
              </a:rPr>
              <a:pPr/>
              <a:t>‹N°›</a:t>
            </a:fld>
            <a:endParaRPr lang="en-US" altLang="ja-JP">
              <a:solidFill>
                <a:srgbClr val="FFFFFF"/>
              </a:solidFill>
            </a:endParaRPr>
          </a:p>
        </p:txBody>
      </p:sp>
      <p:sp>
        <p:nvSpPr>
          <p:cNvPr id="176135" name="Rectangle 7"/>
          <p:cNvSpPr>
            <a:spLocks noGrp="1" noChangeArrowheads="1"/>
          </p:cNvSpPr>
          <p:nvPr>
            <p:ph type="dt" sz="quarter" idx="2"/>
          </p:nvPr>
        </p:nvSpPr>
        <p:spPr/>
        <p:txBody>
          <a:bodyPr/>
          <a:lstStyle>
            <a:lvl1pPr>
              <a:defRPr/>
            </a:lvl1pPr>
          </a:lstStyle>
          <a:p>
            <a:endParaRPr lang="en-US" altLang="ja-JP">
              <a:solidFill>
                <a:srgbClr val="FFFFFF"/>
              </a:solidFill>
            </a:endParaRPr>
          </a:p>
        </p:txBody>
      </p:sp>
    </p:spTree>
    <p:extLst>
      <p:ext uri="{BB962C8B-B14F-4D97-AF65-F5344CB8AC3E}">
        <p14:creationId xmlns:p14="http://schemas.microsoft.com/office/powerpoint/2010/main" val="76617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B4F6AE0F-775A-482B-95DD-8141C4E14A02}"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181903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155112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4" y="1709829"/>
            <a:ext cx="105156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831854" y="4589722"/>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83B0CC56-7FCB-4401-82A2-82D251188106}"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1262427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05000"/>
            <a:ext cx="53848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ー 6"/>
          <p:cNvSpPr>
            <a:spLocks noGrp="1"/>
          </p:cNvSpPr>
          <p:nvPr>
            <p:ph type="sldNum" sz="quarter" idx="12"/>
          </p:nvPr>
        </p:nvSpPr>
        <p:spPr/>
        <p:txBody>
          <a:bodyPr/>
          <a:lstStyle>
            <a:lvl1pPr>
              <a:defRPr/>
            </a:lvl1pPr>
          </a:lstStyle>
          <a:p>
            <a:fld id="{DA1E6CF3-A2B6-4E53-9A5B-7ACC6CB3DE2D}"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2712348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3"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3"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FFFFFF"/>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FFFFFF"/>
              </a:solidFill>
            </a:endParaRPr>
          </a:p>
        </p:txBody>
      </p:sp>
      <p:sp>
        <p:nvSpPr>
          <p:cNvPr id="9" name="スライド番号プレースホルダー 8"/>
          <p:cNvSpPr>
            <a:spLocks noGrp="1"/>
          </p:cNvSpPr>
          <p:nvPr>
            <p:ph type="sldNum" sz="quarter" idx="12"/>
          </p:nvPr>
        </p:nvSpPr>
        <p:spPr/>
        <p:txBody>
          <a:bodyPr/>
          <a:lstStyle>
            <a:lvl1pPr>
              <a:defRPr/>
            </a:lvl1pPr>
          </a:lstStyle>
          <a:p>
            <a:fld id="{88C0E80A-B468-4540-99A1-D2C7C43009A2}"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1956712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FFFFFF"/>
              </a:solidFill>
            </a:endParaRPr>
          </a:p>
        </p:txBody>
      </p:sp>
      <p:sp>
        <p:nvSpPr>
          <p:cNvPr id="5" name="スライド番号プレースホルダー 4"/>
          <p:cNvSpPr>
            <a:spLocks noGrp="1"/>
          </p:cNvSpPr>
          <p:nvPr>
            <p:ph type="sldNum" sz="quarter" idx="12"/>
          </p:nvPr>
        </p:nvSpPr>
        <p:spPr/>
        <p:txBody>
          <a:bodyPr/>
          <a:lstStyle>
            <a:lvl1pPr>
              <a:defRPr/>
            </a:lvl1pPr>
          </a:lstStyle>
          <a:p>
            <a:fld id="{E8B09452-9D7F-4E36-A62D-ED98B771A252}"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2361166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FFFFFF"/>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FFFFFF"/>
              </a:solidFill>
            </a:endParaRPr>
          </a:p>
        </p:txBody>
      </p:sp>
      <p:sp>
        <p:nvSpPr>
          <p:cNvPr id="4" name="スライド番号プレースホルダー 3"/>
          <p:cNvSpPr>
            <a:spLocks noGrp="1"/>
          </p:cNvSpPr>
          <p:nvPr>
            <p:ph type="sldNum" sz="quarter" idx="12"/>
          </p:nvPr>
        </p:nvSpPr>
        <p:spPr/>
        <p:txBody>
          <a:bodyPr/>
          <a:lstStyle>
            <a:lvl1pPr>
              <a:defRPr/>
            </a:lvl1pPr>
          </a:lstStyle>
          <a:p>
            <a:fld id="{2FCB32F3-0212-444B-B8DC-30FA5A644A16}"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3577385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80" y="457200"/>
            <a:ext cx="3932767"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5183722" y="987512"/>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80"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ー 6"/>
          <p:cNvSpPr>
            <a:spLocks noGrp="1"/>
          </p:cNvSpPr>
          <p:nvPr>
            <p:ph type="sldNum" sz="quarter" idx="12"/>
          </p:nvPr>
        </p:nvSpPr>
        <p:spPr/>
        <p:txBody>
          <a:bodyPr/>
          <a:lstStyle>
            <a:lvl1pPr>
              <a:defRPr/>
            </a:lvl1pPr>
          </a:lstStyle>
          <a:p>
            <a:fld id="{53866B76-66C6-4CAC-8121-816396AF8F56}"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2972285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80" y="457200"/>
            <a:ext cx="3932767"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5183722" y="987512"/>
            <a:ext cx="6172201"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ja-JP" altLang="en-US"/>
          </a:p>
        </p:txBody>
      </p:sp>
      <p:sp>
        <p:nvSpPr>
          <p:cNvPr id="4" name="テキスト プレースホルダー 3"/>
          <p:cNvSpPr>
            <a:spLocks noGrp="1"/>
          </p:cNvSpPr>
          <p:nvPr>
            <p:ph type="body" sz="half" idx="2"/>
          </p:nvPr>
        </p:nvSpPr>
        <p:spPr>
          <a:xfrm>
            <a:off x="840380"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ー 6"/>
          <p:cNvSpPr>
            <a:spLocks noGrp="1"/>
          </p:cNvSpPr>
          <p:nvPr>
            <p:ph type="sldNum" sz="quarter" idx="12"/>
          </p:nvPr>
        </p:nvSpPr>
        <p:spPr/>
        <p:txBody>
          <a:bodyPr/>
          <a:lstStyle>
            <a:lvl1pPr>
              <a:defRPr/>
            </a:lvl1pPr>
          </a:lstStyle>
          <a:p>
            <a:fld id="{27F961D4-4D60-45A2-B15D-E8EA1067F50D}"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334481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57D6943D-E293-4DE9-9921-E8C2BED00B75}"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152200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92100"/>
            <a:ext cx="2743200" cy="57277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92100"/>
            <a:ext cx="8026400" cy="57277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ー 5"/>
          <p:cNvSpPr>
            <a:spLocks noGrp="1"/>
          </p:cNvSpPr>
          <p:nvPr>
            <p:ph type="sldNum" sz="quarter" idx="12"/>
          </p:nvPr>
        </p:nvSpPr>
        <p:spPr/>
        <p:txBody>
          <a:bodyPr/>
          <a:lstStyle>
            <a:lvl1pPr>
              <a:defRPr/>
            </a:lvl1pPr>
          </a:lstStyle>
          <a:p>
            <a:fld id="{EE722C85-5E68-40E8-BEF7-47F78996113A}" type="slidenum">
              <a:rPr lang="en-US" altLang="ja-JP">
                <a:solidFill>
                  <a:srgbClr val="FFFFFF"/>
                </a:solidFill>
              </a:rPr>
              <a:pPr/>
              <a:t>‹N°›</a:t>
            </a:fld>
            <a:endParaRPr lang="en-US" altLang="ja-JP">
              <a:solidFill>
                <a:srgbClr val="FFFFFF"/>
              </a:solidFill>
            </a:endParaRPr>
          </a:p>
        </p:txBody>
      </p:sp>
    </p:spTree>
    <p:extLst>
      <p:ext uri="{BB962C8B-B14F-4D97-AF65-F5344CB8AC3E}">
        <p14:creationId xmlns:p14="http://schemas.microsoft.com/office/powerpoint/2010/main" val="269519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162353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691663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874056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2685741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2108508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2566823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39153626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5511709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2098692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3393801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1453018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147489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34684802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A73B6999-BC01-461D-8B34-B36DA712AFFC}"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A31826D-C768-490E-946B-23E65D0B1478}" type="slidenum">
              <a:rPr lang="ja-JP" altLang="en-US"/>
              <a:pPr>
                <a:defRPr/>
              </a:pPr>
              <a:t>‹N°›</a:t>
            </a:fld>
            <a:endParaRPr lang="en-US" altLang="ja-JP"/>
          </a:p>
        </p:txBody>
      </p:sp>
    </p:spTree>
    <p:extLst>
      <p:ext uri="{BB962C8B-B14F-4D97-AF65-F5344CB8AC3E}">
        <p14:creationId xmlns:p14="http://schemas.microsoft.com/office/powerpoint/2010/main" val="10594962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3FF2DAB5-D41C-4EBA-B6A6-8295989848EE}"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DBD1CB8-FF24-43FD-89CC-3ACB63BCBB17}" type="slidenum">
              <a:rPr lang="ja-JP" altLang="en-US"/>
              <a:pPr>
                <a:defRPr/>
              </a:pPr>
              <a:t>‹N°›</a:t>
            </a:fld>
            <a:endParaRPr lang="en-US" altLang="ja-JP"/>
          </a:p>
        </p:txBody>
      </p:sp>
    </p:spTree>
    <p:extLst>
      <p:ext uri="{BB962C8B-B14F-4D97-AF65-F5344CB8AC3E}">
        <p14:creationId xmlns:p14="http://schemas.microsoft.com/office/powerpoint/2010/main" val="2752401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4" y="1709827"/>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4" y="458972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9E49B143-4831-4869-8E06-95C994EC2289}"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FAF4F4B-ED9D-436E-80EF-BCC5C6CE6655}" type="slidenum">
              <a:rPr lang="ja-JP" altLang="en-US"/>
              <a:pPr>
                <a:defRPr/>
              </a:pPr>
              <a:t>‹N°›</a:t>
            </a:fld>
            <a:endParaRPr lang="en-US" altLang="ja-JP"/>
          </a:p>
        </p:txBody>
      </p:sp>
    </p:spTree>
    <p:extLst>
      <p:ext uri="{BB962C8B-B14F-4D97-AF65-F5344CB8AC3E}">
        <p14:creationId xmlns:p14="http://schemas.microsoft.com/office/powerpoint/2010/main" val="1368363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C15DEFCA-877B-4815-A103-BE4579F57428}"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C0FB7A3-AA98-4124-8BC8-8B4D986867A4}" type="slidenum">
              <a:rPr lang="ja-JP" altLang="en-US"/>
              <a:pPr>
                <a:defRPr/>
              </a:pPr>
              <a:t>‹N°›</a:t>
            </a:fld>
            <a:endParaRPr lang="en-US" altLang="ja-JP"/>
          </a:p>
        </p:txBody>
      </p:sp>
    </p:spTree>
    <p:extLst>
      <p:ext uri="{BB962C8B-B14F-4D97-AF65-F5344CB8AC3E}">
        <p14:creationId xmlns:p14="http://schemas.microsoft.com/office/powerpoint/2010/main" val="909432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3"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3"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BC04400D-A00B-4301-80A3-F96E97F2E261}" type="datetimeFigureOut">
              <a:rPr lang="ja-JP" altLang="en-US"/>
              <a:pPr>
                <a:defRPr/>
              </a:pPr>
              <a:t>2023/10/2</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58D8166-5F3D-4B7D-BF16-6F201522B0E9}" type="slidenum">
              <a:rPr lang="ja-JP" altLang="en-US"/>
              <a:pPr>
                <a:defRPr/>
              </a:pPr>
              <a:t>‹N°›</a:t>
            </a:fld>
            <a:endParaRPr lang="en-US" altLang="ja-JP"/>
          </a:p>
        </p:txBody>
      </p:sp>
    </p:spTree>
    <p:extLst>
      <p:ext uri="{BB962C8B-B14F-4D97-AF65-F5344CB8AC3E}">
        <p14:creationId xmlns:p14="http://schemas.microsoft.com/office/powerpoint/2010/main" val="1289897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B0BB53E4-FE65-4BF9-8D62-6B6C63266601}" type="datetimeFigureOut">
              <a:rPr lang="ja-JP" altLang="en-US"/>
              <a:pPr>
                <a:defRPr/>
              </a:pPr>
              <a:t>2023/10/2</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4F71508-2C89-457D-92E9-A512ABD9A0E0}" type="slidenum">
              <a:rPr lang="ja-JP" altLang="en-US"/>
              <a:pPr>
                <a:defRPr/>
              </a:pPr>
              <a:t>‹N°›</a:t>
            </a:fld>
            <a:endParaRPr lang="en-US" altLang="ja-JP"/>
          </a:p>
        </p:txBody>
      </p:sp>
    </p:spTree>
    <p:extLst>
      <p:ext uri="{BB962C8B-B14F-4D97-AF65-F5344CB8AC3E}">
        <p14:creationId xmlns:p14="http://schemas.microsoft.com/office/powerpoint/2010/main" val="14147041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84044C8-62E7-4695-AB59-4907D8596971}" type="datetimeFigureOut">
              <a:rPr lang="ja-JP" altLang="en-US"/>
              <a:pPr>
                <a:defRPr/>
              </a:pPr>
              <a:t>2023/10/2</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C87DED6-E32C-4D2B-AF37-056A2833EDD1}" type="slidenum">
              <a:rPr lang="ja-JP" altLang="en-US"/>
              <a:pPr>
                <a:defRPr/>
              </a:pPr>
              <a:t>‹N°›</a:t>
            </a:fld>
            <a:endParaRPr lang="en-US" altLang="ja-JP"/>
          </a:p>
        </p:txBody>
      </p:sp>
    </p:spTree>
    <p:extLst>
      <p:ext uri="{BB962C8B-B14F-4D97-AF65-F5344CB8AC3E}">
        <p14:creationId xmlns:p14="http://schemas.microsoft.com/office/powerpoint/2010/main" val="2259524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22" y="98751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7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F0798729-2E59-4281-994E-70224E3E5BA6}"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B100026-ACF4-4ACC-B471-C2B93ECB2A19}" type="slidenum">
              <a:rPr lang="ja-JP" altLang="en-US"/>
              <a:pPr>
                <a:defRPr/>
              </a:pPr>
              <a:t>‹N°›</a:t>
            </a:fld>
            <a:endParaRPr lang="en-US" altLang="ja-JP"/>
          </a:p>
        </p:txBody>
      </p:sp>
    </p:spTree>
    <p:extLst>
      <p:ext uri="{BB962C8B-B14F-4D97-AF65-F5344CB8AC3E}">
        <p14:creationId xmlns:p14="http://schemas.microsoft.com/office/powerpoint/2010/main" val="34044347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22" y="987510"/>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4037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29176915-42CE-43CA-8538-7F7EDCFE3285}" type="datetimeFigureOut">
              <a:rPr lang="ja-JP" altLang="en-US"/>
              <a:pPr>
                <a:defRPr/>
              </a:pPr>
              <a:t>2023/10/2</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E81D326-B5BE-4FDD-B06C-8E02474E1A16}" type="slidenum">
              <a:rPr lang="ja-JP" altLang="en-US"/>
              <a:pPr>
                <a:defRPr/>
              </a:pPr>
              <a:t>‹N°›</a:t>
            </a:fld>
            <a:endParaRPr lang="en-US" altLang="ja-JP"/>
          </a:p>
        </p:txBody>
      </p:sp>
    </p:spTree>
    <p:extLst>
      <p:ext uri="{BB962C8B-B14F-4D97-AF65-F5344CB8AC3E}">
        <p14:creationId xmlns:p14="http://schemas.microsoft.com/office/powerpoint/2010/main" val="540186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D59EE26D-7583-4572-A03F-1D1F582E48A0}"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8D2D140-725A-4DB3-97E0-CB471AF9CE57}" type="slidenum">
              <a:rPr lang="ja-JP" altLang="en-US"/>
              <a:pPr>
                <a:defRPr/>
              </a:pPr>
              <a:t>‹N°›</a:t>
            </a:fld>
            <a:endParaRPr lang="en-US" altLang="ja-JP"/>
          </a:p>
        </p:txBody>
      </p:sp>
    </p:spTree>
    <p:extLst>
      <p:ext uri="{BB962C8B-B14F-4D97-AF65-F5344CB8AC3E}">
        <p14:creationId xmlns:p14="http://schemas.microsoft.com/office/powerpoint/2010/main" val="227615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36085091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23"/>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72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63238066-E797-4F47-9D8A-A6B4AA9C6EFF}" type="datetimeFigureOut">
              <a:rPr lang="ja-JP" altLang="en-US"/>
              <a:pPr>
                <a:defRPr/>
              </a:pPr>
              <a:t>2023/10/2</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4A19561-182C-4928-9125-12755436F9E5}" type="slidenum">
              <a:rPr lang="ja-JP" altLang="en-US"/>
              <a:pPr>
                <a:defRPr/>
              </a:pPr>
              <a:t>‹N°›</a:t>
            </a:fld>
            <a:endParaRPr lang="en-US" altLang="ja-JP"/>
          </a:p>
        </p:txBody>
      </p:sp>
    </p:spTree>
    <p:extLst>
      <p:ext uri="{BB962C8B-B14F-4D97-AF65-F5344CB8AC3E}">
        <p14:creationId xmlns:p14="http://schemas.microsoft.com/office/powerpoint/2010/main" val="1434509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52D2EA-91E1-4D04-8262-F33B5F8F99FD}"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8347795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7C89BD-ADDC-443D-8016-DD41489E144E}"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3220475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4" y="1709827"/>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4" y="458972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243E3B-FAAE-40D1-88C8-7596CCB3CE40}"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3049564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9F6EC-8E3B-4F62-B9A1-36B7D391613B}"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5733421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365129"/>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9"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3"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3"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8459FC-739F-4C27-8A5E-3D7F5EC41EDC}"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125114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EA6EFC-6445-4B7F-847D-037AE4B60148}"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11920426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0D4CF1-2DF8-48BB-8610-441ECDC1DD80}"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33009775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22" y="98751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7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8E47E-F6B6-4336-A77F-40E70E9946EF}"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27470374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7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22" y="987510"/>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4037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560167-D3A2-4A40-960F-C0042D50803C}"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315940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435241A-A6DE-44C8-85D3-BE3E3B416AE4}" type="datetimeFigureOut">
              <a:rPr kumimoji="1" lang="ja-JP" altLang="en-US" smtClean="0"/>
              <a:t>2023/10/2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41553975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11ECB-0C5D-4CAA-9EA7-30CD919436EB}"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3652985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23"/>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72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733A9E-C848-409F-BB6C-808FECCAE89C}"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7982480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723"/>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74218D-3D8F-4CF6-945E-8FE5716CE11E}" type="slidenum">
              <a:rPr lang="en-US" altLang="ja-JP">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16851264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1371940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4220808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3"/>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2" y="4589468"/>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10509679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11490721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91"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4116627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386776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FFD89-C65A-4727-AB48-66BD4612E850}" type="datetimeFigureOut">
              <a:rPr kumimoji="1" lang="ja-JP" altLang="en-US" smtClean="0">
                <a:solidFill>
                  <a:prstClr val="black">
                    <a:tint val="75000"/>
                  </a:prstClr>
                </a:solidFill>
              </a:rPr>
              <a:pPr/>
              <a:t>2023/10/2</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06D09E-FBE4-4A20-862A-113F85C33BB1}" type="slidenum">
              <a:rPr kumimoji="1" lang="ja-JP" altLang="en-US" smtClean="0">
                <a:solidFill>
                  <a:prstClr val="black">
                    <a:tint val="75000"/>
                  </a:prstClr>
                </a:solidFill>
              </a:rPr>
              <a:pPr/>
              <a:t>‹N°›</a:t>
            </a:fld>
            <a:endParaRPr kumimoji="1" lang="ja-JP" altLang="en-US">
              <a:solidFill>
                <a:prstClr val="black">
                  <a:tint val="75000"/>
                </a:prstClr>
              </a:solidFill>
            </a:endParaRPr>
          </a:p>
        </p:txBody>
      </p:sp>
    </p:spTree>
    <p:extLst>
      <p:ext uri="{BB962C8B-B14F-4D97-AF65-F5344CB8AC3E}">
        <p14:creationId xmlns:p14="http://schemas.microsoft.com/office/powerpoint/2010/main" val="1864839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4.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1.jpe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0.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heme" Target="../theme/theme2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3.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5.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5241A-A6DE-44C8-85D3-BE3E3B416AE4}" type="datetimeFigureOut">
              <a:rPr kumimoji="1" lang="ja-JP" altLang="en-US" smtClean="0"/>
              <a:t>2023/10/2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4ECE9-9F46-4AF7-B2EC-276896C88A5C}" type="slidenum">
              <a:rPr kumimoji="1" lang="ja-JP" altLang="en-US" smtClean="0"/>
              <a:t>‹N°›</a:t>
            </a:fld>
            <a:endParaRPr kumimoji="1" lang="ja-JP" altLang="en-US"/>
          </a:p>
        </p:txBody>
      </p:sp>
    </p:spTree>
    <p:extLst>
      <p:ext uri="{BB962C8B-B14F-4D97-AF65-F5344CB8AC3E}">
        <p14:creationId xmlns:p14="http://schemas.microsoft.com/office/powerpoint/2010/main" val="3102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5F8F5AC-1368-48A2-BE39-94A75F5D9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90D963-418C-4BB9-8181-8D0CC2D44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8D7916-9299-42D0-9987-9526855F2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2B38F-B115-4A8C-9255-4E3FDE6B7394}" type="datetimeFigureOut">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2CA02B4A-2449-474C-8E4E-EA30E5E47A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39DC464-A6A2-44C3-AFAE-861E31954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2DDBC-EF63-48C5-ADFB-F31FC383459E}" type="slidenum">
              <a:rPr kumimoji="1" lang="ja-JP" altLang="en-US" smtClean="0"/>
              <a:t>‹N°›</a:t>
            </a:fld>
            <a:endParaRPr kumimoji="1" lang="ja-JP" altLang="en-US"/>
          </a:p>
        </p:txBody>
      </p:sp>
    </p:spTree>
    <p:extLst>
      <p:ext uri="{BB962C8B-B14F-4D97-AF65-F5344CB8AC3E}">
        <p14:creationId xmlns:p14="http://schemas.microsoft.com/office/powerpoint/2010/main" val="1695048899"/>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79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panose="020B0604020202020204" pitchFamily="34" charset="0"/>
              </a:defRPr>
            </a:lvl1pPr>
          </a:lstStyle>
          <a:p>
            <a:pPr fontAlgn="base">
              <a:spcBef>
                <a:spcPct val="0"/>
              </a:spcBef>
              <a:spcAft>
                <a:spcPct val="0"/>
              </a:spcAft>
              <a:defRPr/>
            </a:pPr>
            <a:fld id="{47DCD124-9F75-4A1E-81BD-0CECC048E7D3}" type="datetimeFigureOut">
              <a:rPr lang="ja-JP" altLang="en-US"/>
              <a:pPr fontAlgn="base">
                <a:spcBef>
                  <a:spcPct val="0"/>
                </a:spcBef>
                <a:spcAft>
                  <a:spcPct val="0"/>
                </a:spcAft>
                <a:defRPr/>
              </a:pPr>
              <a:t>2023/10/2</a:t>
            </a:fld>
            <a:endParaRPr lang="en-US" altLang="ja-JP"/>
          </a:p>
        </p:txBody>
      </p:sp>
      <p:sp>
        <p:nvSpPr>
          <p:cNvPr id="1679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panose="020B0604020202020204" pitchFamily="34" charset="0"/>
              </a:defRPr>
            </a:lvl1pPr>
          </a:lstStyle>
          <a:p>
            <a:pPr fontAlgn="base">
              <a:spcBef>
                <a:spcPct val="0"/>
              </a:spcBef>
              <a:spcAft>
                <a:spcPct val="0"/>
              </a:spcAft>
              <a:defRPr/>
            </a:pPr>
            <a:endParaRPr lang="en-US" altLang="ja-JP"/>
          </a:p>
        </p:txBody>
      </p:sp>
      <p:sp>
        <p:nvSpPr>
          <p:cNvPr id="1679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pPr fontAlgn="base">
              <a:spcBef>
                <a:spcPct val="0"/>
              </a:spcBef>
              <a:spcAft>
                <a:spcPct val="0"/>
              </a:spcAft>
              <a:defRPr/>
            </a:pPr>
            <a:fld id="{637A5C8B-14DD-478E-95FA-1FEC1F13DEFC}" type="slidenum">
              <a:rPr lang="ja-JP" altLang="en-US"/>
              <a:pPr fontAlgn="base">
                <a:spcBef>
                  <a:spcPct val="0"/>
                </a:spcBef>
                <a:spcAft>
                  <a:spcPct val="0"/>
                </a:spcAft>
                <a:defRPr/>
              </a:pPr>
              <a:t>‹N°›</a:t>
            </a:fld>
            <a:endParaRPr lang="en-US" altLang="ja-JP"/>
          </a:p>
        </p:txBody>
      </p:sp>
    </p:spTree>
    <p:extLst>
      <p:ext uri="{BB962C8B-B14F-4D97-AF65-F5344CB8AC3E}">
        <p14:creationId xmlns:p14="http://schemas.microsoft.com/office/powerpoint/2010/main" val="351793808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rtl="0" eaLnBrk="0" fontAlgn="base" hangingPunct="0">
        <a:spcBef>
          <a:spcPct val="0"/>
        </a:spcBef>
        <a:spcAft>
          <a:spcPct val="0"/>
        </a:spcAft>
        <a:defRPr kumimoji="1" sz="3300" kern="12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5pPr>
      <a:lvl6pPr marL="342900" algn="ctr" rtl="0" fontAlgn="base">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6pPr>
      <a:lvl7pPr marL="685800" algn="ctr" rtl="0" fontAlgn="base">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7pPr>
      <a:lvl8pPr marL="1028700" algn="ctr" rtl="0" fontAlgn="base">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8pPr>
      <a:lvl9pPr marL="1371600" algn="ctr" rtl="0" fontAlgn="base">
        <a:spcBef>
          <a:spcPct val="0"/>
        </a:spcBef>
        <a:spcAft>
          <a:spcPct val="0"/>
        </a:spcAft>
        <a:defRPr kumimoji="1" sz="3300">
          <a:solidFill>
            <a:schemeClr val="tx2"/>
          </a:solidFill>
          <a:latin typeface="Arial" panose="020B0604020202020204" pitchFamily="34" charset="0"/>
          <a:ea typeface="ＭＳ Ｐゴシック" panose="020B0600070205080204" pitchFamily="50" charset="-128"/>
        </a:defRPr>
      </a:lvl9pPr>
    </p:titleStyle>
    <p:bodyStyle>
      <a:lvl1pPr marL="257175" indent="-257175" algn="l" rtl="0" eaLnBrk="0" fontAlgn="base" hangingPunct="0">
        <a:spcBef>
          <a:spcPct val="20000"/>
        </a:spcBef>
        <a:spcAft>
          <a:spcPct val="0"/>
        </a:spcAft>
        <a:buChar char="•"/>
        <a:defRPr kumimoji="1"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umimoji="1"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kumimoji="1"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kumimoji="1"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79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fontAlgn="base">
              <a:spcBef>
                <a:spcPct val="0"/>
              </a:spcBef>
              <a:spcAft>
                <a:spcPct val="0"/>
              </a:spcAft>
              <a:defRPr/>
            </a:pPr>
            <a:fld id="{47DCD124-9F75-4A1E-81BD-0CECC048E7D3}" type="datetimeFigureOut">
              <a:rPr lang="ja-JP" altLang="en-US"/>
              <a:pPr fontAlgn="base">
                <a:spcBef>
                  <a:spcPct val="0"/>
                </a:spcBef>
                <a:spcAft>
                  <a:spcPct val="0"/>
                </a:spcAft>
                <a:defRPr/>
              </a:pPr>
              <a:t>2023/10/2</a:t>
            </a:fld>
            <a:endParaRPr lang="en-US" altLang="ja-JP"/>
          </a:p>
        </p:txBody>
      </p:sp>
      <p:sp>
        <p:nvSpPr>
          <p:cNvPr id="1679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fontAlgn="base">
              <a:spcBef>
                <a:spcPct val="0"/>
              </a:spcBef>
              <a:spcAft>
                <a:spcPct val="0"/>
              </a:spcAft>
              <a:defRPr/>
            </a:pPr>
            <a:endParaRPr lang="en-US" altLang="ja-JP"/>
          </a:p>
        </p:txBody>
      </p:sp>
      <p:sp>
        <p:nvSpPr>
          <p:cNvPr id="1679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637A5C8B-14DD-478E-95FA-1FEC1F13DEFC}" type="slidenum">
              <a:rPr lang="ja-JP" altLang="en-US"/>
              <a:pPr fontAlgn="base">
                <a:spcBef>
                  <a:spcPct val="0"/>
                </a:spcBef>
                <a:spcAft>
                  <a:spcPct val="0"/>
                </a:spcAft>
                <a:defRPr/>
              </a:pPr>
              <a:t>‹N°›</a:t>
            </a:fld>
            <a:endParaRPr lang="en-US" altLang="ja-JP"/>
          </a:p>
        </p:txBody>
      </p:sp>
    </p:spTree>
    <p:extLst>
      <p:ext uri="{BB962C8B-B14F-4D97-AF65-F5344CB8AC3E}">
        <p14:creationId xmlns:p14="http://schemas.microsoft.com/office/powerpoint/2010/main" val="135564769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1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400">
                <a:solidFill>
                  <a:srgbClr val="FFFFFF"/>
                </a:solidFill>
                <a:effectLst>
                  <a:outerShdw blurRad="38100" dist="38100" dir="2700000" algn="tl">
                    <a:srgbClr val="DDDDDD"/>
                  </a:outerShdw>
                </a:effectLst>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61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400">
                <a:solidFill>
                  <a:srgbClr val="FFFFFF"/>
                </a:solidFill>
                <a:effectLst>
                  <a:outerShdw blurRad="38100" dist="38100" dir="2700000" algn="tl">
                    <a:srgbClr val="DDDDDD"/>
                  </a:outerShdw>
                </a:effectLst>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61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400">
                <a:solidFill>
                  <a:srgbClr val="FFFFFF"/>
                </a:solidFill>
                <a:effectLst>
                  <a:outerShdw blurRad="38100" dist="38100" dir="2700000" algn="tl">
                    <a:srgbClr val="C0C0C0"/>
                  </a:outerShdw>
                </a:effectLst>
              </a:defRPr>
            </a:lvl1pPr>
          </a:lstStyle>
          <a:p>
            <a:fld id="{DAE35351-FAF8-46B2-8502-AC464AB9F1A5}" type="slidenum">
              <a:rPr lang="en-US" altLang="ja-JP"/>
              <a:pPr/>
              <a:t>‹N°›</a:t>
            </a:fld>
            <a:endParaRPr lang="en-US" altLang="ja-JP" dirty="0"/>
          </a:p>
        </p:txBody>
      </p:sp>
    </p:spTree>
    <p:extLst>
      <p:ext uri="{BB962C8B-B14F-4D97-AF65-F5344CB8AC3E}">
        <p14:creationId xmlns:p14="http://schemas.microsoft.com/office/powerpoint/2010/main" val="3120036294"/>
      </p:ext>
    </p:extLst>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mj-lt"/>
          <a:ea typeface="+mj-ea"/>
          <a:cs typeface="ＤＦ特太ゴシック体" charset="0"/>
        </a:defRPr>
      </a:lvl1pPr>
      <a:lvl2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cs typeface="ＤＦ特太ゴシック体"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cs typeface="ＤＦ特太ゴシック体"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cs typeface="ＤＦ特太ゴシック体"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cs typeface="ＤＦ特太ゴシック体" charset="0"/>
        </a:defRPr>
      </a:lvl5pPr>
      <a:lvl6pPr marL="457200" algn="ctr" rtl="0" fontAlgn="base">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defRPr>
      </a:lvl6pPr>
      <a:lvl7pPr marL="914400" algn="ctr" rtl="0" fontAlgn="base">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defRPr>
      </a:lvl7pPr>
      <a:lvl8pPr marL="1371600" algn="ctr" rtl="0" fontAlgn="base">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defRPr>
      </a:lvl8pPr>
      <a:lvl9pPr marL="1828800" algn="ctr" rtl="0" fontAlgn="base">
        <a:spcBef>
          <a:spcPct val="0"/>
        </a:spcBef>
        <a:spcAft>
          <a:spcPct val="0"/>
        </a:spcAft>
        <a:defRPr kumimoji="1" sz="4400">
          <a:solidFill>
            <a:schemeClr val="tx2"/>
          </a:solidFill>
          <a:effectLst>
            <a:outerShdw blurRad="38100" dist="38100" dir="2700000" algn="tl">
              <a:srgbClr val="C0C0C0"/>
            </a:outerShdw>
          </a:effectLst>
          <a:latin typeface="ＤＦ特太ゴシック体" pitchFamily="1" charset="-128"/>
          <a:ea typeface="ＤＦ特太ゴシック体" pitchFamily="1" charset="-128"/>
        </a:defRPr>
      </a:lvl9pPr>
    </p:titleStyle>
    <p:bodyStyle>
      <a:lvl1pPr marL="342900" indent="-342900" algn="l" rtl="0" eaLnBrk="0" fontAlgn="base" hangingPunct="0">
        <a:spcBef>
          <a:spcPct val="20000"/>
        </a:spcBef>
        <a:spcAft>
          <a:spcPct val="0"/>
        </a:spcAft>
        <a:buClr>
          <a:schemeClr val="hlink"/>
        </a:buClr>
        <a:buSzPct val="120000"/>
        <a:buChar char="•"/>
        <a:defRPr kumimoji="1" sz="3200">
          <a:solidFill>
            <a:schemeClr val="tx1"/>
          </a:solidFill>
          <a:effectLst>
            <a:outerShdw blurRad="38100" dist="38100" dir="2700000" algn="tl">
              <a:srgbClr val="C0C0C0"/>
            </a:outerShdw>
          </a:effectLst>
          <a:latin typeface="+mn-lt"/>
          <a:ea typeface="+mn-ea"/>
          <a:cs typeface="ＭＳ Ｐゴシック" pitchFamily="16" charset="-128"/>
        </a:defRPr>
      </a:lvl1pPr>
      <a:lvl2pPr marL="742950" indent="-285750" algn="l" rtl="0" eaLnBrk="0" fontAlgn="base" hangingPunct="0">
        <a:spcBef>
          <a:spcPct val="20000"/>
        </a:spcBef>
        <a:spcAft>
          <a:spcPct val="0"/>
        </a:spcAft>
        <a:buFont typeface="Tahoma" pitchFamily="34" charset="0"/>
        <a:buChar char="–"/>
        <a:defRPr kumimoji="1" sz="2800">
          <a:solidFill>
            <a:schemeClr val="tx1"/>
          </a:solidFill>
          <a:effectLst>
            <a:outerShdw blurRad="38100" dist="38100" dir="2700000" algn="tl">
              <a:srgbClr val="C0C0C0"/>
            </a:outerShdw>
          </a:effectLst>
          <a:latin typeface="+mn-lt"/>
          <a:ea typeface="+mn-ea"/>
        </a:defRPr>
      </a:lvl2pPr>
      <a:lvl3pPr marL="1143000" indent="-228600" algn="l" rtl="0" eaLnBrk="0" fontAlgn="base" hangingPunct="0">
        <a:spcBef>
          <a:spcPct val="20000"/>
        </a:spcBef>
        <a:spcAft>
          <a:spcPct val="0"/>
        </a:spcAft>
        <a:buClr>
          <a:schemeClr val="hlink"/>
        </a:buClr>
        <a:buSzPct val="120000"/>
        <a:buChar char="•"/>
        <a:defRPr kumimoji="1" sz="2400">
          <a:solidFill>
            <a:schemeClr val="tx1"/>
          </a:solidFill>
          <a:effectLst>
            <a:outerShdw blurRad="38100" dist="38100" dir="2700000" algn="tl">
              <a:srgbClr val="C0C0C0"/>
            </a:outerShdw>
          </a:effectLst>
          <a:latin typeface="+mn-lt"/>
          <a:ea typeface="+mn-ea"/>
        </a:defRPr>
      </a:lvl3pPr>
      <a:lvl4pPr marL="1600200" indent="-228600" algn="l" rtl="0" eaLnBrk="0" fontAlgn="base" hangingPunct="0">
        <a:spcBef>
          <a:spcPct val="20000"/>
        </a:spcBef>
        <a:spcAft>
          <a:spcPct val="0"/>
        </a:spcAft>
        <a:buFont typeface="Tahoma" pitchFamily="34" charset="0"/>
        <a:buChar char="–"/>
        <a:defRPr kumimoji="1" sz="2000">
          <a:solidFill>
            <a:schemeClr val="tx1"/>
          </a:solidFill>
          <a:effectLst>
            <a:outerShdw blurRad="38100" dist="38100" dir="2700000" algn="tl">
              <a:srgbClr val="C0C0C0"/>
            </a:outerShdw>
          </a:effectLst>
          <a:latin typeface="+mn-lt"/>
          <a:ea typeface="+mn-ea"/>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C0C0C0"/>
            </a:outerShdw>
          </a:effectLst>
          <a:latin typeface="+mn-lt"/>
          <a:ea typeface="+mn-ea"/>
        </a:defRPr>
      </a:lvl5pPr>
      <a:lvl6pPr marL="25146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C0C0C0"/>
            </a:outerShdw>
          </a:effectLst>
          <a:latin typeface="+mn-lt"/>
          <a:ea typeface="+mn-ea"/>
        </a:defRPr>
      </a:lvl6pPr>
      <a:lvl7pPr marL="29718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C0C0C0"/>
            </a:outerShdw>
          </a:effectLst>
          <a:latin typeface="+mn-lt"/>
          <a:ea typeface="+mn-ea"/>
        </a:defRPr>
      </a:lvl7pPr>
      <a:lvl8pPr marL="34290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C0C0C0"/>
            </a:outerShdw>
          </a:effectLst>
          <a:latin typeface="+mn-lt"/>
          <a:ea typeface="+mn-ea"/>
        </a:defRPr>
      </a:lvl8pPr>
      <a:lvl9pPr marL="38862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C0C0C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2227"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22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fld id="{AEDC3FD0-E056-4708-B1F6-592F9622228D}" type="datetimeFigureOut">
              <a:rPr lang="ja-JP" altLang="en-US" smtClean="0">
                <a:solidFill>
                  <a:srgbClr val="000000"/>
                </a:solidFill>
              </a:rPr>
              <a:pPr eaLnBrk="1" hangingPunct="1"/>
              <a:t>2023/10/2</a:t>
            </a:fld>
            <a:endParaRPr lang="en-US" altLang="ja-JP" dirty="0">
              <a:solidFill>
                <a:srgbClr val="000000"/>
              </a:solidFill>
            </a:endParaRPr>
          </a:p>
        </p:txBody>
      </p:sp>
      <p:sp>
        <p:nvSpPr>
          <p:cNvPr id="522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eaLnBrk="1" hangingPunct="1">
              <a:defRPr/>
            </a:pPr>
            <a:endParaRPr lang="en-US" altLang="ja-JP" dirty="0">
              <a:solidFill>
                <a:srgbClr val="000000"/>
              </a:solidFill>
            </a:endParaRPr>
          </a:p>
        </p:txBody>
      </p:sp>
      <p:sp>
        <p:nvSpPr>
          <p:cNvPr id="522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6734264-1084-4F6F-B2E4-9819EB442FEC}" type="slidenum">
              <a:rPr lang="ja-JP" altLang="en-US" smtClean="0">
                <a:solidFill>
                  <a:srgbClr val="000000"/>
                </a:solidFill>
              </a:rPr>
              <a:pPr eaLnBrk="1" hangingPunct="1"/>
              <a:t>‹N°›</a:t>
            </a:fld>
            <a:endParaRPr lang="en-US" altLang="ja-JP" dirty="0">
              <a:solidFill>
                <a:srgbClr val="000000"/>
              </a:solidFill>
            </a:endParaRPr>
          </a:p>
        </p:txBody>
      </p:sp>
    </p:spTree>
    <p:extLst>
      <p:ext uri="{BB962C8B-B14F-4D97-AF65-F5344CB8AC3E}">
        <p14:creationId xmlns:p14="http://schemas.microsoft.com/office/powerpoint/2010/main" val="278825813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9155"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91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defRPr>
            </a:lvl1pPr>
          </a:lstStyle>
          <a:p>
            <a:pPr eaLnBrk="1" hangingPunct="1"/>
            <a:fld id="{255713BF-4423-44E0-A349-0449531EEDE1}" type="datetimeFigureOut">
              <a:rPr lang="ja-JP" altLang="en-US" smtClean="0">
                <a:solidFill>
                  <a:srgbClr val="FFFFFF"/>
                </a:solidFill>
              </a:rPr>
              <a:pPr eaLnBrk="1" hangingPunct="1"/>
              <a:t>2023/10/2</a:t>
            </a:fld>
            <a:endParaRPr lang="en-US" altLang="ja-JP" dirty="0">
              <a:solidFill>
                <a:srgbClr val="FFFFFF"/>
              </a:solidFill>
            </a:endParaRPr>
          </a:p>
        </p:txBody>
      </p:sp>
      <p:sp>
        <p:nvSpPr>
          <p:cNvPr id="491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latin typeface="Arial" charset="0"/>
                <a:ea typeface="ＭＳ Ｐゴシック" charset="0"/>
              </a:defRPr>
            </a:lvl1pPr>
          </a:lstStyle>
          <a:p>
            <a:pPr eaLnBrk="1" hangingPunct="1">
              <a:defRPr/>
            </a:pPr>
            <a:endParaRPr lang="en-US" altLang="ja-JP" dirty="0">
              <a:solidFill>
                <a:srgbClr val="FFFFFF"/>
              </a:solidFill>
            </a:endParaRPr>
          </a:p>
        </p:txBody>
      </p:sp>
      <p:sp>
        <p:nvSpPr>
          <p:cNvPr id="491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kumimoji="0" sz="1400">
                <a:effectLst>
                  <a:outerShdw blurRad="38100" dist="38100" dir="2700000" algn="tl">
                    <a:srgbClr val="000000"/>
                  </a:outerShdw>
                </a:effectLst>
              </a:defRPr>
            </a:lvl1pPr>
          </a:lstStyle>
          <a:p>
            <a:pPr eaLnBrk="1" hangingPunct="1"/>
            <a:fld id="{8627749F-CE97-410B-B9EA-9C3251657678}" type="slidenum">
              <a:rPr lang="ja-JP" altLang="en-US" smtClean="0">
                <a:solidFill>
                  <a:srgbClr val="FFFFFF"/>
                </a:solidFill>
              </a:rPr>
              <a:pPr eaLnBrk="1" hangingPunct="1"/>
              <a:t>‹N°›</a:t>
            </a:fld>
            <a:endParaRPr lang="en-US" altLang="ja-JP" dirty="0">
              <a:solidFill>
                <a:srgbClr val="FFFFFF"/>
              </a:solidFill>
            </a:endParaRPr>
          </a:p>
        </p:txBody>
      </p:sp>
    </p:spTree>
    <p:extLst>
      <p:ext uri="{BB962C8B-B14F-4D97-AF65-F5344CB8AC3E}">
        <p14:creationId xmlns:p14="http://schemas.microsoft.com/office/powerpoint/2010/main" val="2779454055"/>
      </p:ext>
    </p:extLst>
  </p:cSld>
  <p:clrMap bg1="dk2" tx1="lt1" bg2="dk1"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xStyles>
    <p:titleStyle>
      <a:lvl1pPr algn="l"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chemeClr val="hlink"/>
        </a:buClr>
        <a:buSzPct val="120000"/>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120000"/>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Font typeface="Tahoma" pitchFamily="34" charset="0"/>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80000"/>
        <a:buFont typeface="Wingdings" pitchFamily="2" charset="2"/>
        <a:buChar char="v"/>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80000"/>
        <a:buFont typeface="Wingdings" charset="0"/>
        <a:buChar char="v"/>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Wingdings" charset="0"/>
        <a:buChar char="v"/>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Wingdings" charset="0"/>
        <a:buChar char="v"/>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Wingdings" charset="0"/>
        <a:buChar char="v"/>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Freeform 2"/>
          <p:cNvSpPr>
            <a:spLocks/>
          </p:cNvSpPr>
          <p:nvPr/>
        </p:nvSpPr>
        <p:spPr bwMode="hidden">
          <a:xfrm>
            <a:off x="8837613"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4099" name="Group 3"/>
          <p:cNvGrpSpPr>
            <a:grpSpLocks/>
          </p:cNvGrpSpPr>
          <p:nvPr/>
        </p:nvGrpSpPr>
        <p:grpSpPr bwMode="auto">
          <a:xfrm>
            <a:off x="4763" y="4267200"/>
            <a:ext cx="12187237" cy="2590800"/>
            <a:chOff x="2" y="2688"/>
            <a:chExt cx="5758" cy="1632"/>
          </a:xfrm>
        </p:grpSpPr>
        <p:sp>
          <p:nvSpPr>
            <p:cNvPr id="97284"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4106" name="Group 5"/>
            <p:cNvGrpSpPr>
              <a:grpSpLocks/>
            </p:cNvGrpSpPr>
            <p:nvPr userDrawn="1"/>
          </p:nvGrpSpPr>
          <p:grpSpPr bwMode="auto">
            <a:xfrm>
              <a:off x="3528" y="3715"/>
              <a:ext cx="792" cy="521"/>
              <a:chOff x="3527" y="3715"/>
              <a:chExt cx="792" cy="521"/>
            </a:xfrm>
          </p:grpSpPr>
          <p:sp>
            <p:nvSpPr>
              <p:cNvPr id="97286"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287"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288"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289" name="Oval 9"/>
              <p:cNvSpPr>
                <a:spLocks noChangeArrowheads="1"/>
              </p:cNvSpPr>
              <p:nvPr/>
            </p:nvSpPr>
            <p:spPr bwMode="hidden">
              <a:xfrm>
                <a:off x="3822" y="3896"/>
                <a:ext cx="263" cy="159"/>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290"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291"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2"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3"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4"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5"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6"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4107" name="Group 17"/>
            <p:cNvGrpSpPr>
              <a:grpSpLocks/>
            </p:cNvGrpSpPr>
            <p:nvPr userDrawn="1"/>
          </p:nvGrpSpPr>
          <p:grpSpPr bwMode="auto">
            <a:xfrm>
              <a:off x="1776" y="3631"/>
              <a:ext cx="1626" cy="683"/>
              <a:chOff x="1776" y="3631"/>
              <a:chExt cx="1626" cy="683"/>
            </a:xfrm>
          </p:grpSpPr>
          <p:sp>
            <p:nvSpPr>
              <p:cNvPr id="97298"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299"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00"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01"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02"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03"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04"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05"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06"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7"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8"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9"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0" name="Freeform 30"/>
              <p:cNvSpPr>
                <a:spLocks/>
              </p:cNvSpPr>
              <p:nvPr/>
            </p:nvSpPr>
            <p:spPr bwMode="hidden">
              <a:xfrm>
                <a:off x="2068" y="3685"/>
                <a:ext cx="836"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1"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2"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3"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4"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5"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4108" name="Group 36"/>
            <p:cNvGrpSpPr>
              <a:grpSpLocks/>
            </p:cNvGrpSpPr>
            <p:nvPr userDrawn="1"/>
          </p:nvGrpSpPr>
          <p:grpSpPr bwMode="auto">
            <a:xfrm>
              <a:off x="4128" y="3360"/>
              <a:ext cx="1351" cy="821"/>
              <a:chOff x="4128" y="3360"/>
              <a:chExt cx="1351" cy="821"/>
            </a:xfrm>
          </p:grpSpPr>
          <p:sp>
            <p:nvSpPr>
              <p:cNvPr id="97317"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8"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9"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0" name="Freeform 40"/>
              <p:cNvSpPr>
                <a:spLocks/>
              </p:cNvSpPr>
              <p:nvPr/>
            </p:nvSpPr>
            <p:spPr bwMode="hidden">
              <a:xfrm>
                <a:off x="5245"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1" name="Freeform 41"/>
              <p:cNvSpPr>
                <a:spLocks/>
              </p:cNvSpPr>
              <p:nvPr/>
            </p:nvSpPr>
            <p:spPr bwMode="hidden">
              <a:xfrm>
                <a:off x="4505" y="4073"/>
                <a:ext cx="704"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2" name="Freeform 42"/>
              <p:cNvSpPr>
                <a:spLocks/>
              </p:cNvSpPr>
              <p:nvPr/>
            </p:nvSpPr>
            <p:spPr bwMode="hidden">
              <a:xfrm>
                <a:off x="5335"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3"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4" name="Freeform 44"/>
              <p:cNvSpPr>
                <a:spLocks/>
              </p:cNvSpPr>
              <p:nvPr/>
            </p:nvSpPr>
            <p:spPr bwMode="hidden">
              <a:xfrm>
                <a:off x="4445" y="3552"/>
                <a:ext cx="716"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5" name="Freeform 45"/>
              <p:cNvSpPr>
                <a:spLocks/>
              </p:cNvSpPr>
              <p:nvPr/>
            </p:nvSpPr>
            <p:spPr bwMode="hidden">
              <a:xfrm>
                <a:off x="4349" y="3510"/>
                <a:ext cx="908"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6"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7"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8"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29"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30"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31"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32"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33"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nvGrpSpPr>
            <p:cNvPr id="4109" name="Group 54"/>
            <p:cNvGrpSpPr>
              <a:grpSpLocks/>
            </p:cNvGrpSpPr>
            <p:nvPr userDrawn="1"/>
          </p:nvGrpSpPr>
          <p:grpSpPr bwMode="auto">
            <a:xfrm>
              <a:off x="5280" y="3024"/>
              <a:ext cx="425" cy="258"/>
              <a:chOff x="5280" y="3024"/>
              <a:chExt cx="425" cy="258"/>
            </a:xfrm>
          </p:grpSpPr>
          <p:sp>
            <p:nvSpPr>
              <p:cNvPr id="97335"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6"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7"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8"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9"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40"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41"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p:spPr>
            <p:txBody>
              <a:bodyPr/>
              <a:lstStyle/>
              <a:p>
                <a:pPr algn="ctr" eaLnBrk="1" hangingPunct="1">
                  <a:defRPr/>
                </a:pPr>
                <a:endParaRPr lang="ja-JP" altLang="en-US" sz="48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4117" name="Group 62"/>
              <p:cNvGrpSpPr>
                <a:grpSpLocks/>
              </p:cNvGrpSpPr>
              <p:nvPr/>
            </p:nvGrpSpPr>
            <p:grpSpPr bwMode="auto">
              <a:xfrm>
                <a:off x="5381" y="3085"/>
                <a:ext cx="227" cy="132"/>
                <a:chOff x="5381" y="3085"/>
                <a:chExt cx="227" cy="132"/>
              </a:xfrm>
            </p:grpSpPr>
            <p:sp>
              <p:nvSpPr>
                <p:cNvPr id="97343"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44"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45"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sp>
              <p:nvSpPr>
                <p:cNvPr id="97346"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p:spPr>
              <p:txBody>
                <a:bodyPr/>
                <a:lstStyle/>
                <a:p>
                  <a:pPr algn="ctr" eaLnBrk="1" hangingPunct="1">
                    <a:defRPr/>
                  </a:pPr>
                  <a:endParaRPr lang="ja-JP" altLang="en-US" sz="4800" dirty="0">
                    <a:solidFill>
                      <a:srgbClr val="CCECFF"/>
                    </a:solidFill>
                    <a:effectLst>
                      <a:outerShdw blurRad="38100" dist="38100" dir="2700000" algn="tl">
                        <a:srgbClr val="000000"/>
                      </a:outerShdw>
                    </a:effectLst>
                    <a:latin typeface="Tahoma" pitchFamily="16" charset="0"/>
                    <a:ea typeface="ＭＳ Ｐゴシック" pitchFamily="16" charset="-128"/>
                    <a:cs typeface="ＭＳ Ｐゴシック" pitchFamily="16" charset="-128"/>
                  </a:endParaRPr>
                </a:p>
              </p:txBody>
            </p:sp>
          </p:grpSp>
        </p:grpSp>
      </p:grpSp>
      <p:sp>
        <p:nvSpPr>
          <p:cNvPr id="97347" name="Rectangle 67"/>
          <p:cNvSpPr>
            <a:spLocks noGrp="1" noChangeArrowheads="1"/>
          </p:cNvSpPr>
          <p:nvPr>
            <p:ph type="title"/>
          </p:nvPr>
        </p:nvSpPr>
        <p:spPr bwMode="auto">
          <a:xfrm>
            <a:off x="609600" y="277813"/>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97348" name="Rectangle 68"/>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7349" name="Rectangle 69"/>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kumimoji="0" sz="1400">
                <a:solidFill>
                  <a:srgbClr val="FFFFFF"/>
                </a:solidFill>
                <a:effectLst>
                  <a:outerShdw blurRad="38100" dist="38100" dir="2700000" algn="tl">
                    <a:srgbClr val="000000"/>
                  </a:outerShdw>
                </a:effectLst>
              </a:defRPr>
            </a:lvl1pPr>
          </a:lstStyle>
          <a:p>
            <a:pPr>
              <a:defRPr/>
            </a:pPr>
            <a:fld id="{38242E72-78CE-411F-A854-633D2F2DD154}" type="datetime1">
              <a:rPr lang="ja-JP" altLang="en-US"/>
              <a:pPr>
                <a:defRPr/>
              </a:pPr>
              <a:t>2023/10/2</a:t>
            </a:fld>
            <a:endParaRPr lang="en-US" altLang="ja-JP" dirty="0"/>
          </a:p>
        </p:txBody>
      </p:sp>
      <p:sp>
        <p:nvSpPr>
          <p:cNvPr id="97350" name="Rectangle 70"/>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kumimoji="0" sz="1400">
                <a:solidFill>
                  <a:srgbClr val="FFFFFF"/>
                </a:solidFill>
                <a:effectLst>
                  <a:outerShdw blurRad="38100" dist="38100" dir="2700000" algn="tl">
                    <a:srgbClr val="000000"/>
                  </a:outerShdw>
                </a:effectLst>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97351" name="Rectangle 71"/>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kumimoji="0" sz="1400">
                <a:solidFill>
                  <a:srgbClr val="FFFFFF"/>
                </a:solidFill>
                <a:effectLst>
                  <a:outerShdw blurRad="38100" dist="38100" dir="2700000" algn="tl">
                    <a:srgbClr val="000000"/>
                  </a:outerShdw>
                </a:effectLst>
              </a:defRPr>
            </a:lvl1pPr>
          </a:lstStyle>
          <a:p>
            <a:fld id="{6A11EDF0-ACBC-46BB-BC65-D1DBCE73028B}" type="slidenum">
              <a:rPr lang="ja-JP" altLang="en-US"/>
              <a:pPr/>
              <a:t>‹N°›</a:t>
            </a:fld>
            <a:endParaRPr lang="en-US" altLang="ja-JP" dirty="0"/>
          </a:p>
        </p:txBody>
      </p:sp>
    </p:spTree>
    <p:extLst>
      <p:ext uri="{BB962C8B-B14F-4D97-AF65-F5344CB8AC3E}">
        <p14:creationId xmlns:p14="http://schemas.microsoft.com/office/powerpoint/2010/main" val="1653086064"/>
      </p:ext>
    </p:extLst>
  </p:cSld>
  <p:clrMap bg1="dk2" tx1="lt1" bg2="dk1"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ＭＳ Ｐゴシック" pitchFamily="16"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cs typeface="ＭＳ Ｐゴシック" pitchFamily="16"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cs typeface="ＭＳ Ｐゴシック" pitchFamily="16"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cs typeface="ＭＳ Ｐゴシック" pitchFamily="16"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cs typeface="ＭＳ Ｐゴシック" pitchFamily="16"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kumimoji="1" sz="3200" kern="1200">
          <a:solidFill>
            <a:schemeClr val="tx1"/>
          </a:solidFill>
          <a:effectLst>
            <a:outerShdw blurRad="38100" dist="38100" dir="2700000" algn="tl">
              <a:srgbClr val="000000"/>
            </a:outerShdw>
          </a:effectLst>
          <a:latin typeface="+mn-lt"/>
          <a:ea typeface="+mn-ea"/>
          <a:cs typeface="ＭＳ Ｐゴシック" pitchFamily="16"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Char char="•"/>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Char char="•"/>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132"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32" tIns="45716" rIns="91432" bIns="45716" numCol="1" anchor="t" anchorCtr="0" compatLnSpc="1">
            <a:prstTxWarp prst="textNoShape">
              <a:avLst/>
            </a:prstTxWarp>
          </a:bodyPr>
          <a:lstStyle>
            <a:lvl1pPr eaLnBrk="1" hangingPunct="1">
              <a:defRPr sz="1400">
                <a:solidFill>
                  <a:srgbClr val="000000"/>
                </a:solidFill>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176133"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32" tIns="45716" rIns="91432" bIns="45716" numCol="1" anchor="t" anchorCtr="0" compatLnSpc="1">
            <a:prstTxWarp prst="textNoShape">
              <a:avLst/>
            </a:prstTxWarp>
          </a:bodyPr>
          <a:lstStyle>
            <a:lvl1pPr algn="ctr" eaLnBrk="1" hangingPunct="1">
              <a:defRPr sz="1400">
                <a:solidFill>
                  <a:srgbClr val="000000"/>
                </a:solidFill>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176134"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32" tIns="45716" rIns="91432" bIns="45716" numCol="1" anchor="t" anchorCtr="0" compatLnSpc="1">
            <a:prstTxWarp prst="textNoShape">
              <a:avLst/>
            </a:prstTxWarp>
          </a:bodyPr>
          <a:lstStyle>
            <a:lvl1pPr algn="r" eaLnBrk="1" hangingPunct="1">
              <a:defRPr sz="1400">
                <a:solidFill>
                  <a:srgbClr val="000000"/>
                </a:solidFill>
              </a:defRPr>
            </a:lvl1pPr>
          </a:lstStyle>
          <a:p>
            <a:fld id="{75DB0C04-4CDD-4290-ABBA-274DE2331AE3}" type="slidenum">
              <a:rPr lang="en-US" altLang="ja-JP"/>
              <a:pPr/>
              <a:t>‹N°›</a:t>
            </a:fld>
            <a:endParaRPr lang="en-US" altLang="ja-JP" dirty="0"/>
          </a:p>
        </p:txBody>
      </p:sp>
    </p:spTree>
    <p:extLst>
      <p:ext uri="{BB962C8B-B14F-4D97-AF65-F5344CB8AC3E}">
        <p14:creationId xmlns:p14="http://schemas.microsoft.com/office/powerpoint/2010/main" val="90335096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Lst>
  <p:txStyles>
    <p:titleStyle>
      <a:lvl1pPr algn="ctr" rtl="0" eaLnBrk="0" fontAlgn="base" hangingPunct="0">
        <a:spcBef>
          <a:spcPct val="0"/>
        </a:spcBef>
        <a:spcAft>
          <a:spcPct val="0"/>
        </a:spcAft>
        <a:defRPr kumimoji="1" sz="4400" kern="1200">
          <a:solidFill>
            <a:schemeClr val="tx2"/>
          </a:solidFill>
          <a:latin typeface="+mj-lt"/>
          <a:ea typeface="+mj-ea"/>
          <a:cs typeface="ＭＳ Ｐゴシック" pitchFamily="16" charset="-128"/>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ＭＳ Ｐゴシック" pitchFamily="16" charset="-128"/>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30188"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75107"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1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400">
                <a:effectLst>
                  <a:outerShdw blurRad="38100" dist="38100" dir="2700000" algn="tl">
                    <a:srgbClr val="000000"/>
                  </a:outerShdw>
                </a:effectLst>
              </a:defRPr>
            </a:lvl1pPr>
          </a:lstStyle>
          <a:p>
            <a:endParaRPr kumimoji="0" lang="en-US" altLang="ja-JP" dirty="0">
              <a:solidFill>
                <a:srgbClr val="FFFFFF"/>
              </a:solidFill>
              <a:ea typeface="ＭＳ Ｐゴシック"/>
            </a:endParaRPr>
          </a:p>
        </p:txBody>
      </p:sp>
      <p:sp>
        <p:nvSpPr>
          <p:cNvPr id="1751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lgn="ctr"/>
            <a:endParaRPr kumimoji="0" lang="en-US" altLang="ja-JP" dirty="0">
              <a:solidFill>
                <a:srgbClr val="FFFFFF"/>
              </a:solidFill>
              <a:ea typeface="ＭＳ Ｐゴシック"/>
            </a:endParaRPr>
          </a:p>
        </p:txBody>
      </p:sp>
      <p:sp>
        <p:nvSpPr>
          <p:cNvPr id="1751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7BD6ACD0-75AE-4275-A2FA-5268CFDD9590}" type="slidenum">
              <a:rPr kumimoji="0" lang="en-US" altLang="ja-JP">
                <a:solidFill>
                  <a:srgbClr val="FFFFFF"/>
                </a:solidFill>
                <a:ea typeface="ＭＳ Ｐゴシック"/>
              </a:rPr>
              <a:pPr/>
              <a:t>‹N°›</a:t>
            </a:fld>
            <a:endParaRPr kumimoji="0" lang="en-US" altLang="ja-JP" dirty="0">
              <a:solidFill>
                <a:srgbClr val="FFFFFF"/>
              </a:solidFill>
              <a:ea typeface="ＭＳ Ｐゴシック"/>
            </a:endParaRPr>
          </a:p>
        </p:txBody>
      </p:sp>
    </p:spTree>
    <p:extLst>
      <p:ext uri="{BB962C8B-B14F-4D97-AF65-F5344CB8AC3E}">
        <p14:creationId xmlns:p14="http://schemas.microsoft.com/office/powerpoint/2010/main" val="3119430806"/>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l" rtl="0" fontAlgn="base">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p:titleStyle>
    <p:bodyStyle>
      <a:lvl1pPr marL="342900" indent="-342900" algn="l" rtl="0" fontAlgn="base">
        <a:spcBef>
          <a:spcPct val="20000"/>
        </a:spcBef>
        <a:spcAft>
          <a:spcPct val="0"/>
        </a:spcAft>
        <a:buClr>
          <a:schemeClr val="hlink"/>
        </a:buClr>
        <a:buSzPct val="120000"/>
        <a:buChar char="•"/>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13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eaLnBrk="1" hangingPunct="1">
              <a:spcBef>
                <a:spcPct val="0"/>
              </a:spcBef>
              <a:defRPr sz="1400">
                <a:solidFill>
                  <a:srgbClr val="000000"/>
                </a:solidFill>
                <a:latin typeface="Arial" panose="020B0604020202020204" pitchFamily="34" charset="0"/>
              </a:defRPr>
            </a:lvl1pPr>
          </a:lstStyle>
          <a:p>
            <a:pPr>
              <a:defRPr/>
            </a:pPr>
            <a:endParaRPr lang="en-US" altLang="ja-JP" dirty="0">
              <a:ea typeface="ＭＳ Ｐゴシック"/>
            </a:endParaRPr>
          </a:p>
        </p:txBody>
      </p:sp>
      <p:sp>
        <p:nvSpPr>
          <p:cNvPr id="17613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eaLnBrk="1" hangingPunct="1">
              <a:spcBef>
                <a:spcPct val="0"/>
              </a:spcBef>
              <a:defRPr sz="1400">
                <a:solidFill>
                  <a:srgbClr val="000000"/>
                </a:solidFill>
                <a:latin typeface="Arial" panose="020B0604020202020204" pitchFamily="34" charset="0"/>
              </a:defRPr>
            </a:lvl1pPr>
          </a:lstStyle>
          <a:p>
            <a:pPr>
              <a:defRPr/>
            </a:pPr>
            <a:endParaRPr lang="en-US" altLang="ja-JP" dirty="0">
              <a:ea typeface="ＭＳ Ｐゴシック"/>
            </a:endParaRPr>
          </a:p>
        </p:txBody>
      </p:sp>
      <p:sp>
        <p:nvSpPr>
          <p:cNvPr id="17613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eaLnBrk="1" hangingPunct="1">
              <a:defRPr sz="1400">
                <a:solidFill>
                  <a:srgbClr val="000000"/>
                </a:solidFill>
              </a:defRPr>
            </a:lvl1pPr>
          </a:lstStyle>
          <a:p>
            <a:pPr>
              <a:defRPr/>
            </a:pPr>
            <a:fld id="{5E4D783B-EB20-4A03-B27A-C705E1A9E74E}" type="slidenum">
              <a:rPr lang="en-US" altLang="ja-JP">
                <a:latin typeface="Arial"/>
                <a:ea typeface="ＭＳ Ｐゴシック"/>
              </a:rPr>
              <a:pPr>
                <a:defRPr/>
              </a:pPr>
              <a:t>‹N°›</a:t>
            </a:fld>
            <a:endParaRPr lang="en-US" altLang="ja-JP" dirty="0">
              <a:latin typeface="Arial"/>
              <a:ea typeface="ＭＳ Ｐゴシック"/>
            </a:endParaRPr>
          </a:p>
        </p:txBody>
      </p:sp>
    </p:spTree>
    <p:extLst>
      <p:ext uri="{BB962C8B-B14F-4D97-AF65-F5344CB8AC3E}">
        <p14:creationId xmlns:p14="http://schemas.microsoft.com/office/powerpoint/2010/main" val="2590869127"/>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30188"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13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eaLnBrk="1" hangingPunct="1">
              <a:spcBef>
                <a:spcPct val="0"/>
              </a:spcBef>
              <a:defRPr sz="1400">
                <a:solidFill>
                  <a:srgbClr val="000000"/>
                </a:solidFill>
                <a:latin typeface="Arial" panose="020B0604020202020204" pitchFamily="34" charset="0"/>
              </a:defRPr>
            </a:lvl1pPr>
          </a:lstStyle>
          <a:p>
            <a:pPr fontAlgn="base">
              <a:spcAft>
                <a:spcPct val="0"/>
              </a:spcAft>
              <a:defRPr/>
            </a:pPr>
            <a:endParaRPr lang="en-US" altLang="ja-JP"/>
          </a:p>
        </p:txBody>
      </p:sp>
      <p:sp>
        <p:nvSpPr>
          <p:cNvPr id="17613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eaLnBrk="1" hangingPunct="1">
              <a:spcBef>
                <a:spcPct val="0"/>
              </a:spcBef>
              <a:defRPr sz="1400">
                <a:solidFill>
                  <a:srgbClr val="000000"/>
                </a:solidFill>
                <a:latin typeface="Arial" panose="020B0604020202020204" pitchFamily="34" charset="0"/>
              </a:defRPr>
            </a:lvl1pPr>
          </a:lstStyle>
          <a:p>
            <a:pPr fontAlgn="base">
              <a:spcAft>
                <a:spcPct val="0"/>
              </a:spcAft>
              <a:defRPr/>
            </a:pPr>
            <a:endParaRPr lang="en-US" altLang="ja-JP"/>
          </a:p>
        </p:txBody>
      </p:sp>
      <p:sp>
        <p:nvSpPr>
          <p:cNvPr id="17613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5E4D783B-EB20-4A03-B27A-C705E1A9E74E}" type="slidenum">
              <a:rPr lang="en-US" altLang="ja-JP"/>
              <a:pPr fontAlgn="base">
                <a:spcBef>
                  <a:spcPct val="0"/>
                </a:spcBef>
                <a:spcAft>
                  <a:spcPct val="0"/>
                </a:spcAft>
                <a:defRPr/>
              </a:pPr>
              <a:t>‹N°›</a:t>
            </a:fld>
            <a:endParaRPr lang="en-US" altLang="ja-JP"/>
          </a:p>
        </p:txBody>
      </p:sp>
    </p:spTree>
    <p:extLst>
      <p:ext uri="{BB962C8B-B14F-4D97-AF65-F5344CB8AC3E}">
        <p14:creationId xmlns:p14="http://schemas.microsoft.com/office/powerpoint/2010/main" val="26702100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30188"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51907"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19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400">
                <a:solidFill>
                  <a:srgbClr val="FFFFFF"/>
                </a:solidFill>
                <a:effectLst>
                  <a:outerShdw blurRad="38100" dist="38100" dir="2700000" algn="tl">
                    <a:srgbClr val="000000"/>
                  </a:outerShdw>
                </a:effectLst>
              </a:defRPr>
            </a:lvl1pPr>
          </a:lstStyle>
          <a:p>
            <a:pPr fontAlgn="base">
              <a:spcBef>
                <a:spcPct val="0"/>
              </a:spcBef>
              <a:spcAft>
                <a:spcPct val="0"/>
              </a:spcAft>
              <a:defRPr/>
            </a:pPr>
            <a:endParaRPr lang="en-US" altLang="ja-JP">
              <a:latin typeface="Arial" panose="020B0604020202020204" pitchFamily="34" charset="0"/>
            </a:endParaRPr>
          </a:p>
        </p:txBody>
      </p:sp>
      <p:sp>
        <p:nvSpPr>
          <p:cNvPr id="2519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400">
                <a:solidFill>
                  <a:srgbClr val="FFFFFF"/>
                </a:solidFill>
                <a:effectLst>
                  <a:outerShdw blurRad="38100" dist="38100" dir="2700000" algn="tl">
                    <a:srgbClr val="000000"/>
                  </a:outerShdw>
                </a:effectLst>
              </a:defRPr>
            </a:lvl1pPr>
          </a:lstStyle>
          <a:p>
            <a:pPr fontAlgn="base">
              <a:spcBef>
                <a:spcPct val="0"/>
              </a:spcBef>
              <a:spcAft>
                <a:spcPct val="0"/>
              </a:spcAft>
              <a:defRPr/>
            </a:pPr>
            <a:endParaRPr lang="en-US" altLang="ja-JP">
              <a:latin typeface="Arial" panose="020B0604020202020204" pitchFamily="34" charset="0"/>
            </a:endParaRPr>
          </a:p>
        </p:txBody>
      </p:sp>
      <p:sp>
        <p:nvSpPr>
          <p:cNvPr id="2519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400">
                <a:solidFill>
                  <a:srgbClr val="FFFFFF"/>
                </a:solidFill>
                <a:effectLst>
                  <a:outerShdw blurRad="38100" dist="38100" dir="2700000" algn="tl">
                    <a:srgbClr val="000000"/>
                  </a:outerShdw>
                </a:effectLst>
              </a:defRPr>
            </a:lvl1pPr>
          </a:lstStyle>
          <a:p>
            <a:pPr fontAlgn="base">
              <a:spcBef>
                <a:spcPct val="0"/>
              </a:spcBef>
              <a:spcAft>
                <a:spcPct val="0"/>
              </a:spcAft>
              <a:defRPr/>
            </a:pPr>
            <a:fld id="{5BF497E3-710F-4A80-AC74-0B75B4EB8038}" type="slidenum">
              <a:rPr lang="en-US" altLang="ja-JP">
                <a:latin typeface="Arial" panose="020B0604020202020204" pitchFamily="34" charset="0"/>
              </a:rPr>
              <a:pPr fontAlgn="base">
                <a:spcBef>
                  <a:spcPct val="0"/>
                </a:spcBef>
                <a:spcAft>
                  <a:spcPct val="0"/>
                </a:spcAft>
                <a:defRPr/>
              </a:pPr>
              <a:t>‹N°›</a:t>
            </a:fld>
            <a:endParaRPr lang="en-US" altLang="ja-JP">
              <a:latin typeface="Arial" panose="020B0604020202020204" pitchFamily="34" charset="0"/>
            </a:endParaRPr>
          </a:p>
        </p:txBody>
      </p:sp>
    </p:spTree>
    <p:extLst>
      <p:ext uri="{BB962C8B-B14F-4D97-AF65-F5344CB8AC3E}">
        <p14:creationId xmlns:p14="http://schemas.microsoft.com/office/powerpoint/2010/main" val="4174968802"/>
      </p:ext>
    </p:extLst>
  </p:cSld>
  <p:clrMap bg1="dk2" tx1="lt1" bg2="dk1"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rtl="0" eaLnBrk="0" fontAlgn="base" hangingPunct="0">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hlink"/>
        </a:buClr>
        <a:buSzPct val="120000"/>
        <a:buChar char="•"/>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403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22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fld id="{A9327443-BF38-442E-A4AF-4ACC83B24C1C}" type="datetime1">
              <a:rPr lang="ja-JP" altLang="en-US"/>
              <a:pPr>
                <a:defRPr/>
              </a:pPr>
              <a:t>2023/10/2</a:t>
            </a:fld>
            <a:endParaRPr lang="en-US" altLang="ja-JP" dirty="0"/>
          </a:p>
        </p:txBody>
      </p:sp>
      <p:sp>
        <p:nvSpPr>
          <p:cNvPr id="522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6" charset="0"/>
                <a:ea typeface="ＭＳ Ｐゴシック" pitchFamily="16" charset="-128"/>
              </a:defRPr>
            </a:lvl1pPr>
          </a:lstStyle>
          <a:p>
            <a:pPr>
              <a:defRPr/>
            </a:pPr>
            <a:endParaRPr lang="en-US" altLang="ja-JP" dirty="0"/>
          </a:p>
        </p:txBody>
      </p:sp>
      <p:sp>
        <p:nvSpPr>
          <p:cNvPr id="522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63B18AF-E246-419E-99E7-595B9F598148}" type="slidenum">
              <a:rPr lang="ja-JP" altLang="en-US"/>
              <a:pPr/>
              <a:t>‹N°›</a:t>
            </a:fld>
            <a:endParaRPr lang="en-US" altLang="ja-JP" dirty="0"/>
          </a:p>
        </p:txBody>
      </p:sp>
    </p:spTree>
    <p:extLst>
      <p:ext uri="{BB962C8B-B14F-4D97-AF65-F5344CB8AC3E}">
        <p14:creationId xmlns:p14="http://schemas.microsoft.com/office/powerpoint/2010/main" val="4016137989"/>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Freeform 2"/>
          <p:cNvSpPr>
            <a:spLocks/>
          </p:cNvSpPr>
          <p:nvPr/>
        </p:nvSpPr>
        <p:spPr bwMode="hidden">
          <a:xfrm>
            <a:off x="8837084"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7411" name="Group 3"/>
          <p:cNvGrpSpPr>
            <a:grpSpLocks/>
          </p:cNvGrpSpPr>
          <p:nvPr/>
        </p:nvGrpSpPr>
        <p:grpSpPr bwMode="auto">
          <a:xfrm>
            <a:off x="4234" y="4267200"/>
            <a:ext cx="12187767" cy="2590800"/>
            <a:chOff x="2" y="2688"/>
            <a:chExt cx="5758" cy="1632"/>
          </a:xfrm>
        </p:grpSpPr>
        <p:sp>
          <p:nvSpPr>
            <p:cNvPr id="97284"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7418" name="Group 5"/>
            <p:cNvGrpSpPr>
              <a:grpSpLocks/>
            </p:cNvGrpSpPr>
            <p:nvPr userDrawn="1"/>
          </p:nvGrpSpPr>
          <p:grpSpPr bwMode="auto">
            <a:xfrm>
              <a:off x="3528" y="3715"/>
              <a:ext cx="792" cy="521"/>
              <a:chOff x="3527" y="3715"/>
              <a:chExt cx="792" cy="521"/>
            </a:xfrm>
          </p:grpSpPr>
          <p:sp>
            <p:nvSpPr>
              <p:cNvPr id="97286"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87"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88"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89"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0"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1"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2"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3"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4"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5"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6"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17419" name="Group 17"/>
            <p:cNvGrpSpPr>
              <a:grpSpLocks/>
            </p:cNvGrpSpPr>
            <p:nvPr userDrawn="1"/>
          </p:nvGrpSpPr>
          <p:grpSpPr bwMode="auto">
            <a:xfrm>
              <a:off x="1776" y="3631"/>
              <a:ext cx="1626" cy="683"/>
              <a:chOff x="1776" y="3631"/>
              <a:chExt cx="1626" cy="683"/>
            </a:xfrm>
          </p:grpSpPr>
          <p:sp>
            <p:nvSpPr>
              <p:cNvPr id="97298"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299"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0"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1"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2"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3"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4"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5"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6"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7"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8"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09"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0"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1"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2"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3"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4"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5"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17420" name="Group 36"/>
            <p:cNvGrpSpPr>
              <a:grpSpLocks/>
            </p:cNvGrpSpPr>
            <p:nvPr userDrawn="1"/>
          </p:nvGrpSpPr>
          <p:grpSpPr bwMode="auto">
            <a:xfrm>
              <a:off x="4128" y="3360"/>
              <a:ext cx="1351" cy="821"/>
              <a:chOff x="4128" y="3360"/>
              <a:chExt cx="1351" cy="821"/>
            </a:xfrm>
          </p:grpSpPr>
          <p:sp>
            <p:nvSpPr>
              <p:cNvPr id="97317"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8"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19"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0"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1"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2"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3"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4"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5"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6"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7"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8"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29"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0"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1"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2"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3"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nvGrpSpPr>
            <p:cNvPr id="17421" name="Group 54"/>
            <p:cNvGrpSpPr>
              <a:grpSpLocks/>
            </p:cNvGrpSpPr>
            <p:nvPr userDrawn="1"/>
          </p:nvGrpSpPr>
          <p:grpSpPr bwMode="auto">
            <a:xfrm>
              <a:off x="5280" y="3024"/>
              <a:ext cx="425" cy="258"/>
              <a:chOff x="5280" y="3024"/>
              <a:chExt cx="425" cy="258"/>
            </a:xfrm>
          </p:grpSpPr>
          <p:sp>
            <p:nvSpPr>
              <p:cNvPr id="97335"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6"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7"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8"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39"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40"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41"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nvGrpSpPr>
              <p:cNvPr id="17429" name="Group 62"/>
              <p:cNvGrpSpPr>
                <a:grpSpLocks/>
              </p:cNvGrpSpPr>
              <p:nvPr/>
            </p:nvGrpSpPr>
            <p:grpSpPr bwMode="auto">
              <a:xfrm>
                <a:off x="5381" y="3085"/>
                <a:ext cx="227" cy="132"/>
                <a:chOff x="5381" y="3085"/>
                <a:chExt cx="227" cy="132"/>
              </a:xfrm>
            </p:grpSpPr>
            <p:sp>
              <p:nvSpPr>
                <p:cNvPr id="97343"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44"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45"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sp>
              <p:nvSpPr>
                <p:cNvPr id="97346"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1" hangingPunct="1">
                    <a:defRPr/>
                  </a:pPr>
                  <a:endParaRPr lang="ja-JP" altLang="en-US" sz="3600" dirty="0">
                    <a:solidFill>
                      <a:srgbClr val="CCECFF"/>
                    </a:solidFill>
                    <a:effectLst>
                      <a:outerShdw blurRad="38100" dist="38100" dir="2700000" algn="tl">
                        <a:srgbClr val="000000">
                          <a:alpha val="43137"/>
                        </a:srgbClr>
                      </a:outerShdw>
                    </a:effectLst>
                    <a:latin typeface="Tahoma" panose="020B0604030504040204" pitchFamily="34" charset="0"/>
                    <a:ea typeface="ＭＳ Ｐゴシック"/>
                  </a:endParaRPr>
                </a:p>
              </p:txBody>
            </p:sp>
          </p:grpSp>
        </p:grpSp>
      </p:grpSp>
      <p:sp>
        <p:nvSpPr>
          <p:cNvPr id="97347" name="Rectangle 67"/>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ja-JP" altLang="en-US"/>
              <a:t>マスタ タイトルの書式設定</a:t>
            </a:r>
          </a:p>
        </p:txBody>
      </p:sp>
      <p:sp>
        <p:nvSpPr>
          <p:cNvPr id="97348" name="Rectangle 68"/>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7349" name="Rectangle 69"/>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kumimoji="0" sz="1050">
                <a:solidFill>
                  <a:srgbClr val="FFFFFF"/>
                </a:solidFill>
                <a:effectLst>
                  <a:outerShdw blurRad="38100" dist="38100" dir="2700000" algn="tl">
                    <a:srgbClr val="000000"/>
                  </a:outerShdw>
                </a:effectLst>
                <a:latin typeface="+mn-lt"/>
                <a:ea typeface="ＭＳ Ｐゴシック"/>
              </a:defRPr>
            </a:lvl1pPr>
          </a:lstStyle>
          <a:p>
            <a:pPr>
              <a:defRPr/>
            </a:pPr>
            <a:fld id="{F64B9796-6D91-486C-B042-4989BBC566CC}" type="datetimeFigureOut">
              <a:rPr lang="ja-JP" altLang="en-US"/>
              <a:pPr>
                <a:defRPr/>
              </a:pPr>
              <a:t>2023/10/2</a:t>
            </a:fld>
            <a:endParaRPr lang="en-US" altLang="ja-JP" dirty="0"/>
          </a:p>
        </p:txBody>
      </p:sp>
      <p:sp>
        <p:nvSpPr>
          <p:cNvPr id="97350" name="Rectangle 70"/>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050">
                <a:solidFill>
                  <a:srgbClr val="FFFFFF"/>
                </a:solidFill>
                <a:effectLst>
                  <a:outerShdw blurRad="38100" dist="38100" dir="2700000" algn="tl">
                    <a:srgbClr val="000000"/>
                  </a:outerShdw>
                </a:effectLst>
                <a:latin typeface="+mn-lt"/>
                <a:ea typeface="ＭＳ Ｐゴシック"/>
              </a:defRPr>
            </a:lvl1pPr>
          </a:lstStyle>
          <a:p>
            <a:pPr>
              <a:defRPr/>
            </a:pPr>
            <a:endParaRPr lang="en-US" altLang="ja-JP" dirty="0"/>
          </a:p>
        </p:txBody>
      </p:sp>
      <p:sp>
        <p:nvSpPr>
          <p:cNvPr id="97351" name="Rectangle 71"/>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050">
                <a:solidFill>
                  <a:srgbClr val="FFFFFF"/>
                </a:solidFill>
                <a:effectLst>
                  <a:outerShdw blurRad="38100" dist="38100" dir="2700000" algn="tl">
                    <a:srgbClr val="000000"/>
                  </a:outerShdw>
                </a:effectLst>
                <a:latin typeface="Arial"/>
                <a:ea typeface="ＭＳ Ｐゴシック"/>
              </a:defRPr>
            </a:lvl1pPr>
          </a:lstStyle>
          <a:p>
            <a:pPr>
              <a:defRPr/>
            </a:pPr>
            <a:fld id="{3369605E-0A75-459D-867D-1F4E8045B619}" type="slidenum">
              <a:rPr lang="ja-JP" altLang="en-US"/>
              <a:pPr>
                <a:defRPr/>
              </a:pPr>
              <a:t>‹N°›</a:t>
            </a:fld>
            <a:endParaRPr lang="en-US" altLang="ja-JP" dirty="0"/>
          </a:p>
        </p:txBody>
      </p:sp>
    </p:spTree>
    <p:extLst>
      <p:ext uri="{BB962C8B-B14F-4D97-AF65-F5344CB8AC3E}">
        <p14:creationId xmlns:p14="http://schemas.microsoft.com/office/powerpoint/2010/main" val="3677913473"/>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eaLnBrk="0" fontAlgn="base" hangingPunct="0">
        <a:spcBef>
          <a:spcPct val="0"/>
        </a:spcBef>
        <a:spcAft>
          <a:spcPct val="0"/>
        </a:spcAft>
        <a:defRPr kumimoji="1" sz="33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5pPr>
      <a:lvl6pPr marL="342900" algn="ctr" rtl="0" fontAlgn="base">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6pPr>
      <a:lvl7pPr marL="685800" algn="ctr" rtl="0" fontAlgn="base">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7pPr>
      <a:lvl8pPr marL="1028700" algn="ctr" rtl="0" fontAlgn="base">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8pPr>
      <a:lvl9pPr marL="1371600" algn="ctr" rtl="0" fontAlgn="base">
        <a:spcBef>
          <a:spcPct val="0"/>
        </a:spcBef>
        <a:spcAft>
          <a:spcPct val="0"/>
        </a:spcAft>
        <a:defRPr kumimoji="1" sz="3300">
          <a:solidFill>
            <a:schemeClr val="tx2"/>
          </a:solidFill>
          <a:effectLst>
            <a:outerShdw blurRad="38100" dist="38100" dir="2700000" algn="tl">
              <a:srgbClr val="000000"/>
            </a:outerShdw>
          </a:effectLst>
          <a:latin typeface="Arial" panose="020B0604020202020204" pitchFamily="34" charset="0"/>
          <a:ea typeface="ＭＳ Ｐゴシック" panose="020B0600070205080204" pitchFamily="50" charset="-128"/>
        </a:defRPr>
      </a:lvl9pPr>
    </p:titleStyle>
    <p:bodyStyle>
      <a:lvl1pPr marL="257175" indent="-257175" algn="l" rtl="0" eaLnBrk="0" fontAlgn="base" hangingPunct="0">
        <a:spcBef>
          <a:spcPct val="20000"/>
        </a:spcBef>
        <a:spcAft>
          <a:spcPct val="0"/>
        </a:spcAft>
        <a:buClr>
          <a:schemeClr val="hlink"/>
        </a:buClr>
        <a:buSzPct val="80000"/>
        <a:buFont typeface="Wingdings" panose="05000000000000000000" pitchFamily="2" charset="2"/>
        <a:buChar char="Ø"/>
        <a:defRPr kumimoji="1" sz="2400" kern="12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lr>
          <a:schemeClr val="tx2"/>
        </a:buClr>
        <a:buSzPct val="50000"/>
        <a:buFont typeface="Wingdings" panose="05000000000000000000" pitchFamily="2" charset="2"/>
        <a:buChar char="l"/>
        <a:defRPr kumimoji="1" sz="2100" kern="1200">
          <a:solidFill>
            <a:schemeClr val="tx1"/>
          </a:solidFill>
          <a:effectLst>
            <a:outerShdw blurRad="38100" dist="38100" dir="2700000" algn="tl">
              <a:srgbClr val="000000"/>
            </a:outerShdw>
          </a:effectLst>
          <a:latin typeface="+mn-lt"/>
          <a:ea typeface="+mn-ea"/>
          <a:cs typeface="+mn-cs"/>
        </a:defRPr>
      </a:lvl2pPr>
      <a:lvl3pPr marL="857250" indent="-171450" algn="l" rtl="0" eaLnBrk="0" fontAlgn="base" hangingPunct="0">
        <a:spcBef>
          <a:spcPct val="20000"/>
        </a:spcBef>
        <a:spcAft>
          <a:spcPct val="0"/>
        </a:spcAft>
        <a:buClr>
          <a:schemeClr val="accent2"/>
        </a:buClr>
        <a:buChar char="•"/>
        <a:defRPr kumimoji="1" kern="1200">
          <a:solidFill>
            <a:schemeClr val="tx1"/>
          </a:solidFill>
          <a:effectLst>
            <a:outerShdw blurRad="38100" dist="38100" dir="2700000" algn="tl">
              <a:srgbClr val="000000"/>
            </a:outerShdw>
          </a:effectLst>
          <a:latin typeface="+mn-lt"/>
          <a:ea typeface="+mn-ea"/>
          <a:cs typeface="+mn-cs"/>
        </a:defRPr>
      </a:lvl3pPr>
      <a:lvl4pPr marL="1200150" indent="-171450" algn="l" rtl="0" eaLnBrk="0" fontAlgn="base" hangingPunct="0">
        <a:spcBef>
          <a:spcPct val="20000"/>
        </a:spcBef>
        <a:spcAft>
          <a:spcPct val="0"/>
        </a:spcAft>
        <a:buClr>
          <a:schemeClr val="folHlink"/>
        </a:buClr>
        <a:buSzPct val="50000"/>
        <a:buFont typeface="Wingdings" panose="05000000000000000000" pitchFamily="2" charset="2"/>
        <a:buChar char="l"/>
        <a:defRPr kumimoji="1" sz="1500" kern="1200">
          <a:solidFill>
            <a:schemeClr val="tx1"/>
          </a:solidFill>
          <a:effectLst>
            <a:outerShdw blurRad="38100" dist="38100" dir="2700000" algn="tl">
              <a:srgbClr val="000000"/>
            </a:outerShdw>
          </a:effectLst>
          <a:latin typeface="+mn-lt"/>
          <a:ea typeface="+mn-ea"/>
          <a:cs typeface="+mn-cs"/>
        </a:defRPr>
      </a:lvl4pPr>
      <a:lvl5pPr marL="1543050" indent="-171450" algn="l" rtl="0" eaLnBrk="0" fontAlgn="base" hangingPunct="0">
        <a:spcBef>
          <a:spcPct val="20000"/>
        </a:spcBef>
        <a:spcAft>
          <a:spcPct val="0"/>
        </a:spcAft>
        <a:buClr>
          <a:schemeClr val="hlink"/>
        </a:buClr>
        <a:buChar char="•"/>
        <a:defRPr kumimoji="1" sz="1500" kern="1200">
          <a:solidFill>
            <a:schemeClr val="tx1"/>
          </a:solidFill>
          <a:effectLst>
            <a:outerShdw blurRad="38100" dist="38100" dir="2700000" algn="tl">
              <a:srgbClr val="000000"/>
            </a:outerShdw>
          </a:effectLst>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66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794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fld id="{3794CF8B-96E5-4D09-988D-6365C5C82BF3}" type="datetime1">
              <a:rPr lang="ja-JP" altLang="en-US"/>
              <a:pPr>
                <a:defRPr/>
              </a:pPr>
              <a:t>2023/10/2</a:t>
            </a:fld>
            <a:endParaRPr lang="en-US" altLang="ja-JP" dirty="0"/>
          </a:p>
        </p:txBody>
      </p:sp>
      <p:sp>
        <p:nvSpPr>
          <p:cNvPr id="16794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16794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56C5A3D-21A5-4543-A28F-69024638846D}" type="slidenum">
              <a:rPr lang="ja-JP" altLang="en-US"/>
              <a:pPr/>
              <a:t>‹N°›</a:t>
            </a:fld>
            <a:endParaRPr lang="en-US" altLang="ja-JP" dirty="0"/>
          </a:p>
        </p:txBody>
      </p:sp>
    </p:spTree>
    <p:extLst>
      <p:ext uri="{BB962C8B-B14F-4D97-AF65-F5344CB8AC3E}">
        <p14:creationId xmlns:p14="http://schemas.microsoft.com/office/powerpoint/2010/main" val="850883506"/>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rtl="0" eaLnBrk="0" fontAlgn="base" hangingPunct="0">
        <a:spcBef>
          <a:spcPct val="0"/>
        </a:spcBef>
        <a:spcAft>
          <a:spcPct val="0"/>
        </a:spcAft>
        <a:defRPr kumimoji="1" sz="4400" kern="1200">
          <a:solidFill>
            <a:schemeClr val="tx2"/>
          </a:solidFill>
          <a:latin typeface="+mj-lt"/>
          <a:ea typeface="+mj-ea"/>
          <a:cs typeface="ＭＳ Ｐゴシック" pitchFamily="16" charset="-128"/>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ＭＳ Ｐゴシック" pitchFamily="16" charset="-128"/>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132"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32" tIns="45716" rIns="91432" bIns="45716" numCol="1" anchor="t" anchorCtr="0" compatLnSpc="1">
            <a:prstTxWarp prst="textNoShape">
              <a:avLst/>
            </a:prstTxWarp>
          </a:bodyPr>
          <a:lstStyle>
            <a:lvl1pPr eaLnBrk="1" hangingPunct="1">
              <a:defRPr sz="1400">
                <a:solidFill>
                  <a:srgbClr val="000000"/>
                </a:solidFill>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176133"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32" tIns="45716" rIns="91432" bIns="45716" numCol="1" anchor="t" anchorCtr="0" compatLnSpc="1">
            <a:prstTxWarp prst="textNoShape">
              <a:avLst/>
            </a:prstTxWarp>
          </a:bodyPr>
          <a:lstStyle>
            <a:lvl1pPr algn="ctr" eaLnBrk="1" hangingPunct="1">
              <a:defRPr sz="1400">
                <a:solidFill>
                  <a:srgbClr val="000000"/>
                </a:solidFill>
                <a:latin typeface="Arial" pitchFamily="16" charset="0"/>
                <a:ea typeface="ＭＳ Ｐゴシック" pitchFamily="16" charset="-128"/>
                <a:cs typeface="ＭＳ Ｐゴシック" pitchFamily="16" charset="-128"/>
              </a:defRPr>
            </a:lvl1pPr>
          </a:lstStyle>
          <a:p>
            <a:pPr>
              <a:defRPr/>
            </a:pPr>
            <a:endParaRPr lang="en-US" altLang="ja-JP" dirty="0"/>
          </a:p>
        </p:txBody>
      </p:sp>
      <p:sp>
        <p:nvSpPr>
          <p:cNvPr id="176134"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32" tIns="45716" rIns="91432" bIns="45716" numCol="1" anchor="t" anchorCtr="0" compatLnSpc="1">
            <a:prstTxWarp prst="textNoShape">
              <a:avLst/>
            </a:prstTxWarp>
          </a:bodyPr>
          <a:lstStyle>
            <a:lvl1pPr algn="r" eaLnBrk="1" hangingPunct="1">
              <a:defRPr sz="1400">
                <a:solidFill>
                  <a:srgbClr val="000000"/>
                </a:solidFill>
              </a:defRPr>
            </a:lvl1pPr>
          </a:lstStyle>
          <a:p>
            <a:fld id="{73A69AD4-CD6E-4AA7-B72C-681AF153EE43}" type="slidenum">
              <a:rPr lang="en-US" altLang="ja-JP"/>
              <a:pPr/>
              <a:t>‹N°›</a:t>
            </a:fld>
            <a:endParaRPr lang="en-US" altLang="ja-JP" dirty="0"/>
          </a:p>
        </p:txBody>
      </p:sp>
    </p:spTree>
    <p:extLst>
      <p:ext uri="{BB962C8B-B14F-4D97-AF65-F5344CB8AC3E}">
        <p14:creationId xmlns:p14="http://schemas.microsoft.com/office/powerpoint/2010/main" val="85339106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Lst>
  <p:txStyles>
    <p:titleStyle>
      <a:lvl1pPr algn="ctr" rtl="0" eaLnBrk="0" fontAlgn="base" hangingPunct="0">
        <a:spcBef>
          <a:spcPct val="0"/>
        </a:spcBef>
        <a:spcAft>
          <a:spcPct val="0"/>
        </a:spcAft>
        <a:defRPr kumimoji="1" sz="4400" kern="1200">
          <a:solidFill>
            <a:schemeClr val="tx2"/>
          </a:solidFill>
          <a:latin typeface="+mj-lt"/>
          <a:ea typeface="+mj-ea"/>
          <a:cs typeface="ＭＳ Ｐゴシック" pitchFamily="16" charset="-128"/>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cs typeface="ＭＳ Ｐゴシック" pitchFamily="16"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ＭＳ Ｐゴシック" pitchFamily="16" charset="-128"/>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30188"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5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dirty="0">
              <a:solidFill>
                <a:srgbClr val="073E87"/>
              </a:solidFill>
              <a:latin typeface="Calibri" panose="020F0502020204030204"/>
            </a:endParaRPr>
          </a:p>
        </p:txBody>
      </p:sp>
      <p:sp>
        <p:nvSpPr>
          <p:cNvPr id="5" name="フッター プレースホルダー 4"/>
          <p:cNvSpPr>
            <a:spLocks noGrp="1"/>
          </p:cNvSpPr>
          <p:nvPr>
            <p:ph type="ftr" sz="quarter" idx="3"/>
          </p:nvPr>
        </p:nvSpPr>
        <p:spPr>
          <a:xfrm>
            <a:off x="4038600" y="63565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dirty="0">
              <a:solidFill>
                <a:srgbClr val="073E87"/>
              </a:solidFill>
              <a:latin typeface="Calibri" panose="020F0502020204030204"/>
            </a:endParaRPr>
          </a:p>
        </p:txBody>
      </p:sp>
      <p:sp>
        <p:nvSpPr>
          <p:cNvPr id="6" name="スライド番号プレースホルダー 5"/>
          <p:cNvSpPr>
            <a:spLocks noGrp="1"/>
          </p:cNvSpPr>
          <p:nvPr>
            <p:ph type="sldNum" sz="quarter" idx="4"/>
          </p:nvPr>
        </p:nvSpPr>
        <p:spPr>
          <a:xfrm>
            <a:off x="8610600" y="63565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6CD16B3-87F3-451C-B1DA-E2E12666E138}" type="slidenum">
              <a:rPr lang="en-US" altLang="ja-JP" smtClean="0">
                <a:solidFill>
                  <a:srgbClr val="073E87"/>
                </a:solidFill>
              </a:rPr>
              <a:pPr>
                <a:defRPr/>
              </a:pPr>
              <a:t>‹N°›</a:t>
            </a:fld>
            <a:endParaRPr lang="en-US" altLang="ja-JP" dirty="0">
              <a:solidFill>
                <a:srgbClr val="073E87"/>
              </a:solidFill>
            </a:endParaRPr>
          </a:p>
        </p:txBody>
      </p:sp>
    </p:spTree>
    <p:extLst>
      <p:ext uri="{BB962C8B-B14F-4D97-AF65-F5344CB8AC3E}">
        <p14:creationId xmlns:p14="http://schemas.microsoft.com/office/powerpoint/2010/main" val="2949771409"/>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13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eaLnBrk="1" hangingPunct="1">
              <a:spcBef>
                <a:spcPct val="0"/>
              </a:spcBef>
              <a:defRPr sz="1400">
                <a:solidFill>
                  <a:srgbClr val="000000"/>
                </a:solidFill>
                <a:latin typeface="Arial" panose="020B0604020202020204" pitchFamily="34" charset="0"/>
              </a:defRPr>
            </a:lvl1pPr>
          </a:lstStyle>
          <a:p>
            <a:pPr fontAlgn="base">
              <a:spcAft>
                <a:spcPct val="0"/>
              </a:spcAft>
              <a:defRPr/>
            </a:pPr>
            <a:endParaRPr lang="en-US" altLang="ja-JP"/>
          </a:p>
        </p:txBody>
      </p:sp>
      <p:sp>
        <p:nvSpPr>
          <p:cNvPr id="17613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eaLnBrk="1" hangingPunct="1">
              <a:spcBef>
                <a:spcPct val="0"/>
              </a:spcBef>
              <a:defRPr sz="1400">
                <a:solidFill>
                  <a:srgbClr val="000000"/>
                </a:solidFill>
                <a:latin typeface="Arial" panose="020B0604020202020204" pitchFamily="34" charset="0"/>
              </a:defRPr>
            </a:lvl1pPr>
          </a:lstStyle>
          <a:p>
            <a:pPr fontAlgn="base">
              <a:spcAft>
                <a:spcPct val="0"/>
              </a:spcAft>
              <a:defRPr/>
            </a:pPr>
            <a:endParaRPr lang="en-US" altLang="ja-JP"/>
          </a:p>
        </p:txBody>
      </p:sp>
      <p:sp>
        <p:nvSpPr>
          <p:cNvPr id="17613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5E4D783B-EB20-4A03-B27A-C705E1A9E74E}" type="slidenum">
              <a:rPr lang="en-US" altLang="ja-JP"/>
              <a:pPr fontAlgn="base">
                <a:spcBef>
                  <a:spcPct val="0"/>
                </a:spcBef>
                <a:spcAft>
                  <a:spcPct val="0"/>
                </a:spcAft>
                <a:defRPr/>
              </a:pPr>
              <a:t>‹N°›</a:t>
            </a:fld>
            <a:endParaRPr lang="en-US" altLang="ja-JP"/>
          </a:p>
        </p:txBody>
      </p:sp>
    </p:spTree>
    <p:extLst>
      <p:ext uri="{BB962C8B-B14F-4D97-AF65-F5344CB8AC3E}">
        <p14:creationId xmlns:p14="http://schemas.microsoft.com/office/powerpoint/2010/main" val="127455041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30188"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5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ja-JP">
              <a:solidFill>
                <a:srgbClr val="073E87"/>
              </a:solidFill>
            </a:endParaRPr>
          </a:p>
        </p:txBody>
      </p:sp>
      <p:sp>
        <p:nvSpPr>
          <p:cNvPr id="5" name="フッター プレースホルダー 4"/>
          <p:cNvSpPr>
            <a:spLocks noGrp="1"/>
          </p:cNvSpPr>
          <p:nvPr>
            <p:ph type="ftr" sz="quarter" idx="3"/>
          </p:nvPr>
        </p:nvSpPr>
        <p:spPr>
          <a:xfrm>
            <a:off x="4038600" y="63565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ja-JP">
              <a:solidFill>
                <a:srgbClr val="073E87"/>
              </a:solidFill>
            </a:endParaRPr>
          </a:p>
        </p:txBody>
      </p:sp>
      <p:sp>
        <p:nvSpPr>
          <p:cNvPr id="6" name="スライド番号プレースホルダー 5"/>
          <p:cNvSpPr>
            <a:spLocks noGrp="1"/>
          </p:cNvSpPr>
          <p:nvPr>
            <p:ph type="sldNum" sz="quarter" idx="4"/>
          </p:nvPr>
        </p:nvSpPr>
        <p:spPr>
          <a:xfrm>
            <a:off x="8610600" y="63565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F6CD16B3-87F3-451C-B1DA-E2E12666E138}" type="slidenum">
              <a:rPr lang="en-US" altLang="ja-JP" smtClean="0">
                <a:solidFill>
                  <a:srgbClr val="073E87"/>
                </a:solidFill>
                <a:latin typeface="Arial" panose="020B0604020202020204" pitchFamily="34" charset="0"/>
              </a:rPr>
              <a:pPr eaLnBrk="0" fontAlgn="base" hangingPunct="0">
                <a:spcBef>
                  <a:spcPct val="0"/>
                </a:spcBef>
                <a:spcAft>
                  <a:spcPct val="0"/>
                </a:spcAft>
                <a:defRPr/>
              </a:pPr>
              <a:t>‹N°›</a:t>
            </a:fld>
            <a:endParaRPr lang="en-US" altLang="ja-JP">
              <a:solidFill>
                <a:srgbClr val="073E87"/>
              </a:solidFill>
              <a:latin typeface="Arial" panose="020B0604020202020204" pitchFamily="34" charset="0"/>
            </a:endParaRPr>
          </a:p>
        </p:txBody>
      </p:sp>
    </p:spTree>
    <p:extLst>
      <p:ext uri="{BB962C8B-B14F-4D97-AF65-F5344CB8AC3E}">
        <p14:creationId xmlns:p14="http://schemas.microsoft.com/office/powerpoint/2010/main" val="56755377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75107"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1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50">
                <a:effectLst>
                  <a:outerShdw blurRad="38100" dist="38100" dir="2700000" algn="tl">
                    <a:srgbClr val="000000"/>
                  </a:outerShdw>
                </a:effectLst>
              </a:defRPr>
            </a:lvl1pPr>
          </a:lstStyle>
          <a:p>
            <a:pPr fontAlgn="base">
              <a:spcBef>
                <a:spcPct val="0"/>
              </a:spcBef>
              <a:spcAft>
                <a:spcPct val="0"/>
              </a:spcAft>
            </a:pPr>
            <a:endParaRPr kumimoji="0" lang="en-US" altLang="ja-JP">
              <a:solidFill>
                <a:srgbClr val="FFFFFF"/>
              </a:solidFill>
              <a:latin typeface="Arial" panose="020B0604020202020204" pitchFamily="34" charset="0"/>
            </a:endParaRPr>
          </a:p>
        </p:txBody>
      </p:sp>
      <p:sp>
        <p:nvSpPr>
          <p:cNvPr id="1751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50">
                <a:effectLst>
                  <a:outerShdw blurRad="38100" dist="38100" dir="2700000" algn="tl">
                    <a:srgbClr val="000000"/>
                  </a:outerShdw>
                </a:effectLst>
              </a:defRPr>
            </a:lvl1pPr>
          </a:lstStyle>
          <a:p>
            <a:pPr algn="ctr" fontAlgn="base">
              <a:spcBef>
                <a:spcPct val="0"/>
              </a:spcBef>
              <a:spcAft>
                <a:spcPct val="0"/>
              </a:spcAft>
            </a:pPr>
            <a:endParaRPr kumimoji="0" lang="en-US" altLang="ja-JP">
              <a:solidFill>
                <a:srgbClr val="FFFFFF"/>
              </a:solidFill>
              <a:latin typeface="Arial" panose="020B0604020202020204" pitchFamily="34" charset="0"/>
            </a:endParaRPr>
          </a:p>
        </p:txBody>
      </p:sp>
      <p:sp>
        <p:nvSpPr>
          <p:cNvPr id="1751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50">
                <a:effectLst>
                  <a:outerShdw blurRad="38100" dist="38100" dir="2700000" algn="tl">
                    <a:srgbClr val="000000"/>
                  </a:outerShdw>
                </a:effectLst>
              </a:defRPr>
            </a:lvl1pPr>
          </a:lstStyle>
          <a:p>
            <a:pPr fontAlgn="base">
              <a:spcBef>
                <a:spcPct val="0"/>
              </a:spcBef>
              <a:spcAft>
                <a:spcPct val="0"/>
              </a:spcAft>
            </a:pPr>
            <a:fld id="{7BD6ACD0-75AE-4275-A2FA-5268CFDD9590}" type="slidenum">
              <a:rPr kumimoji="0" lang="en-US" altLang="ja-JP">
                <a:solidFill>
                  <a:srgbClr val="FFFFFF"/>
                </a:solidFill>
                <a:latin typeface="Arial" panose="020B0604020202020204" pitchFamily="34" charset="0"/>
              </a:rPr>
              <a:pPr fontAlgn="base">
                <a:spcBef>
                  <a:spcPct val="0"/>
                </a:spcBef>
                <a:spcAft>
                  <a:spcPct val="0"/>
                </a:spcAft>
              </a:pPr>
              <a:t>‹N°›</a:t>
            </a:fld>
            <a:endParaRPr kumimoji="0" lang="en-US" altLang="ja-JP">
              <a:solidFill>
                <a:srgbClr val="FFFFFF"/>
              </a:solidFill>
              <a:latin typeface="Arial" panose="020B0604020202020204" pitchFamily="34" charset="0"/>
            </a:endParaRPr>
          </a:p>
        </p:txBody>
      </p:sp>
    </p:spTree>
    <p:extLst>
      <p:ext uri="{BB962C8B-B14F-4D97-AF65-F5344CB8AC3E}">
        <p14:creationId xmlns:p14="http://schemas.microsoft.com/office/powerpoint/2010/main" val="667980656"/>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fontAlgn="base">
        <a:spcBef>
          <a:spcPct val="0"/>
        </a:spcBef>
        <a:spcAft>
          <a:spcPct val="0"/>
        </a:spcAft>
        <a:defRPr kumimoji="1" sz="33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marL="342900"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marL="685800"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marL="1028700"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marL="1371600" algn="l" rtl="0" fontAlgn="base">
        <a:spcBef>
          <a:spcPct val="0"/>
        </a:spcBef>
        <a:spcAft>
          <a:spcPct val="0"/>
        </a:spcAft>
        <a:defRPr kumimoji="1" sz="3300">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p:titleStyle>
    <p:bodyStyle>
      <a:lvl1pPr marL="257175" indent="-257175" algn="l" rtl="0" fontAlgn="base">
        <a:spcBef>
          <a:spcPct val="20000"/>
        </a:spcBef>
        <a:spcAft>
          <a:spcPct val="0"/>
        </a:spcAft>
        <a:buClr>
          <a:schemeClr val="hlink"/>
        </a:buClr>
        <a:buSzPct val="120000"/>
        <a:buChar char="•"/>
        <a:defRPr kumimoji="1" sz="2400" kern="1200">
          <a:solidFill>
            <a:schemeClr val="tx1"/>
          </a:solidFill>
          <a:effectLst>
            <a:outerShdw blurRad="38100" dist="38100" dir="2700000" algn="tl">
              <a:srgbClr val="000000"/>
            </a:outerShdw>
          </a:effectLst>
          <a:latin typeface="+mn-lt"/>
          <a:ea typeface="+mn-ea"/>
          <a:cs typeface="+mn-cs"/>
        </a:defRPr>
      </a:lvl1pPr>
      <a:lvl2pPr marL="557213" indent="-214313" algn="l" rtl="0" fontAlgn="base">
        <a:spcBef>
          <a:spcPct val="20000"/>
        </a:spcBef>
        <a:spcAft>
          <a:spcPct val="0"/>
        </a:spcAft>
        <a:buFont typeface="Tahoma" panose="020B0604030504040204" pitchFamily="34" charset="0"/>
        <a:buChar char="–"/>
        <a:defRPr kumimoji="1" sz="2100" kern="1200">
          <a:solidFill>
            <a:schemeClr val="tx1"/>
          </a:solidFill>
          <a:effectLst>
            <a:outerShdw blurRad="38100" dist="38100" dir="2700000" algn="tl">
              <a:srgbClr val="000000"/>
            </a:outerShdw>
          </a:effectLst>
          <a:latin typeface="+mn-lt"/>
          <a:ea typeface="+mn-ea"/>
          <a:cs typeface="+mn-cs"/>
        </a:defRPr>
      </a:lvl2pPr>
      <a:lvl3pPr marL="857250" indent="-171450" algn="l" rtl="0" fontAlgn="base">
        <a:spcBef>
          <a:spcPct val="20000"/>
        </a:spcBef>
        <a:spcAft>
          <a:spcPct val="0"/>
        </a:spcAft>
        <a:buClr>
          <a:schemeClr val="hlink"/>
        </a:buClr>
        <a:buSzPct val="120000"/>
        <a:buChar char="•"/>
        <a:defRPr kumimoji="1" sz="1800" kern="1200">
          <a:solidFill>
            <a:schemeClr val="tx1"/>
          </a:solidFill>
          <a:effectLst>
            <a:outerShdw blurRad="38100" dist="38100" dir="2700000" algn="tl">
              <a:srgbClr val="000000"/>
            </a:outerShdw>
          </a:effectLst>
          <a:latin typeface="+mn-lt"/>
          <a:ea typeface="+mn-ea"/>
          <a:cs typeface="+mn-cs"/>
        </a:defRPr>
      </a:lvl3pPr>
      <a:lvl4pPr marL="1200150" indent="-171450" algn="l" rtl="0" fontAlgn="base">
        <a:spcBef>
          <a:spcPct val="20000"/>
        </a:spcBef>
        <a:spcAft>
          <a:spcPct val="0"/>
        </a:spcAft>
        <a:buFont typeface="Tahoma" panose="020B0604030504040204" pitchFamily="34" charset="0"/>
        <a:buChar char="–"/>
        <a:defRPr kumimoji="1" sz="1500" kern="1200">
          <a:solidFill>
            <a:schemeClr val="tx1"/>
          </a:solidFill>
          <a:effectLst>
            <a:outerShdw blurRad="38100" dist="38100" dir="2700000" algn="tl">
              <a:srgbClr val="000000"/>
            </a:outerShdw>
          </a:effectLst>
          <a:latin typeface="+mn-lt"/>
          <a:ea typeface="+mn-ea"/>
          <a:cs typeface="+mn-cs"/>
        </a:defRPr>
      </a:lvl4pPr>
      <a:lvl5pPr marL="1543050" indent="-171450" algn="l" rtl="0" fontAlgn="base">
        <a:spcBef>
          <a:spcPct val="20000"/>
        </a:spcBef>
        <a:spcAft>
          <a:spcPct val="0"/>
        </a:spcAft>
        <a:buClr>
          <a:schemeClr val="hlink"/>
        </a:buClr>
        <a:buSzPct val="80000"/>
        <a:buFont typeface="Wingdings" panose="05000000000000000000" pitchFamily="2" charset="2"/>
        <a:buChar char="v"/>
        <a:defRPr kumimoji="1" sz="1500" kern="1200">
          <a:solidFill>
            <a:schemeClr val="tx1"/>
          </a:solidFill>
          <a:effectLst>
            <a:outerShdw blurRad="38100" dist="38100" dir="2700000" algn="tl">
              <a:srgbClr val="000000"/>
            </a:outerShdw>
          </a:effectLst>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E9234-34D1-44BE-B886-02691B3D373F}" type="datetimeFigureOut">
              <a:rPr lang="ja-JP" altLang="en-US" smtClean="0">
                <a:solidFill>
                  <a:prstClr val="black">
                    <a:tint val="75000"/>
                  </a:prstClr>
                </a:solidFill>
              </a:rPr>
              <a:pPr/>
              <a:t>2023/10/2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A1809-6585-4E3E-9751-B563C8F5EF42}" type="slidenum">
              <a:rPr lang="ja-JP" altLang="en-US" smtClean="0">
                <a:solidFill>
                  <a:prstClr val="black">
                    <a:tint val="75000"/>
                  </a:prstClr>
                </a:solidFill>
              </a:rPr>
              <a:pPr/>
              <a:t>‹N°›</a:t>
            </a:fld>
            <a:endParaRPr lang="ja-JP" altLang="en-US">
              <a:solidFill>
                <a:prstClr val="black">
                  <a:tint val="75000"/>
                </a:prstClr>
              </a:solidFill>
            </a:endParaRPr>
          </a:p>
        </p:txBody>
      </p:sp>
    </p:spTree>
    <p:extLst>
      <p:ext uri="{BB962C8B-B14F-4D97-AF65-F5344CB8AC3E}">
        <p14:creationId xmlns:p14="http://schemas.microsoft.com/office/powerpoint/2010/main" val="393318986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811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fontAlgn="base">
              <a:spcBef>
                <a:spcPct val="0"/>
              </a:spcBef>
              <a:spcAft>
                <a:spcPct val="0"/>
              </a:spcAft>
              <a:defRPr/>
            </a:pPr>
            <a:fld id="{141049E0-7EBD-4CBF-AFB6-21BAD4C6F474}" type="datetimeFigureOut">
              <a:rPr lang="ja-JP" altLang="en-US"/>
              <a:pPr fontAlgn="base">
                <a:spcBef>
                  <a:spcPct val="0"/>
                </a:spcBef>
                <a:spcAft>
                  <a:spcPct val="0"/>
                </a:spcAft>
                <a:defRPr/>
              </a:pPr>
              <a:t>2023/10/2</a:t>
            </a:fld>
            <a:endParaRPr lang="en-US" altLang="ja-JP"/>
          </a:p>
        </p:txBody>
      </p:sp>
      <p:sp>
        <p:nvSpPr>
          <p:cNvPr id="21811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fontAlgn="base">
              <a:spcBef>
                <a:spcPct val="0"/>
              </a:spcBef>
              <a:spcAft>
                <a:spcPct val="0"/>
              </a:spcAft>
              <a:defRPr/>
            </a:pPr>
            <a:endParaRPr lang="en-US" altLang="ja-JP"/>
          </a:p>
        </p:txBody>
      </p:sp>
      <p:sp>
        <p:nvSpPr>
          <p:cNvPr id="21811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C9B14C35-643B-41B9-AF4B-55B71B41875E}" type="slidenum">
              <a:rPr lang="ja-JP" altLang="en-US"/>
              <a:pPr fontAlgn="base">
                <a:spcBef>
                  <a:spcPct val="0"/>
                </a:spcBef>
                <a:spcAft>
                  <a:spcPct val="0"/>
                </a:spcAft>
                <a:defRPr/>
              </a:pPr>
              <a:t>‹N°›</a:t>
            </a:fld>
            <a:endParaRPr lang="en-US" altLang="ja-JP"/>
          </a:p>
        </p:txBody>
      </p:sp>
    </p:spTree>
    <p:extLst>
      <p:ext uri="{BB962C8B-B14F-4D97-AF65-F5344CB8AC3E}">
        <p14:creationId xmlns:p14="http://schemas.microsoft.com/office/powerpoint/2010/main" val="312728572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mtClean="0"/>
            </a:lvl1pPr>
          </a:lstStyle>
          <a:p>
            <a:pPr fontAlgn="base">
              <a:spcBef>
                <a:spcPct val="0"/>
              </a:spcBef>
              <a:spcAft>
                <a:spcPct val="0"/>
              </a:spcAft>
              <a:defRPr/>
            </a:pPr>
            <a:endParaRPr lang="en-US" altLang="ja-JP" sz="140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mtClean="0"/>
            </a:lvl1pPr>
          </a:lstStyle>
          <a:p>
            <a:pPr fontAlgn="base">
              <a:spcBef>
                <a:spcPct val="0"/>
              </a:spcBef>
              <a:spcAft>
                <a:spcPct val="0"/>
              </a:spcAft>
              <a:defRPr/>
            </a:pPr>
            <a:endParaRPr lang="en-US" altLang="ja-JP" sz="140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mtClean="0"/>
            </a:lvl1pPr>
          </a:lstStyle>
          <a:p>
            <a:pPr fontAlgn="base">
              <a:spcBef>
                <a:spcPct val="0"/>
              </a:spcBef>
              <a:spcAft>
                <a:spcPct val="0"/>
              </a:spcAft>
              <a:defRPr/>
            </a:pPr>
            <a:fld id="{8360E0E6-3A57-4939-856F-B2D0EB01D6EC}" type="slidenum">
              <a:rPr lang="en-US" altLang="ja-JP" sz="1400">
                <a:solidFill>
                  <a:srgbClr val="000000"/>
                </a:solidFill>
              </a:rPr>
              <a:pPr fontAlgn="base">
                <a:spcBef>
                  <a:spcPct val="0"/>
                </a:spcBef>
                <a:spcAft>
                  <a:spcPct val="0"/>
                </a:spcAft>
                <a:defRPr/>
              </a:pPr>
              <a:t>‹N°›</a:t>
            </a:fld>
            <a:endParaRPr lang="en-US" altLang="ja-JP" sz="1400">
              <a:solidFill>
                <a:srgbClr val="000000"/>
              </a:solidFill>
            </a:endParaRPr>
          </a:p>
        </p:txBody>
      </p:sp>
    </p:spTree>
    <p:extLst>
      <p:ext uri="{BB962C8B-B14F-4D97-AF65-F5344CB8AC3E}">
        <p14:creationId xmlns:p14="http://schemas.microsoft.com/office/powerpoint/2010/main" val="19376041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FBFFD89-C65A-4727-AB48-66BD4612E850}" type="datetimeFigureOut">
              <a:rPr lang="ja-JP" altLang="en-US" smtClean="0">
                <a:solidFill>
                  <a:prstClr val="black">
                    <a:tint val="75000"/>
                  </a:prstClr>
                </a:solidFill>
              </a:rPr>
              <a:pPr defTabSz="457200"/>
              <a:t>2023/10/2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4038601"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906D09E-FBE4-4A20-862A-113F85C33BB1}" type="slidenum">
              <a:rPr lang="ja-JP" altLang="en-US" smtClean="0">
                <a:solidFill>
                  <a:prstClr val="black">
                    <a:tint val="75000"/>
                  </a:prstClr>
                </a:solidFill>
              </a:rPr>
              <a:pPr defTabSz="457200"/>
              <a:t>‹N°›</a:t>
            </a:fld>
            <a:endParaRPr lang="ja-JP" altLang="en-US">
              <a:solidFill>
                <a:prstClr val="black">
                  <a:tint val="75000"/>
                </a:prstClr>
              </a:solidFill>
            </a:endParaRPr>
          </a:p>
        </p:txBody>
      </p:sp>
    </p:spTree>
    <p:extLst>
      <p:ext uri="{BB962C8B-B14F-4D97-AF65-F5344CB8AC3E}">
        <p14:creationId xmlns:p14="http://schemas.microsoft.com/office/powerpoint/2010/main" val="59222858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image" Target="../media/image13.pn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6.xml"/><Relationship Id="rId5" Type="http://schemas.openxmlformats.org/officeDocument/2006/relationships/image" Target="../media/image13.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3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1.emf"/><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07.xml"/><Relationship Id="rId6" Type="http://schemas.openxmlformats.org/officeDocument/2006/relationships/image" Target="../media/image44.emf"/><Relationship Id="rId11" Type="http://schemas.openxmlformats.org/officeDocument/2006/relationships/image" Target="../media/image13.png"/><Relationship Id="rId5" Type="http://schemas.openxmlformats.org/officeDocument/2006/relationships/image" Target="../media/image43.emf"/><Relationship Id="rId10" Type="http://schemas.openxmlformats.org/officeDocument/2006/relationships/image" Target="../media/image45.png"/><Relationship Id="rId4" Type="http://schemas.openxmlformats.org/officeDocument/2006/relationships/image" Target="../media/image42.emf"/><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jpe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7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07.xml"/><Relationship Id="rId6" Type="http://schemas.openxmlformats.org/officeDocument/2006/relationships/image" Target="../media/image53.jpeg"/><Relationship Id="rId5" Type="http://schemas.openxmlformats.org/officeDocument/2006/relationships/chart" Target="../charts/chart1.xml"/><Relationship Id="rId4" Type="http://schemas.openxmlformats.org/officeDocument/2006/relationships/image" Target="../media/image52.emf"/><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8.xml"/><Relationship Id="rId6" Type="http://schemas.openxmlformats.org/officeDocument/2006/relationships/image" Target="../media/image4.emf"/><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32.xml"/><Relationship Id="rId6" Type="http://schemas.openxmlformats.org/officeDocument/2006/relationships/image" Target="../media/image13.png"/><Relationship Id="rId5" Type="http://schemas.openxmlformats.org/officeDocument/2006/relationships/image" Target="../media/image58.wmf"/><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18.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68.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80.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8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13.png"/><Relationship Id="rId4" Type="http://schemas.openxmlformats.org/officeDocument/2006/relationships/image" Target="../media/image73.jpeg"/><Relationship Id="rId9" Type="http://schemas.openxmlformats.org/officeDocument/2006/relationships/image" Target="../media/image78.jpeg"/></Relationships>
</file>

<file path=ppt/slides/_rels/slide2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8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110.xml"/><Relationship Id="rId6" Type="http://schemas.openxmlformats.org/officeDocument/2006/relationships/image" Target="../media/image13.png"/><Relationship Id="rId5" Type="http://schemas.openxmlformats.org/officeDocument/2006/relationships/image" Target="../media/image89.pn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19.xml"/></Relationships>
</file>

<file path=ppt/slides/_rels/slide3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4.xml"/><Relationship Id="rId1" Type="http://schemas.openxmlformats.org/officeDocument/2006/relationships/slideLayout" Target="../slideLayouts/slideLayout288.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image" Target="../media/image93.wmf"/><Relationship Id="rId5" Type="http://schemas.openxmlformats.org/officeDocument/2006/relationships/oleObject" Target="../embeddings/oleObject4.bin"/><Relationship Id="rId4" Type="http://schemas.openxmlformats.org/officeDocument/2006/relationships/image" Target="../media/image92.wmf"/></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94.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93.xml"/><Relationship Id="rId6" Type="http://schemas.openxmlformats.org/officeDocument/2006/relationships/image" Target="../media/image101.wmf"/><Relationship Id="rId5" Type="http://schemas.openxmlformats.org/officeDocument/2006/relationships/oleObject" Target="../embeddings/oleObject6.bin"/><Relationship Id="rId4" Type="http://schemas.openxmlformats.org/officeDocument/2006/relationships/image" Target="../media/image100.w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8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257.xml"/><Relationship Id="rId6" Type="http://schemas.openxmlformats.org/officeDocument/2006/relationships/image" Target="../media/image13.png"/><Relationship Id="rId5" Type="http://schemas.openxmlformats.org/officeDocument/2006/relationships/image" Target="../media/image104.jpe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9.xml"/><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5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01.xml"/><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ropbox\アマモ写真_2016.5.19\アマモ船上から.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750" y="-1038061"/>
            <a:ext cx="12236735" cy="796954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000407" y="1273314"/>
            <a:ext cx="9237383" cy="1877437"/>
          </a:xfrm>
          <a:prstGeom prst="rect">
            <a:avLst/>
          </a:prstGeom>
          <a:noFill/>
        </p:spPr>
        <p:txBody>
          <a:bodyPr wrap="square" rtlCol="0">
            <a:spAutoFit/>
          </a:bodyPr>
          <a:lstStyle/>
          <a:p>
            <a:pPr marL="574040" indent="-574040">
              <a:spcAft>
                <a:spcPts val="2400"/>
              </a:spcAft>
            </a:pPr>
            <a:r>
              <a:rPr lang="en-US" altLang="ja-JP" sz="4800" b="1" dirty="0">
                <a:solidFill>
                  <a:schemeClr val="bg1"/>
                </a:solidFill>
                <a:effectLst/>
                <a:uFill>
                  <a:solidFill>
                    <a:srgbClr val="000000"/>
                  </a:solidFill>
                </a:uFill>
                <a:latin typeface="Times New Roman" panose="02020603050405020304" pitchFamily="18" charset="0"/>
                <a:ea typeface="Arial Unicode MS"/>
                <a:cs typeface="Arial Unicode MS"/>
              </a:rPr>
              <a:t>Satoumi created by eelgrass beds</a:t>
            </a:r>
          </a:p>
          <a:p>
            <a:pPr marL="574040" indent="-574040">
              <a:spcAft>
                <a:spcPts val="2400"/>
              </a:spcAft>
            </a:pPr>
            <a:r>
              <a:rPr lang="en-US" altLang="ja-JP" sz="4800" b="1" dirty="0">
                <a:solidFill>
                  <a:schemeClr val="bg1"/>
                </a:solidFill>
                <a:uFill>
                  <a:solidFill>
                    <a:srgbClr val="000000"/>
                  </a:solidFill>
                </a:uFill>
                <a:latin typeface="Times New Roman" panose="02020603050405020304" pitchFamily="18" charset="0"/>
                <a:ea typeface="Arial Unicode MS"/>
                <a:cs typeface="Arial Unicode MS"/>
              </a:rPr>
              <a:t>        </a:t>
            </a:r>
            <a:r>
              <a:rPr lang="en-US" altLang="ja-JP" sz="4800" b="1" dirty="0">
                <a:solidFill>
                  <a:schemeClr val="bg1"/>
                </a:solidFill>
                <a:effectLst/>
                <a:uFill>
                  <a:solidFill>
                    <a:srgbClr val="000000"/>
                  </a:solidFill>
                </a:uFill>
                <a:latin typeface="Times New Roman" panose="02020603050405020304" pitchFamily="18" charset="0"/>
                <a:ea typeface="Arial Unicode MS"/>
                <a:cs typeface="Arial Unicode MS"/>
              </a:rPr>
              <a:t>and oyster farming</a:t>
            </a:r>
            <a:endParaRPr lang="ja-JP" altLang="ja-JP" sz="5400" b="1" dirty="0">
              <a:solidFill>
                <a:schemeClr val="bg1"/>
              </a:solidFill>
              <a:effectLst/>
              <a:uFill>
                <a:solidFill>
                  <a:srgbClr val="000000"/>
                </a:solidFill>
              </a:uFill>
              <a:latin typeface="Times New Roman" panose="02020603050405020304" pitchFamily="18" charset="0"/>
              <a:ea typeface="Arial Unicode MS"/>
              <a:cs typeface="Arial Unicode MS"/>
            </a:endParaRPr>
          </a:p>
        </p:txBody>
      </p:sp>
      <p:sp>
        <p:nvSpPr>
          <p:cNvPr id="5" name="テキスト ボックス 4"/>
          <p:cNvSpPr txBox="1"/>
          <p:nvPr/>
        </p:nvSpPr>
        <p:spPr>
          <a:xfrm>
            <a:off x="5712712" y="3911290"/>
            <a:ext cx="505267" cy="523220"/>
          </a:xfrm>
          <a:prstGeom prst="rect">
            <a:avLst/>
          </a:prstGeom>
          <a:noFill/>
        </p:spPr>
        <p:txBody>
          <a:bodyPr wrap="none" rtlCol="0">
            <a:spAutoFit/>
          </a:bodyPr>
          <a:lstStyle/>
          <a:p>
            <a:r>
              <a:rPr kumimoji="1" lang="ja-JP" altLang="en-US" sz="2800" dirty="0">
                <a:solidFill>
                  <a:schemeClr val="bg1"/>
                </a:solidFill>
              </a:rPr>
              <a:t>　</a:t>
            </a:r>
            <a:r>
              <a:rPr lang="en-US" altLang="ja-JP" sz="2800" dirty="0">
                <a:solidFill>
                  <a:schemeClr val="bg1"/>
                </a:solidFill>
              </a:rPr>
              <a:t> </a:t>
            </a:r>
            <a:endParaRPr kumimoji="1" lang="ja-JP" altLang="en-US" sz="2800" dirty="0">
              <a:solidFill>
                <a:schemeClr val="bg1"/>
              </a:solidFill>
            </a:endParaRPr>
          </a:p>
        </p:txBody>
      </p:sp>
      <p:sp>
        <p:nvSpPr>
          <p:cNvPr id="2" name="テキスト ボックス 1">
            <a:extLst>
              <a:ext uri="{FF2B5EF4-FFF2-40B4-BE49-F238E27FC236}">
                <a16:creationId xmlns:a16="http://schemas.microsoft.com/office/drawing/2014/main" id="{2B057E02-7634-0341-C685-387CBEED10B9}"/>
              </a:ext>
            </a:extLst>
          </p:cNvPr>
          <p:cNvSpPr txBox="1"/>
          <p:nvPr/>
        </p:nvSpPr>
        <p:spPr>
          <a:xfrm>
            <a:off x="4892183" y="4076595"/>
            <a:ext cx="6892505"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err="1">
                <a:ln>
                  <a:noFill/>
                </a:ln>
                <a:solidFill>
                  <a:srgbClr val="FFFFFF"/>
                </a:solidFill>
                <a:effectLst>
                  <a:outerShdw blurRad="38100" dist="38100" dir="2700000" algn="tl">
                    <a:srgbClr val="C0C0C0"/>
                  </a:outerShdw>
                </a:effectLst>
                <a:uLnTx/>
                <a:uFillTx/>
                <a:latin typeface="Arial" pitchFamily="34" charset="0"/>
                <a:ea typeface="ＭＳ Ｐゴシック" pitchFamily="50" charset="-128"/>
                <a:cs typeface="+mn-cs"/>
              </a:rPr>
              <a:t>Takehiro</a:t>
            </a:r>
            <a:r>
              <a:rPr kumimoji="0" lang="en-US" altLang="ja-JP" sz="3200"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itchFamily="50" charset="-128"/>
                <a:cs typeface="+mn-cs"/>
              </a:rPr>
              <a:t> Tanaka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Director, Secretary General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NPO Satoumi Research Institute</a:t>
            </a:r>
            <a:endParaRPr kumimoji="1" lang="ja-JP" altLang="en-US" dirty="0"/>
          </a:p>
        </p:txBody>
      </p:sp>
      <p:pic>
        <p:nvPicPr>
          <p:cNvPr id="10" name="図 9">
            <a:extLst>
              <a:ext uri="{FF2B5EF4-FFF2-40B4-BE49-F238E27FC236}">
                <a16:creationId xmlns:a16="http://schemas.microsoft.com/office/drawing/2014/main" id="{66027BEF-8776-E67B-8CD7-19C7D2600B1B}"/>
              </a:ext>
            </a:extLst>
          </p:cNvPr>
          <p:cNvPicPr>
            <a:picLocks noChangeAspect="1"/>
          </p:cNvPicPr>
          <p:nvPr/>
        </p:nvPicPr>
        <p:blipFill>
          <a:blip r:embed="rId4"/>
          <a:stretch>
            <a:fillRect/>
          </a:stretch>
        </p:blipFill>
        <p:spPr>
          <a:xfrm>
            <a:off x="6095997" y="3428997"/>
            <a:ext cx="5" cy="5"/>
          </a:xfrm>
          <a:prstGeom prst="rect">
            <a:avLst/>
          </a:prstGeom>
        </p:spPr>
      </p:pic>
      <p:pic>
        <p:nvPicPr>
          <p:cNvPr id="12" name="図 11">
            <a:extLst>
              <a:ext uri="{FF2B5EF4-FFF2-40B4-BE49-F238E27FC236}">
                <a16:creationId xmlns:a16="http://schemas.microsoft.com/office/drawing/2014/main" id="{9603095C-320E-6D1B-B6EB-E6910390E98F}"/>
              </a:ext>
            </a:extLst>
          </p:cNvPr>
          <p:cNvPicPr>
            <a:picLocks noChangeAspect="1"/>
          </p:cNvPicPr>
          <p:nvPr/>
        </p:nvPicPr>
        <p:blipFill>
          <a:blip r:embed="rId5"/>
          <a:stretch>
            <a:fillRect/>
          </a:stretch>
        </p:blipFill>
        <p:spPr>
          <a:xfrm>
            <a:off x="10071876" y="90408"/>
            <a:ext cx="1015728" cy="993156"/>
          </a:xfrm>
          <a:prstGeom prst="rect">
            <a:avLst/>
          </a:prstGeom>
          <a:ln>
            <a:solidFill>
              <a:schemeClr val="tx1"/>
            </a:solidFill>
          </a:ln>
        </p:spPr>
      </p:pic>
      <p:pic>
        <p:nvPicPr>
          <p:cNvPr id="14" name="図 13">
            <a:extLst>
              <a:ext uri="{FF2B5EF4-FFF2-40B4-BE49-F238E27FC236}">
                <a16:creationId xmlns:a16="http://schemas.microsoft.com/office/drawing/2014/main" id="{7186CA2F-C966-71FF-5520-EA26CD315B48}"/>
              </a:ext>
            </a:extLst>
          </p:cNvPr>
          <p:cNvPicPr>
            <a:picLocks noChangeAspect="1"/>
          </p:cNvPicPr>
          <p:nvPr/>
        </p:nvPicPr>
        <p:blipFill>
          <a:blip r:embed="rId6"/>
          <a:stretch>
            <a:fillRect/>
          </a:stretch>
        </p:blipFill>
        <p:spPr>
          <a:xfrm>
            <a:off x="11135979" y="90408"/>
            <a:ext cx="765908" cy="993156"/>
          </a:xfrm>
          <a:prstGeom prst="rect">
            <a:avLst/>
          </a:prstGeom>
          <a:ln>
            <a:solidFill>
              <a:schemeClr val="tx1"/>
            </a:solidFill>
          </a:ln>
        </p:spPr>
      </p:pic>
    </p:spTree>
    <p:extLst>
      <p:ext uri="{BB962C8B-B14F-4D97-AF65-F5344CB8AC3E}">
        <p14:creationId xmlns:p14="http://schemas.microsoft.com/office/powerpoint/2010/main" val="263345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2623.JPG"/>
          <p:cNvPicPr>
            <a:picLocks noChangeAspect="1"/>
          </p:cNvPicPr>
          <p:nvPr/>
        </p:nvPicPr>
        <p:blipFill>
          <a:blip r:embed="rId3" cstate="print"/>
          <a:stretch>
            <a:fillRect/>
          </a:stretch>
        </p:blipFill>
        <p:spPr>
          <a:xfrm>
            <a:off x="1524000" y="897129"/>
            <a:ext cx="7812360" cy="5859270"/>
          </a:xfrm>
          <a:prstGeom prst="rect">
            <a:avLst/>
          </a:prstGeom>
        </p:spPr>
      </p:pic>
      <p:sp>
        <p:nvSpPr>
          <p:cNvPr id="4" name="正方形/長方形 3"/>
          <p:cNvSpPr/>
          <p:nvPr/>
        </p:nvSpPr>
        <p:spPr>
          <a:xfrm>
            <a:off x="1097416" y="40153"/>
            <a:ext cx="9247336" cy="599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Sediment quality of the </a:t>
            </a:r>
            <a:r>
              <a:rPr kumimoji="1" lang="en-US" altLang="ja-JP" sz="3200" b="1"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Hinase</a:t>
            </a: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seafloor in the 1980s</a:t>
            </a:r>
            <a:endParaRPr kumimoji="1" lang="ja-JP" altLang="en-US" sz="3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6" name="図 5" descr="平成元年大多府1.jpg"/>
          <p:cNvPicPr>
            <a:picLocks noChangeAspect="1"/>
          </p:cNvPicPr>
          <p:nvPr/>
        </p:nvPicPr>
        <p:blipFill>
          <a:blip r:embed="rId4" cstate="print"/>
          <a:stretch>
            <a:fillRect/>
          </a:stretch>
        </p:blipFill>
        <p:spPr>
          <a:xfrm>
            <a:off x="5973956" y="623038"/>
            <a:ext cx="4652669" cy="6205954"/>
          </a:xfrm>
          <a:prstGeom prst="rect">
            <a:avLst/>
          </a:prstGeom>
          <a:ln>
            <a:solidFill>
              <a:schemeClr val="tx1"/>
            </a:solidFill>
          </a:ln>
        </p:spPr>
      </p:pic>
      <p:pic>
        <p:nvPicPr>
          <p:cNvPr id="7" name="図 6" descr="平成元年米子湾1.jpg"/>
          <p:cNvPicPr>
            <a:picLocks noChangeAspect="1"/>
          </p:cNvPicPr>
          <p:nvPr/>
        </p:nvPicPr>
        <p:blipFill>
          <a:blip r:embed="rId5" cstate="print"/>
          <a:stretch>
            <a:fillRect/>
          </a:stretch>
        </p:blipFill>
        <p:spPr>
          <a:xfrm>
            <a:off x="1165722" y="623742"/>
            <a:ext cx="4808234" cy="6194105"/>
          </a:xfrm>
          <a:prstGeom prst="rect">
            <a:avLst/>
          </a:prstGeom>
          <a:ln>
            <a:solidFill>
              <a:schemeClr val="tx1"/>
            </a:solidFill>
          </a:ln>
        </p:spPr>
      </p:pic>
      <p:sp>
        <p:nvSpPr>
          <p:cNvPr id="9" name="1 つの角を丸めた四角形 8"/>
          <p:cNvSpPr/>
          <p:nvPr/>
        </p:nvSpPr>
        <p:spPr>
          <a:xfrm>
            <a:off x="6730114" y="6097404"/>
            <a:ext cx="2160240" cy="658995"/>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米子湾</a:t>
            </a:r>
          </a:p>
        </p:txBody>
      </p:sp>
      <p:sp>
        <p:nvSpPr>
          <p:cNvPr id="10" name="正方形/長方形 9"/>
          <p:cNvSpPr/>
          <p:nvPr/>
        </p:nvSpPr>
        <p:spPr>
          <a:xfrm>
            <a:off x="1470365" y="6095999"/>
            <a:ext cx="2808312" cy="66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大多府島</a:t>
            </a:r>
            <a:endParaRPr kumimoji="1" lang="ja-JP" altLang="en-US" sz="2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F2BD6B6E-C9B3-FD48-C653-102C1602EE27}"/>
              </a:ext>
            </a:extLst>
          </p:cNvPr>
          <p:cNvPicPr>
            <a:picLocks noChangeAspect="1"/>
          </p:cNvPicPr>
          <p:nvPr/>
        </p:nvPicPr>
        <p:blipFill>
          <a:blip r:embed="rId6"/>
          <a:stretch>
            <a:fillRect/>
          </a:stretch>
        </p:blipFill>
        <p:spPr>
          <a:xfrm>
            <a:off x="10297428" y="40153"/>
            <a:ext cx="1847248" cy="1018120"/>
          </a:xfrm>
          <a:prstGeom prst="rect">
            <a:avLst/>
          </a:prstGeom>
        </p:spPr>
      </p:pic>
    </p:spTree>
    <p:extLst>
      <p:ext uri="{BB962C8B-B14F-4D97-AF65-F5344CB8AC3E}">
        <p14:creationId xmlns:p14="http://schemas.microsoft.com/office/powerpoint/2010/main" val="2736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idx="4294967295"/>
          </p:nvPr>
        </p:nvSpPr>
        <p:spPr>
          <a:xfrm>
            <a:off x="95250" y="187548"/>
            <a:ext cx="11706225" cy="528638"/>
          </a:xfrm>
        </p:spPr>
        <p:txBody>
          <a:bodyPr/>
          <a:lstStyle/>
          <a:p>
            <a:pPr eaLnBrk="1" hangingPunct="1">
              <a:defRPr/>
            </a:pPr>
            <a:r>
              <a:rPr lang="en-US" altLang="ja-JP" sz="2800" b="1" dirty="0">
                <a:solidFill>
                  <a:srgbClr val="000000"/>
                </a:solidFill>
                <a:effectLst>
                  <a:outerShdw blurRad="38100" dist="38100" dir="2700000" algn="tl">
                    <a:srgbClr val="C0C0C0"/>
                  </a:outerShdw>
                </a:effectLst>
              </a:rPr>
              <a:t>Eelgrass bed restoration efforts by fishermen in </a:t>
            </a:r>
            <a:r>
              <a:rPr lang="en-US" altLang="ja-JP" sz="2800" b="1" dirty="0" err="1">
                <a:solidFill>
                  <a:srgbClr val="000000"/>
                </a:solidFill>
                <a:effectLst>
                  <a:outerShdw blurRad="38100" dist="38100" dir="2700000" algn="tl">
                    <a:srgbClr val="C0C0C0"/>
                  </a:outerShdw>
                </a:effectLst>
              </a:rPr>
              <a:t>Hinase</a:t>
            </a:r>
            <a:endParaRPr lang="ja-JP" altLang="en-US" sz="2800" b="1" dirty="0">
              <a:solidFill>
                <a:srgbClr val="000000"/>
              </a:solidFill>
              <a:effectLst>
                <a:outerShdw blurRad="38100" dist="38100" dir="2700000" algn="tl">
                  <a:srgbClr val="C0C0C0"/>
                </a:outerShdw>
              </a:effectLst>
            </a:endParaRPr>
          </a:p>
        </p:txBody>
      </p:sp>
      <p:pic>
        <p:nvPicPr>
          <p:cNvPr id="125955"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847528" y="716186"/>
            <a:ext cx="8496944" cy="6034479"/>
          </a:xfrm>
          <a:noFill/>
        </p:spPr>
      </p:pic>
      <p:sp>
        <p:nvSpPr>
          <p:cNvPr id="2" name="テキスト ボックス 1"/>
          <p:cNvSpPr txBox="1"/>
          <p:nvPr/>
        </p:nvSpPr>
        <p:spPr>
          <a:xfrm flipH="1">
            <a:off x="1913715" y="3291959"/>
            <a:ext cx="305752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rPr>
              <a:t>①</a:t>
            </a:r>
            <a:r>
              <a:rPr kumimoji="1" lang="en-US" altLang="ja-JP" sz="1800" b="1" i="0" u="none" strike="noStrike" kern="1200" cap="none" spc="0" normalizeH="0" baseline="0" noProof="0" dirty="0">
                <a:ln>
                  <a:noFill/>
                </a:ln>
                <a:solidFill>
                  <a:srgbClr val="000000"/>
                </a:solidFill>
                <a:effectLst/>
                <a:uLnTx/>
                <a:uFillTx/>
                <a:latin typeface="Arial"/>
                <a:ea typeface="ＭＳ Ｐゴシック"/>
                <a:cs typeface="+mn-cs"/>
              </a:rPr>
              <a:t>Picking flowers(S</a:t>
            </a:r>
            <a:r>
              <a:rPr lang="en-US" altLang="ja-JP" b="1" dirty="0" err="1">
                <a:solidFill>
                  <a:srgbClr val="000000"/>
                </a:solidFill>
                <a:latin typeface="Arial"/>
                <a:ea typeface="ＭＳ Ｐゴシック"/>
              </a:rPr>
              <a:t>pring</a:t>
            </a:r>
            <a:r>
              <a:rPr kumimoji="1" lang="en-US" altLang="ja-JP" sz="1350" b="1"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135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 name="テキスト ボックス 4"/>
          <p:cNvSpPr txBox="1"/>
          <p:nvPr/>
        </p:nvSpPr>
        <p:spPr>
          <a:xfrm flipH="1">
            <a:off x="1772872" y="6116170"/>
            <a:ext cx="392307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rPr>
              <a:t>②</a:t>
            </a:r>
            <a:r>
              <a:rPr kumimoji="1" lang="en-US" altLang="ja-JP" sz="1800" b="1" i="0" u="none" strike="noStrike" kern="1200" cap="none" spc="0" normalizeH="0" baseline="0" noProof="0" dirty="0">
                <a:ln>
                  <a:noFill/>
                </a:ln>
                <a:solidFill>
                  <a:srgbClr val="000000"/>
                </a:solidFill>
                <a:effectLst/>
                <a:uLnTx/>
                <a:uFillTx/>
                <a:latin typeface="Arial"/>
                <a:ea typeface="ＭＳ Ｐゴシック"/>
                <a:cs typeface="+mn-cs"/>
              </a:rPr>
              <a:t>Seed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a:cs typeface="+mn-cs"/>
              </a:rPr>
              <a:t>maturation,storage</a:t>
            </a:r>
            <a:endParaRPr kumimoji="1" lang="en-US" altLang="ja-JP" sz="18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srgbClr val="000000"/>
                </a:solidFill>
                <a:latin typeface="Arial"/>
                <a:ea typeface="ＭＳ Ｐゴシック"/>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a:cs typeface="+mn-cs"/>
              </a:rPr>
              <a:t>(Spring to Autumn)</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 name="テキスト ボックス 5"/>
          <p:cNvSpPr txBox="1"/>
          <p:nvPr/>
        </p:nvSpPr>
        <p:spPr>
          <a:xfrm flipH="1">
            <a:off x="5948362" y="3362930"/>
            <a:ext cx="30575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rPr>
              <a:t>③</a:t>
            </a:r>
            <a:r>
              <a:rPr kumimoji="1" lang="en-US" altLang="ja-JP" sz="1800" b="1" i="0" u="none" strike="noStrike" kern="1200" cap="none" spc="0" normalizeH="0" baseline="0" noProof="0" dirty="0">
                <a:ln>
                  <a:noFill/>
                </a:ln>
                <a:solidFill>
                  <a:srgbClr val="000000"/>
                </a:solidFill>
                <a:effectLst/>
                <a:uLnTx/>
                <a:uFillTx/>
                <a:latin typeface="Arial"/>
                <a:ea typeface="ＭＳ Ｐゴシック"/>
                <a:cs typeface="+mn-cs"/>
              </a:rPr>
              <a:t>Seeds sorting(Autumn)</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 name="テキスト ボックス 6"/>
          <p:cNvSpPr txBox="1"/>
          <p:nvPr/>
        </p:nvSpPr>
        <p:spPr>
          <a:xfrm flipH="1">
            <a:off x="5901573" y="6379006"/>
            <a:ext cx="36139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rPr>
              <a:t>④</a:t>
            </a:r>
            <a:r>
              <a:rPr kumimoji="1" lang="en-US" altLang="ja-JP" sz="1800" b="1" i="0" u="none" strike="noStrike" kern="1200" cap="none" spc="0" normalizeH="0" baseline="0" noProof="0" dirty="0">
                <a:ln>
                  <a:noFill/>
                </a:ln>
                <a:solidFill>
                  <a:srgbClr val="000000"/>
                </a:solidFill>
                <a:effectLst/>
                <a:uLnTx/>
                <a:uFillTx/>
                <a:latin typeface="Arial"/>
                <a:ea typeface="ＭＳ Ｐゴシック"/>
                <a:cs typeface="+mn-cs"/>
              </a:rPr>
              <a:t>Seeds sowing (Autumn)</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 name="テキスト ボックス 2">
            <a:extLst>
              <a:ext uri="{FF2B5EF4-FFF2-40B4-BE49-F238E27FC236}">
                <a16:creationId xmlns:a16="http://schemas.microsoft.com/office/drawing/2014/main" id="{2B4AB9F7-F2F3-7DEF-41CF-F63BEAE2F597}"/>
              </a:ext>
            </a:extLst>
          </p:cNvPr>
          <p:cNvSpPr txBox="1"/>
          <p:nvPr/>
        </p:nvSpPr>
        <p:spPr>
          <a:xfrm flipH="1">
            <a:off x="4113176" y="1766479"/>
            <a:ext cx="85806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srgbClr val="000000"/>
                </a:solidFill>
                <a:latin typeface="Arial"/>
                <a:ea typeface="ＭＳ Ｐゴシック"/>
              </a:rPr>
              <a:t>Seeds</a:t>
            </a:r>
            <a:endParaRPr kumimoji="1" lang="ja-JP" altLang="en-US" sz="1350" b="1"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4" name="図 3">
            <a:extLst>
              <a:ext uri="{FF2B5EF4-FFF2-40B4-BE49-F238E27FC236}">
                <a16:creationId xmlns:a16="http://schemas.microsoft.com/office/drawing/2014/main" id="{6AAB191F-F2D5-809C-0524-D8CD4B8839E8}"/>
              </a:ext>
            </a:extLst>
          </p:cNvPr>
          <p:cNvPicPr>
            <a:picLocks noChangeAspect="1"/>
          </p:cNvPicPr>
          <p:nvPr/>
        </p:nvPicPr>
        <p:blipFill>
          <a:blip r:embed="rId4"/>
          <a:stretch>
            <a:fillRect/>
          </a:stretch>
        </p:blipFill>
        <p:spPr>
          <a:xfrm>
            <a:off x="10249502" y="716186"/>
            <a:ext cx="1847248" cy="1018120"/>
          </a:xfrm>
          <a:prstGeom prst="rect">
            <a:avLst/>
          </a:prstGeom>
        </p:spPr>
      </p:pic>
    </p:spTree>
    <p:extLst>
      <p:ext uri="{BB962C8B-B14F-4D97-AF65-F5344CB8AC3E}">
        <p14:creationId xmlns:p14="http://schemas.microsoft.com/office/powerpoint/2010/main" val="381675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図 3" descr="IMG_1287.JPG">
            <a:extLst>
              <a:ext uri="{FF2B5EF4-FFF2-40B4-BE49-F238E27FC236}">
                <a16:creationId xmlns:a16="http://schemas.microsoft.com/office/drawing/2014/main" id="{A56AAD6B-751F-44B4-F4C5-09ACDD5491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0FA781A5-B356-076B-3815-CF43B85BCB78}"/>
              </a:ext>
            </a:extLst>
          </p:cNvPr>
          <p:cNvSpPr/>
          <p:nvPr/>
        </p:nvSpPr>
        <p:spPr>
          <a:xfrm>
            <a:off x="6383338" y="5949950"/>
            <a:ext cx="4284662" cy="71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srgbClr val="FFFF00"/>
              </a:solidFill>
              <a:effectLst/>
              <a:uLnTx/>
              <a:uFillTx/>
              <a:latin typeface="Constantia"/>
              <a:ea typeface="HGP明朝E" panose="02020900000000000000" pitchFamily="18" charset="-128"/>
              <a:cs typeface="+mn-cs"/>
            </a:endParaRPr>
          </a:p>
        </p:txBody>
      </p:sp>
      <p:sp>
        <p:nvSpPr>
          <p:cNvPr id="3" name="テキスト ボックス 2">
            <a:extLst>
              <a:ext uri="{FF2B5EF4-FFF2-40B4-BE49-F238E27FC236}">
                <a16:creationId xmlns:a16="http://schemas.microsoft.com/office/drawing/2014/main" id="{7E4BAFCB-1575-17FF-6811-CA4F29E5E767}"/>
              </a:ext>
            </a:extLst>
          </p:cNvPr>
          <p:cNvSpPr txBox="1"/>
          <p:nvPr/>
        </p:nvSpPr>
        <p:spPr>
          <a:xfrm>
            <a:off x="1524000" y="5949950"/>
            <a:ext cx="967220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600" b="0"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rPr>
              <a:t>1985 Oct</a:t>
            </a:r>
            <a:r>
              <a:rPr kumimoji="1" lang="ja-JP" altLang="en-US" sz="3600" b="0"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rPr>
              <a:t>．</a:t>
            </a:r>
            <a:r>
              <a:rPr kumimoji="1" lang="en-US" altLang="ja-JP" sz="3600" b="0"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rPr>
              <a:t>:  First sowing of eelgrass seeds</a:t>
            </a:r>
            <a:endParaRPr kumimoji="1" lang="ja-JP" altLang="en-US" sz="3600" b="0"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endParaRPr>
          </a:p>
        </p:txBody>
      </p:sp>
      <p:pic>
        <p:nvPicPr>
          <p:cNvPr id="2" name="図 1">
            <a:extLst>
              <a:ext uri="{FF2B5EF4-FFF2-40B4-BE49-F238E27FC236}">
                <a16:creationId xmlns:a16="http://schemas.microsoft.com/office/drawing/2014/main" id="{6DDE8132-EF4E-6984-F5C5-E2FC2885C907}"/>
              </a:ext>
            </a:extLst>
          </p:cNvPr>
          <p:cNvPicPr>
            <a:picLocks noChangeAspect="1"/>
          </p:cNvPicPr>
          <p:nvPr/>
        </p:nvPicPr>
        <p:blipFill>
          <a:blip r:embed="rId4"/>
          <a:stretch>
            <a:fillRect/>
          </a:stretch>
        </p:blipFill>
        <p:spPr>
          <a:xfrm>
            <a:off x="10272580" y="91015"/>
            <a:ext cx="1847248" cy="10181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147" y="3603818"/>
            <a:ext cx="4407728" cy="301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7" y="478465"/>
            <a:ext cx="4407728" cy="301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0154" y="3603818"/>
            <a:ext cx="4627751" cy="304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0154" y="486694"/>
            <a:ext cx="4627751" cy="301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7" name="Text Box 7"/>
          <p:cNvSpPr txBox="1">
            <a:spLocks noChangeArrowheads="1"/>
          </p:cNvSpPr>
          <p:nvPr/>
        </p:nvSpPr>
        <p:spPr bwMode="auto">
          <a:xfrm>
            <a:off x="2221327" y="3127806"/>
            <a:ext cx="2667000" cy="369332"/>
          </a:xfrm>
          <a:prstGeom prst="rect">
            <a:avLst/>
          </a:prstGeom>
          <a:solidFill>
            <a:schemeClr val="bg1"/>
          </a:solidFill>
          <a:ln>
            <a:noFill/>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Oyster shell scattering</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8008" name="Text Box 8"/>
          <p:cNvSpPr txBox="1">
            <a:spLocks noChangeArrowheads="1"/>
          </p:cNvSpPr>
          <p:nvPr/>
        </p:nvSpPr>
        <p:spPr bwMode="auto">
          <a:xfrm>
            <a:off x="8917916" y="3145148"/>
            <a:ext cx="2053930" cy="369332"/>
          </a:xfrm>
          <a:prstGeom prst="rect">
            <a:avLst/>
          </a:prstGeom>
          <a:solidFill>
            <a:schemeClr val="bg1"/>
          </a:solidFill>
          <a:ln>
            <a:noFill/>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Spraying zeolite</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8009" name="Text Box 9"/>
          <p:cNvSpPr txBox="1">
            <a:spLocks noChangeArrowheads="1"/>
          </p:cNvSpPr>
          <p:nvPr/>
        </p:nvSpPr>
        <p:spPr bwMode="auto">
          <a:xfrm>
            <a:off x="1170558" y="6341856"/>
            <a:ext cx="4838255" cy="369332"/>
          </a:xfrm>
          <a:prstGeom prst="rect">
            <a:avLst/>
          </a:prstGeom>
          <a:solidFill>
            <a:schemeClr val="bg1"/>
          </a:solidFill>
          <a:ln>
            <a:noFill/>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Review of eelgrass seed storage methods</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8010" name="Text Box 10"/>
          <p:cNvSpPr txBox="1">
            <a:spLocks noChangeArrowheads="1"/>
          </p:cNvSpPr>
          <p:nvPr/>
        </p:nvSpPr>
        <p:spPr bwMode="auto">
          <a:xfrm>
            <a:off x="6474147" y="6345577"/>
            <a:ext cx="4547295" cy="369332"/>
          </a:xfrm>
          <a:prstGeom prst="rect">
            <a:avLst/>
          </a:prstGeom>
          <a:solidFill>
            <a:schemeClr val="bg1"/>
          </a:solidFill>
          <a:ln>
            <a:noFill/>
          </a:ln>
          <a:effec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Spreading soil-bed type seeding mats</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Rectangle 2">
            <a:extLst>
              <a:ext uri="{FF2B5EF4-FFF2-40B4-BE49-F238E27FC236}">
                <a16:creationId xmlns:a16="http://schemas.microsoft.com/office/drawing/2014/main" id="{AC81B69B-4E53-6EB8-0AF5-E7D3014A2B50}"/>
              </a:ext>
            </a:extLst>
          </p:cNvPr>
          <p:cNvSpPr txBox="1">
            <a:spLocks noRot="1" noChangeArrowheads="1"/>
          </p:cNvSpPr>
          <p:nvPr/>
        </p:nvSpPr>
        <p:spPr bwMode="auto">
          <a:xfrm>
            <a:off x="-365279" y="-50173"/>
            <a:ext cx="117062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eaLnBrk="1" hangingPunct="1">
              <a:defRPr/>
            </a:pPr>
            <a:r>
              <a:rPr lang="en-US" altLang="ja-JP" sz="2800" b="1" dirty="0">
                <a:solidFill>
                  <a:srgbClr val="000000"/>
                </a:solidFill>
                <a:effectLst>
                  <a:outerShdw blurRad="38100" dist="38100" dir="2700000" algn="tl">
                    <a:srgbClr val="C0C0C0"/>
                  </a:outerShdw>
                </a:effectLst>
              </a:rPr>
              <a:t>Eelgrass bed restoration efforts by fishermen in </a:t>
            </a:r>
            <a:r>
              <a:rPr lang="en-US" altLang="ja-JP" sz="2800" b="1" dirty="0" err="1">
                <a:solidFill>
                  <a:srgbClr val="000000"/>
                </a:solidFill>
                <a:effectLst>
                  <a:outerShdw blurRad="38100" dist="38100" dir="2700000" algn="tl">
                    <a:srgbClr val="C0C0C0"/>
                  </a:outerShdw>
                </a:effectLst>
              </a:rPr>
              <a:t>Hinase</a:t>
            </a:r>
            <a:endParaRPr lang="ja-JP" altLang="en-US" sz="2800" b="1" dirty="0">
              <a:solidFill>
                <a:srgbClr val="000000"/>
              </a:solidFill>
              <a:effectLst>
                <a:outerShdw blurRad="38100" dist="38100" dir="2700000" algn="tl">
                  <a:srgbClr val="C0C0C0"/>
                </a:outerShdw>
              </a:effectLst>
            </a:endParaRPr>
          </a:p>
        </p:txBody>
      </p:sp>
      <p:pic>
        <p:nvPicPr>
          <p:cNvPr id="2" name="図 1">
            <a:extLst>
              <a:ext uri="{FF2B5EF4-FFF2-40B4-BE49-F238E27FC236}">
                <a16:creationId xmlns:a16="http://schemas.microsoft.com/office/drawing/2014/main" id="{997C282F-C3AC-20BC-F0DD-7AEBFE51BC36}"/>
              </a:ext>
            </a:extLst>
          </p:cNvPr>
          <p:cNvPicPr>
            <a:picLocks noChangeAspect="1"/>
          </p:cNvPicPr>
          <p:nvPr/>
        </p:nvPicPr>
        <p:blipFill>
          <a:blip r:embed="rId7"/>
          <a:stretch>
            <a:fillRect/>
          </a:stretch>
        </p:blipFill>
        <p:spPr>
          <a:xfrm>
            <a:off x="10274447" y="27338"/>
            <a:ext cx="1847248" cy="1018120"/>
          </a:xfrm>
          <a:prstGeom prst="rect">
            <a:avLst/>
          </a:prstGeom>
        </p:spPr>
      </p:pic>
    </p:spTree>
    <p:extLst>
      <p:ext uri="{BB962C8B-B14F-4D97-AF65-F5344CB8AC3E}">
        <p14:creationId xmlns:p14="http://schemas.microsoft.com/office/powerpoint/2010/main" val="1382583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AutoShape 4"/>
          <p:cNvSpPr>
            <a:spLocks noChangeArrowheads="1"/>
          </p:cNvSpPr>
          <p:nvPr/>
        </p:nvSpPr>
        <p:spPr bwMode="auto">
          <a:xfrm>
            <a:off x="4287627" y="4636906"/>
            <a:ext cx="7619566" cy="2145268"/>
          </a:xfrm>
          <a:prstGeom prst="roundRect">
            <a:avLst>
              <a:gd name="adj" fmla="val 16667"/>
            </a:avLst>
          </a:prstGeom>
          <a:solidFill>
            <a:srgbClr val="FFFF00"/>
          </a:solidFill>
          <a:ln w="9525">
            <a:solidFill>
              <a:srgbClr val="FF3300"/>
            </a:solidFill>
            <a:round/>
            <a:headEnd/>
            <a:tailEnd/>
          </a:ln>
        </p:spPr>
        <p:txBody>
          <a:bodyPr wrap="square" anchor="b"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Sticky floating mud rolls up and sticks to the surface of the eelgrass, inhibiting photosynthesis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a:t>
            </a:r>
            <a:endPar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ＭＳ ゴシック" panose="020B0609070205080204" pitchFamily="49" charset="-128"/>
              <a:ea typeface="ＭＳ ゴシック" panose="020B0609070205080204" pitchFamily="49" charset="-128"/>
              <a:cs typeface="+mn-cs"/>
            </a:endParaRPr>
          </a:p>
        </p:txBody>
      </p:sp>
      <p:graphicFrame>
        <p:nvGraphicFramePr>
          <p:cNvPr id="136195" name="Object 2"/>
          <p:cNvGraphicFramePr>
            <a:graphicFrameLocks noChangeAspect="1"/>
          </p:cNvGraphicFramePr>
          <p:nvPr/>
        </p:nvGraphicFramePr>
        <p:xfrm>
          <a:off x="231135" y="191089"/>
          <a:ext cx="4052383" cy="5920628"/>
        </p:xfrm>
        <a:graphic>
          <a:graphicData uri="http://schemas.openxmlformats.org/presentationml/2006/ole">
            <mc:AlternateContent xmlns:mc="http://schemas.openxmlformats.org/markup-compatibility/2006">
              <mc:Choice xmlns:v="urn:schemas-microsoft-com:vml" Requires="v">
                <p:oleObj name="ビットマップ イメージ" r:id="rId3" imgW="4029637" imgH="5885714" progId="Paint.Picture">
                  <p:embed/>
                </p:oleObj>
              </mc:Choice>
              <mc:Fallback>
                <p:oleObj name="ビットマップ イメージ" r:id="rId3" imgW="4029637" imgH="5885714" progId="Paint.Picture">
                  <p:embed/>
                  <p:pic>
                    <p:nvPicPr>
                      <p:cNvPr id="13619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35" y="191089"/>
                        <a:ext cx="4052383" cy="5920628"/>
                      </a:xfrm>
                      <a:prstGeom prst="rect">
                        <a:avLst/>
                      </a:prstGeom>
                      <a:noFill/>
                      <a:ln>
                        <a:noFill/>
                      </a:ln>
                      <a:effectLst/>
                    </p:spPr>
                  </p:pic>
                </p:oleObj>
              </mc:Fallback>
            </mc:AlternateContent>
          </a:graphicData>
        </a:graphic>
      </p:graphicFrame>
      <p:sp>
        <p:nvSpPr>
          <p:cNvPr id="136196" name="Text Box 9"/>
          <p:cNvSpPr txBox="1">
            <a:spLocks noChangeArrowheads="1"/>
          </p:cNvSpPr>
          <p:nvPr/>
        </p:nvSpPr>
        <p:spPr bwMode="auto">
          <a:xfrm>
            <a:off x="49499" y="6192565"/>
            <a:ext cx="381493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50" charset="-128"/>
                <a:cs typeface="+mn-cs"/>
              </a:rPr>
              <a:t>Eelgrass with roots entangled in oyster shells.</a:t>
            </a:r>
            <a:endParaRPr kumimoji="1" lang="ja-JP" altLang="en-US"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50" charset="-128"/>
              <a:cs typeface="+mn-cs"/>
            </a:endParaRPr>
          </a:p>
        </p:txBody>
      </p:sp>
      <p:sp>
        <p:nvSpPr>
          <p:cNvPr id="3" name="AutoShape 2">
            <a:extLst>
              <a:ext uri="{FF2B5EF4-FFF2-40B4-BE49-F238E27FC236}">
                <a16:creationId xmlns:a16="http://schemas.microsoft.com/office/drawing/2014/main" id="{35FBFD25-2A14-78D5-D3D9-76AFA376A11C}"/>
              </a:ext>
            </a:extLst>
          </p:cNvPr>
          <p:cNvSpPr>
            <a:spLocks noChangeArrowheads="1"/>
          </p:cNvSpPr>
          <p:nvPr/>
        </p:nvSpPr>
        <p:spPr bwMode="auto">
          <a:xfrm>
            <a:off x="4303725" y="153915"/>
            <a:ext cx="7492388" cy="2145268"/>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b"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①</a:t>
            </a:r>
            <a:r>
              <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In silt and clay </a:t>
            </a:r>
            <a:r>
              <a:rPr kumimoji="1" lang="en-US" altLang="ja-JP" sz="2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seabeds</a:t>
            </a:r>
            <a:r>
              <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 seeds germinate and take root, but are washed away by the slightest current.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ゴシック" panose="020B0609070205080204" pitchFamily="49" charset="-128"/>
                <a:cs typeface="+mn-cs"/>
              </a:rPr>
              <a:t>　　</a:t>
            </a:r>
            <a:endPar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ゴシック" panose="020B0609070205080204" pitchFamily="49" charset="-128"/>
                <a:cs typeface="+mn-cs"/>
              </a:rPr>
              <a:t>　</a:t>
            </a:r>
          </a:p>
        </p:txBody>
      </p:sp>
      <p:sp>
        <p:nvSpPr>
          <p:cNvPr id="7" name="AutoShape 2">
            <a:extLst>
              <a:ext uri="{FF2B5EF4-FFF2-40B4-BE49-F238E27FC236}">
                <a16:creationId xmlns:a16="http://schemas.microsoft.com/office/drawing/2014/main" id="{60A65E18-71B8-B780-EE95-0E1067B20BC5}"/>
              </a:ext>
            </a:extLst>
          </p:cNvPr>
          <p:cNvSpPr>
            <a:spLocks noChangeArrowheads="1"/>
          </p:cNvSpPr>
          <p:nvPr/>
        </p:nvSpPr>
        <p:spPr bwMode="auto">
          <a:xfrm>
            <a:off x="4398708" y="2401916"/>
            <a:ext cx="7397405" cy="2145268"/>
          </a:xfrm>
          <a:prstGeom prst="roundRect">
            <a:avLst>
              <a:gd name="adj" fmla="val 16667"/>
            </a:avLst>
          </a:prstGeom>
          <a:solidFill>
            <a:srgbClr val="FFFF00"/>
          </a:solidFill>
          <a:ln>
            <a:noFill/>
          </a:ln>
        </p:spPr>
        <p:txBody>
          <a:bodyPr wrap="square" anchor="b"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②</a:t>
            </a:r>
            <a:r>
              <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On silt/clay </a:t>
            </a:r>
            <a:r>
              <a:rPr kumimoji="1" lang="en-US" altLang="ja-JP" sz="2400" b="1"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seabeds</a:t>
            </a:r>
            <a:r>
              <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 waves and currents roll up bottom mud, which worsens turbidity and transparency.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ゴシック" panose="020B0609070205080204" pitchFamily="49" charset="-128"/>
              <a:cs typeface="+mn-cs"/>
            </a:endParaRPr>
          </a:p>
        </p:txBody>
      </p:sp>
      <p:sp>
        <p:nvSpPr>
          <p:cNvPr id="4" name="矢印: 右 3">
            <a:extLst>
              <a:ext uri="{FF2B5EF4-FFF2-40B4-BE49-F238E27FC236}">
                <a16:creationId xmlns:a16="http://schemas.microsoft.com/office/drawing/2014/main" id="{53D6923F-C75E-2157-C3F0-6D9FA977C5F4}"/>
              </a:ext>
            </a:extLst>
          </p:cNvPr>
          <p:cNvSpPr/>
          <p:nvPr/>
        </p:nvSpPr>
        <p:spPr>
          <a:xfrm>
            <a:off x="4211242" y="1334594"/>
            <a:ext cx="457200" cy="31326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テキスト ボックス 4">
            <a:extLst>
              <a:ext uri="{FF2B5EF4-FFF2-40B4-BE49-F238E27FC236}">
                <a16:creationId xmlns:a16="http://schemas.microsoft.com/office/drawing/2014/main" id="{86BF9BE7-A3B2-4A58-B746-3AC0B4767A92}"/>
              </a:ext>
            </a:extLst>
          </p:cNvPr>
          <p:cNvSpPr txBox="1"/>
          <p:nvPr/>
        </p:nvSpPr>
        <p:spPr>
          <a:xfrm>
            <a:off x="4596165" y="1263069"/>
            <a:ext cx="771315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B05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Oyster shells can be entangled in the bearded roots of underground stems to </a:t>
            </a:r>
            <a:r>
              <a:rPr kumimoji="1" lang="en-US" altLang="ja-JP" sz="2400" b="1" i="0" u="none" strike="noStrike" kern="1200" cap="none" spc="0" normalizeH="0" baseline="0" noProof="0" dirty="0" err="1">
                <a:ln>
                  <a:noFill/>
                </a:ln>
                <a:solidFill>
                  <a:srgbClr val="00B05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stabilise</a:t>
            </a:r>
            <a:r>
              <a:rPr kumimoji="1" lang="en-US" altLang="ja-JP" sz="2400" b="1" i="0" u="none" strike="noStrike" kern="1200" cap="none" spc="0" normalizeH="0" baseline="0" noProof="0" dirty="0">
                <a:ln>
                  <a:noFill/>
                </a:ln>
                <a:solidFill>
                  <a:srgbClr val="00B05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 the grass body. In other words, the oyster shell acts as an anchor.</a:t>
            </a:r>
            <a:endParaRPr kumimoji="1" lang="ja-JP" altLang="en-US" sz="2400" b="1" i="0" u="none" strike="noStrike" kern="1200" cap="none" spc="0" normalizeH="0" baseline="0" noProof="0" dirty="0">
              <a:ln>
                <a:noFill/>
              </a:ln>
              <a:solidFill>
                <a:srgbClr val="00B050"/>
              </a:solidFill>
              <a:effectLst>
                <a:outerShdw blurRad="38100" dist="38100" dir="2700000" algn="tl">
                  <a:srgbClr val="FFFFFF"/>
                </a:outerShdw>
              </a:effectLst>
              <a:uLnTx/>
              <a:uFillTx/>
              <a:latin typeface="Arial" panose="020B0604020202020204" pitchFamily="34" charset="0"/>
              <a:ea typeface="ＭＳ ゴシック" panose="020B0609070205080204" pitchFamily="49" charset="-128"/>
              <a:cs typeface="+mn-cs"/>
            </a:endParaRPr>
          </a:p>
        </p:txBody>
      </p:sp>
      <p:sp>
        <p:nvSpPr>
          <p:cNvPr id="6" name="テキスト ボックス 5">
            <a:extLst>
              <a:ext uri="{FF2B5EF4-FFF2-40B4-BE49-F238E27FC236}">
                <a16:creationId xmlns:a16="http://schemas.microsoft.com/office/drawing/2014/main" id="{C07E4ABD-A7A8-B1FC-1C84-2A0507E2A7BF}"/>
              </a:ext>
            </a:extLst>
          </p:cNvPr>
          <p:cNvSpPr txBox="1"/>
          <p:nvPr/>
        </p:nvSpPr>
        <p:spPr>
          <a:xfrm>
            <a:off x="4668442" y="3625754"/>
            <a:ext cx="708267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B05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Oyster shells are laid down to control sediment roll-up and prevent turbidity.</a:t>
            </a:r>
          </a:p>
        </p:txBody>
      </p:sp>
      <p:sp>
        <p:nvSpPr>
          <p:cNvPr id="10" name="テキスト ボックス 9">
            <a:extLst>
              <a:ext uri="{FF2B5EF4-FFF2-40B4-BE49-F238E27FC236}">
                <a16:creationId xmlns:a16="http://schemas.microsoft.com/office/drawing/2014/main" id="{96C59985-2996-F0F6-76EB-157E1041A796}"/>
              </a:ext>
            </a:extLst>
          </p:cNvPr>
          <p:cNvSpPr txBox="1"/>
          <p:nvPr/>
        </p:nvSpPr>
        <p:spPr>
          <a:xfrm>
            <a:off x="4550889" y="5500138"/>
            <a:ext cx="761956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B05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Laying oyster shells inhibits the rolling up of bottom mud </a:t>
            </a:r>
            <a:r>
              <a:rPr kumimoji="1" lang="en-US" altLang="ja-JP" sz="2400" b="1" i="0" u="none" strike="noStrike" kern="1200" cap="none" spc="0" normalizeH="0" baseline="0" noProof="0" dirty="0" err="1">
                <a:ln>
                  <a:noFill/>
                </a:ln>
                <a:solidFill>
                  <a:srgbClr val="00B05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andprevent</a:t>
            </a:r>
            <a:r>
              <a:rPr kumimoji="1" lang="en-US" altLang="ja-JP" sz="2400" b="1" i="0" u="none" strike="noStrike" kern="1200" cap="none" spc="0" normalizeH="0" baseline="0" noProof="0" dirty="0">
                <a:ln>
                  <a:noFill/>
                </a:ln>
                <a:solidFill>
                  <a:srgbClr val="00B050"/>
                </a:solidFill>
                <a:effectLst>
                  <a:outerShdw blurRad="38100" dist="38100" dir="2700000" algn="tl">
                    <a:srgbClr val="FFFFFF"/>
                  </a:outerShdw>
                </a:effectLst>
                <a:uLnTx/>
                <a:uFillTx/>
                <a:latin typeface="Arial" pitchFamily="34" charset="0"/>
                <a:ea typeface="ＭＳ ゴシック" panose="020B0609070205080204" pitchFamily="49" charset="-128"/>
                <a:cs typeface="+mn-cs"/>
              </a:rPr>
              <a:t> floating mud from adhering to leaf surfaces.</a:t>
            </a:r>
            <a:endParaRPr kumimoji="1" lang="ja-JP" altLang="en-US" sz="2400" b="1" i="0" u="none" strike="noStrike" kern="1200" cap="none" spc="0" normalizeH="0" baseline="0" noProof="0" dirty="0">
              <a:ln>
                <a:noFill/>
              </a:ln>
              <a:solidFill>
                <a:srgbClr val="00B050"/>
              </a:solidFill>
              <a:effectLst>
                <a:outerShdw blurRad="38100" dist="38100" dir="2700000" algn="tl">
                  <a:srgbClr val="FFFFFF"/>
                </a:outerShdw>
              </a:effectLst>
              <a:uLnTx/>
              <a:uFillTx/>
              <a:latin typeface="Arial" panose="020B0604020202020204" pitchFamily="34" charset="0"/>
              <a:ea typeface="ＭＳ ゴシック" panose="020B0609070205080204" pitchFamily="49" charset="-128"/>
              <a:cs typeface="+mn-cs"/>
            </a:endParaRPr>
          </a:p>
        </p:txBody>
      </p:sp>
      <p:sp>
        <p:nvSpPr>
          <p:cNvPr id="11" name="矢印: 右 10">
            <a:extLst>
              <a:ext uri="{FF2B5EF4-FFF2-40B4-BE49-F238E27FC236}">
                <a16:creationId xmlns:a16="http://schemas.microsoft.com/office/drawing/2014/main" id="{F48C4FB4-C75A-9B81-87CF-BD3B4F5B35CB}"/>
              </a:ext>
            </a:extLst>
          </p:cNvPr>
          <p:cNvSpPr/>
          <p:nvPr/>
        </p:nvSpPr>
        <p:spPr>
          <a:xfrm>
            <a:off x="4240217" y="3727985"/>
            <a:ext cx="457200" cy="31326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矢印: 右 11">
            <a:extLst>
              <a:ext uri="{FF2B5EF4-FFF2-40B4-BE49-F238E27FC236}">
                <a16:creationId xmlns:a16="http://schemas.microsoft.com/office/drawing/2014/main" id="{BC90623A-B2B4-8EEB-7ABD-C89A66E8F3A3}"/>
              </a:ext>
            </a:extLst>
          </p:cNvPr>
          <p:cNvSpPr/>
          <p:nvPr/>
        </p:nvSpPr>
        <p:spPr>
          <a:xfrm>
            <a:off x="4181251" y="5611051"/>
            <a:ext cx="457200" cy="31326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テキスト ボックス 1">
            <a:extLst>
              <a:ext uri="{FF2B5EF4-FFF2-40B4-BE49-F238E27FC236}">
                <a16:creationId xmlns:a16="http://schemas.microsoft.com/office/drawing/2014/main" id="{7F578566-0C95-7EA1-8C45-11C2C9043581}"/>
              </a:ext>
            </a:extLst>
          </p:cNvPr>
          <p:cNvSpPr txBox="1"/>
          <p:nvPr/>
        </p:nvSpPr>
        <p:spPr>
          <a:xfrm>
            <a:off x="6714611" y="1026494"/>
            <a:ext cx="3035333" cy="400110"/>
          </a:xfrm>
          <a:prstGeom prst="rect">
            <a:avLst/>
          </a:prstGeom>
          <a:noFill/>
          <a:ln>
            <a:solidFill>
              <a:srgbClr val="0070C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カキ殻が錨の役割をする</a:t>
            </a:r>
          </a:p>
        </p:txBody>
      </p:sp>
      <p:sp>
        <p:nvSpPr>
          <p:cNvPr id="8" name="テキスト ボックス 7">
            <a:extLst>
              <a:ext uri="{FF2B5EF4-FFF2-40B4-BE49-F238E27FC236}">
                <a16:creationId xmlns:a16="http://schemas.microsoft.com/office/drawing/2014/main" id="{6093B796-5D06-5983-1CA8-AEE40E246E44}"/>
              </a:ext>
            </a:extLst>
          </p:cNvPr>
          <p:cNvSpPr txBox="1"/>
          <p:nvPr/>
        </p:nvSpPr>
        <p:spPr>
          <a:xfrm>
            <a:off x="6935073" y="3305236"/>
            <a:ext cx="2513727" cy="400110"/>
          </a:xfrm>
          <a:prstGeom prst="rect">
            <a:avLst/>
          </a:prstGeom>
          <a:noFill/>
          <a:ln>
            <a:solidFill>
              <a:srgbClr val="0070C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カキ殻が濁りを抑える</a:t>
            </a:r>
          </a:p>
        </p:txBody>
      </p:sp>
      <p:sp>
        <p:nvSpPr>
          <p:cNvPr id="9" name="テキスト ボックス 8">
            <a:extLst>
              <a:ext uri="{FF2B5EF4-FFF2-40B4-BE49-F238E27FC236}">
                <a16:creationId xmlns:a16="http://schemas.microsoft.com/office/drawing/2014/main" id="{D49C8193-DAAE-4015-EFD2-DFF89CC540AE}"/>
              </a:ext>
            </a:extLst>
          </p:cNvPr>
          <p:cNvSpPr txBox="1"/>
          <p:nvPr/>
        </p:nvSpPr>
        <p:spPr>
          <a:xfrm>
            <a:off x="8360672" y="6257673"/>
            <a:ext cx="3472393" cy="400110"/>
          </a:xfrm>
          <a:prstGeom prst="rect">
            <a:avLst/>
          </a:prstGeom>
          <a:noFill/>
          <a:ln>
            <a:solidFill>
              <a:srgbClr val="0070C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カキ殻が光合成阻害を抑える</a:t>
            </a:r>
          </a:p>
        </p:txBody>
      </p:sp>
      <p:pic>
        <p:nvPicPr>
          <p:cNvPr id="13" name="図 12">
            <a:extLst>
              <a:ext uri="{FF2B5EF4-FFF2-40B4-BE49-F238E27FC236}">
                <a16:creationId xmlns:a16="http://schemas.microsoft.com/office/drawing/2014/main" id="{A9162BE2-8733-EF01-7EB4-2D3CE706DB67}"/>
              </a:ext>
            </a:extLst>
          </p:cNvPr>
          <p:cNvPicPr>
            <a:picLocks noChangeAspect="1"/>
          </p:cNvPicPr>
          <p:nvPr/>
        </p:nvPicPr>
        <p:blipFill>
          <a:blip r:embed="rId5"/>
          <a:stretch>
            <a:fillRect/>
          </a:stretch>
        </p:blipFill>
        <p:spPr>
          <a:xfrm>
            <a:off x="49499" y="31659"/>
            <a:ext cx="1847248" cy="1018120"/>
          </a:xfrm>
          <a:prstGeom prst="rect">
            <a:avLst/>
          </a:prstGeom>
        </p:spPr>
      </p:pic>
    </p:spTree>
    <p:extLst>
      <p:ext uri="{BB962C8B-B14F-4D97-AF65-F5344CB8AC3E}">
        <p14:creationId xmlns:p14="http://schemas.microsoft.com/office/powerpoint/2010/main" val="375868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820"/>
                                        </p:tgtEl>
                                        <p:attrNameLst>
                                          <p:attrName>style.visibility</p:attrName>
                                        </p:attrNameLst>
                                      </p:cBhvr>
                                      <p:to>
                                        <p:strVal val="visible"/>
                                      </p:to>
                                    </p:set>
                                    <p:animEffect transition="in" filter="fade">
                                      <p:cBhvr>
                                        <p:cTn id="35" dur="500"/>
                                        <p:tgtEl>
                                          <p:spTgt spid="348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P spid="3" grpId="0" animBg="1"/>
      <p:bldP spid="7" grpId="0" animBg="1"/>
      <p:bldP spid="4" grpId="0" animBg="1"/>
      <p:bldP spid="5" grpId="0"/>
      <p:bldP spid="6" grpId="0"/>
      <p:bldP spid="10" grpId="0"/>
      <p:bldP spid="11" grpId="0" animBg="1"/>
      <p:bldP spid="12" grpId="0" animBg="1"/>
      <p:bldP spid="2"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タイトル 1"/>
          <p:cNvSpPr>
            <a:spLocks noGrp="1"/>
          </p:cNvSpPr>
          <p:nvPr>
            <p:ph type="title"/>
          </p:nvPr>
        </p:nvSpPr>
        <p:spPr>
          <a:xfrm>
            <a:off x="-104775" y="984089"/>
            <a:ext cx="12296775" cy="709613"/>
          </a:xfrm>
        </p:spPr>
        <p:txBody>
          <a:bodyPr/>
          <a:lstStyle/>
          <a:p>
            <a:pPr eaLnBrk="1" hangingPunct="1"/>
            <a:r>
              <a:rPr lang="en-US" altLang="ja-JP" sz="4000" dirty="0">
                <a:solidFill>
                  <a:schemeClr val="tx1"/>
                </a:solidFill>
              </a:rPr>
              <a:t>Improvement of bottom sediment using oyster shells</a:t>
            </a:r>
            <a:endParaRPr lang="ja-JP" altLang="en-US" sz="4000" dirty="0">
              <a:solidFill>
                <a:schemeClr val="tx1"/>
              </a:solidFill>
            </a:endParaRPr>
          </a:p>
        </p:txBody>
      </p:sp>
      <p:pic>
        <p:nvPicPr>
          <p:cNvPr id="137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6" y="1693702"/>
            <a:ext cx="5760549" cy="43199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128" y="1846102"/>
            <a:ext cx="6106476" cy="45699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6829BD84-D361-0891-D6A4-C402C0139594}"/>
              </a:ext>
            </a:extLst>
          </p:cNvPr>
          <p:cNvPicPr>
            <a:picLocks noChangeAspect="1"/>
          </p:cNvPicPr>
          <p:nvPr/>
        </p:nvPicPr>
        <p:blipFill>
          <a:blip r:embed="rId5"/>
          <a:stretch>
            <a:fillRect/>
          </a:stretch>
        </p:blipFill>
        <p:spPr>
          <a:xfrm>
            <a:off x="10192356" y="110065"/>
            <a:ext cx="1847248" cy="1018120"/>
          </a:xfrm>
          <a:prstGeom prst="rect">
            <a:avLst/>
          </a:prstGeom>
        </p:spPr>
      </p:pic>
    </p:spTree>
    <p:extLst>
      <p:ext uri="{BB962C8B-B14F-4D97-AF65-F5344CB8AC3E}">
        <p14:creationId xmlns:p14="http://schemas.microsoft.com/office/powerpoint/2010/main" val="215753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462" y="403248"/>
            <a:ext cx="9285287"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テキスト ボックス 1"/>
          <p:cNvSpPr txBox="1">
            <a:spLocks noChangeArrowheads="1"/>
          </p:cNvSpPr>
          <p:nvPr/>
        </p:nvSpPr>
        <p:spPr bwMode="auto">
          <a:xfrm>
            <a:off x="1776413" y="128588"/>
            <a:ext cx="830738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Satoumi Ecosystem</a:t>
            </a: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a:t>
            </a: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ecosystem based management) aims to enhance the productivity of marine ecosystem</a:t>
            </a:r>
          </a:p>
        </p:txBody>
      </p:sp>
      <p:pic>
        <p:nvPicPr>
          <p:cNvPr id="2" name="図 1">
            <a:extLst>
              <a:ext uri="{FF2B5EF4-FFF2-40B4-BE49-F238E27FC236}">
                <a16:creationId xmlns:a16="http://schemas.microsoft.com/office/drawing/2014/main" id="{0B9C43E8-BFFA-3464-F877-95B50128743F}"/>
              </a:ext>
            </a:extLst>
          </p:cNvPr>
          <p:cNvPicPr>
            <a:picLocks noChangeAspect="1"/>
          </p:cNvPicPr>
          <p:nvPr/>
        </p:nvPicPr>
        <p:blipFill>
          <a:blip r:embed="rId4"/>
          <a:stretch>
            <a:fillRect/>
          </a:stretch>
        </p:blipFill>
        <p:spPr>
          <a:xfrm>
            <a:off x="10239676" y="68240"/>
            <a:ext cx="1847248" cy="1018120"/>
          </a:xfrm>
          <a:prstGeom prst="rect">
            <a:avLst/>
          </a:prstGeom>
        </p:spPr>
      </p:pic>
    </p:spTree>
    <p:extLst>
      <p:ext uri="{BB962C8B-B14F-4D97-AF65-F5344CB8AC3E}">
        <p14:creationId xmlns:p14="http://schemas.microsoft.com/office/powerpoint/2010/main" val="993637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9392016" y="1114985"/>
            <a:ext cx="2637033" cy="2296355"/>
          </a:xfrm>
          <a:prstGeom prst="rect">
            <a:avLst/>
          </a:prstGeom>
        </p:spPr>
      </p:pic>
      <p:pic>
        <p:nvPicPr>
          <p:cNvPr id="4" name="図 3"/>
          <p:cNvPicPr>
            <a:picLocks noChangeAspect="1"/>
          </p:cNvPicPr>
          <p:nvPr/>
        </p:nvPicPr>
        <p:blipFill>
          <a:blip r:embed="rId4"/>
          <a:stretch>
            <a:fillRect/>
          </a:stretch>
        </p:blipFill>
        <p:spPr>
          <a:xfrm>
            <a:off x="9451101" y="4194322"/>
            <a:ext cx="2589599" cy="2298694"/>
          </a:xfrm>
          <a:prstGeom prst="rect">
            <a:avLst/>
          </a:prstGeom>
        </p:spPr>
      </p:pic>
      <p:pic>
        <p:nvPicPr>
          <p:cNvPr id="5" name="図 4"/>
          <p:cNvPicPr>
            <a:picLocks noChangeAspect="1"/>
          </p:cNvPicPr>
          <p:nvPr/>
        </p:nvPicPr>
        <p:blipFill>
          <a:blip r:embed="rId5"/>
          <a:stretch>
            <a:fillRect/>
          </a:stretch>
        </p:blipFill>
        <p:spPr>
          <a:xfrm>
            <a:off x="6340855" y="4164246"/>
            <a:ext cx="2590561" cy="2321028"/>
          </a:xfrm>
          <a:prstGeom prst="rect">
            <a:avLst/>
          </a:prstGeom>
        </p:spPr>
      </p:pic>
      <p:pic>
        <p:nvPicPr>
          <p:cNvPr id="6" name="図 5"/>
          <p:cNvPicPr>
            <a:picLocks noChangeAspect="1"/>
          </p:cNvPicPr>
          <p:nvPr/>
        </p:nvPicPr>
        <p:blipFill>
          <a:blip r:embed="rId6"/>
          <a:stretch>
            <a:fillRect/>
          </a:stretch>
        </p:blipFill>
        <p:spPr>
          <a:xfrm>
            <a:off x="3312519" y="4149006"/>
            <a:ext cx="2526388" cy="2321028"/>
          </a:xfrm>
          <a:prstGeom prst="rect">
            <a:avLst/>
          </a:prstGeom>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83692" y="1091372"/>
            <a:ext cx="2592695" cy="2275955"/>
          </a:xfrm>
          <a:prstGeom prst="rect">
            <a:avLst/>
          </a:prstGeom>
        </p:spPr>
      </p:pic>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3252173" y="1091298"/>
            <a:ext cx="2519363" cy="2293886"/>
          </a:xfrm>
          <a:prstGeom prst="rect">
            <a:avLst/>
          </a:prstGeom>
        </p:spPr>
      </p:pic>
      <p:pic>
        <p:nvPicPr>
          <p:cNvPr id="9" name="Picture 5" descr="S60年代アマモ"/>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6301063" y="1102846"/>
            <a:ext cx="2613121" cy="2293886"/>
          </a:xfrm>
          <a:prstGeom prst="rect">
            <a:avLst/>
          </a:prstGeom>
        </p:spPr>
      </p:pic>
      <p:sp>
        <p:nvSpPr>
          <p:cNvPr id="10" name="Text Box 9"/>
          <p:cNvSpPr txBox="1">
            <a:spLocks noChangeArrowheads="1"/>
          </p:cNvSpPr>
          <p:nvPr/>
        </p:nvSpPr>
        <p:spPr bwMode="auto">
          <a:xfrm>
            <a:off x="818575" y="3275460"/>
            <a:ext cx="1277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590ha</a:t>
            </a:r>
          </a:p>
        </p:txBody>
      </p:sp>
      <p:sp>
        <p:nvSpPr>
          <p:cNvPr id="12" name="Text Box 9"/>
          <p:cNvSpPr txBox="1">
            <a:spLocks noChangeArrowheads="1"/>
          </p:cNvSpPr>
          <p:nvPr/>
        </p:nvSpPr>
        <p:spPr bwMode="auto">
          <a:xfrm>
            <a:off x="7028893" y="3321262"/>
            <a:ext cx="965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12ha</a:t>
            </a:r>
          </a:p>
        </p:txBody>
      </p:sp>
      <p:sp>
        <p:nvSpPr>
          <p:cNvPr id="13" name="Text Box 9"/>
          <p:cNvSpPr txBox="1">
            <a:spLocks noChangeArrowheads="1"/>
          </p:cNvSpPr>
          <p:nvPr/>
        </p:nvSpPr>
        <p:spPr bwMode="auto">
          <a:xfrm>
            <a:off x="4088241" y="3306021"/>
            <a:ext cx="90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82ha</a:t>
            </a:r>
          </a:p>
        </p:txBody>
      </p:sp>
      <p:sp>
        <p:nvSpPr>
          <p:cNvPr id="14" name="Text Box 9"/>
          <p:cNvSpPr txBox="1">
            <a:spLocks noChangeArrowheads="1"/>
          </p:cNvSpPr>
          <p:nvPr/>
        </p:nvSpPr>
        <p:spPr bwMode="auto">
          <a:xfrm>
            <a:off x="10094009" y="3332390"/>
            <a:ext cx="965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38ha</a:t>
            </a:r>
          </a:p>
        </p:txBody>
      </p:sp>
      <p:sp>
        <p:nvSpPr>
          <p:cNvPr id="15" name="Text Box 9"/>
          <p:cNvSpPr txBox="1">
            <a:spLocks noChangeArrowheads="1"/>
          </p:cNvSpPr>
          <p:nvPr/>
        </p:nvSpPr>
        <p:spPr bwMode="auto">
          <a:xfrm>
            <a:off x="10187147" y="6421614"/>
            <a:ext cx="965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56ha</a:t>
            </a:r>
          </a:p>
        </p:txBody>
      </p:sp>
      <p:sp>
        <p:nvSpPr>
          <p:cNvPr id="16" name="Text Box 9"/>
          <p:cNvSpPr txBox="1">
            <a:spLocks noChangeArrowheads="1"/>
          </p:cNvSpPr>
          <p:nvPr/>
        </p:nvSpPr>
        <p:spPr bwMode="auto">
          <a:xfrm>
            <a:off x="6947791" y="6409808"/>
            <a:ext cx="965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80ha</a:t>
            </a:r>
          </a:p>
        </p:txBody>
      </p:sp>
      <p:sp>
        <p:nvSpPr>
          <p:cNvPr id="17" name="Text Box 9"/>
          <p:cNvSpPr txBox="1">
            <a:spLocks noChangeArrowheads="1"/>
          </p:cNvSpPr>
          <p:nvPr/>
        </p:nvSpPr>
        <p:spPr bwMode="auto">
          <a:xfrm>
            <a:off x="3883637" y="6391348"/>
            <a:ext cx="11974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200ha</a:t>
            </a:r>
          </a:p>
        </p:txBody>
      </p:sp>
      <p:sp>
        <p:nvSpPr>
          <p:cNvPr id="18" name="AutoShape 12"/>
          <p:cNvSpPr>
            <a:spLocks noChangeArrowheads="1"/>
          </p:cNvSpPr>
          <p:nvPr/>
        </p:nvSpPr>
        <p:spPr bwMode="auto">
          <a:xfrm>
            <a:off x="2830733" y="1346477"/>
            <a:ext cx="360363"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 name="AutoShape 12"/>
          <p:cNvSpPr>
            <a:spLocks noChangeArrowheads="1"/>
          </p:cNvSpPr>
          <p:nvPr/>
        </p:nvSpPr>
        <p:spPr bwMode="auto">
          <a:xfrm rot="5400000">
            <a:off x="11310264" y="3435266"/>
            <a:ext cx="597974"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 name="AutoShape 12"/>
          <p:cNvSpPr>
            <a:spLocks noChangeArrowheads="1"/>
          </p:cNvSpPr>
          <p:nvPr/>
        </p:nvSpPr>
        <p:spPr bwMode="auto">
          <a:xfrm>
            <a:off x="8953789" y="1346477"/>
            <a:ext cx="360363"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1" name="AutoShape 12"/>
          <p:cNvSpPr>
            <a:spLocks noChangeArrowheads="1"/>
          </p:cNvSpPr>
          <p:nvPr/>
        </p:nvSpPr>
        <p:spPr bwMode="auto">
          <a:xfrm>
            <a:off x="5864473" y="1359177"/>
            <a:ext cx="360363"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 name="AutoShape 12"/>
          <p:cNvSpPr>
            <a:spLocks noChangeArrowheads="1"/>
          </p:cNvSpPr>
          <p:nvPr/>
        </p:nvSpPr>
        <p:spPr bwMode="auto">
          <a:xfrm rot="10800000">
            <a:off x="5905137" y="4686220"/>
            <a:ext cx="360363"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 name="AutoShape 12"/>
          <p:cNvSpPr>
            <a:spLocks noChangeArrowheads="1"/>
          </p:cNvSpPr>
          <p:nvPr/>
        </p:nvSpPr>
        <p:spPr bwMode="auto">
          <a:xfrm rot="10800000">
            <a:off x="8993639" y="4673520"/>
            <a:ext cx="394495"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4" name="AutoShape 12"/>
          <p:cNvSpPr>
            <a:spLocks noChangeArrowheads="1"/>
          </p:cNvSpPr>
          <p:nvPr/>
        </p:nvSpPr>
        <p:spPr bwMode="auto">
          <a:xfrm rot="10800000">
            <a:off x="2819473" y="4673521"/>
            <a:ext cx="360363"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 name="Text Box 6"/>
          <p:cNvSpPr txBox="1">
            <a:spLocks noChangeArrowheads="1"/>
          </p:cNvSpPr>
          <p:nvPr/>
        </p:nvSpPr>
        <p:spPr bwMode="auto">
          <a:xfrm>
            <a:off x="761097" y="705822"/>
            <a:ext cx="1042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1950s</a:t>
            </a:r>
            <a:endParaRPr kumimoji="1" lang="ja-JP"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endParaRPr>
          </a:p>
        </p:txBody>
      </p:sp>
      <p:sp>
        <p:nvSpPr>
          <p:cNvPr id="26" name="Text Box 6"/>
          <p:cNvSpPr txBox="1">
            <a:spLocks noChangeArrowheads="1"/>
          </p:cNvSpPr>
          <p:nvPr/>
        </p:nvSpPr>
        <p:spPr bwMode="auto">
          <a:xfrm>
            <a:off x="6106206" y="658935"/>
            <a:ext cx="1042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1985s</a:t>
            </a:r>
            <a:endPar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27" name="Text Box 6"/>
          <p:cNvSpPr txBox="1">
            <a:spLocks noChangeArrowheads="1"/>
          </p:cNvSpPr>
          <p:nvPr/>
        </p:nvSpPr>
        <p:spPr bwMode="auto">
          <a:xfrm>
            <a:off x="3767098" y="687988"/>
            <a:ext cx="10422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1970s</a:t>
            </a:r>
            <a:endParaRPr kumimoji="1" lang="ja-JP"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endParaRPr>
          </a:p>
        </p:txBody>
      </p:sp>
      <p:sp>
        <p:nvSpPr>
          <p:cNvPr id="28" name="Text Box 6"/>
          <p:cNvSpPr txBox="1">
            <a:spLocks noChangeArrowheads="1"/>
          </p:cNvSpPr>
          <p:nvPr/>
        </p:nvSpPr>
        <p:spPr bwMode="auto">
          <a:xfrm>
            <a:off x="9544615" y="698595"/>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2005</a:t>
            </a:r>
            <a:endParaRPr kumimoji="1" lang="ja-JP"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endParaRPr>
          </a:p>
        </p:txBody>
      </p:sp>
      <p:sp>
        <p:nvSpPr>
          <p:cNvPr id="29" name="Text Box 6"/>
          <p:cNvSpPr txBox="1">
            <a:spLocks noChangeArrowheads="1"/>
          </p:cNvSpPr>
          <p:nvPr/>
        </p:nvSpPr>
        <p:spPr bwMode="auto">
          <a:xfrm>
            <a:off x="9972957" y="381178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2006</a:t>
            </a:r>
            <a:endParaRPr kumimoji="1" lang="ja-JP"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endParaRPr>
          </a:p>
        </p:txBody>
      </p:sp>
      <p:sp>
        <p:nvSpPr>
          <p:cNvPr id="30" name="Text Box 6"/>
          <p:cNvSpPr txBox="1">
            <a:spLocks noChangeArrowheads="1"/>
          </p:cNvSpPr>
          <p:nvPr/>
        </p:nvSpPr>
        <p:spPr bwMode="auto">
          <a:xfrm>
            <a:off x="6997933" y="3779011"/>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2007</a:t>
            </a:r>
            <a:endParaRPr kumimoji="1" lang="ja-JP"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endParaRPr>
          </a:p>
        </p:txBody>
      </p:sp>
      <p:sp>
        <p:nvSpPr>
          <p:cNvPr id="31" name="Text Box 6"/>
          <p:cNvSpPr txBox="1">
            <a:spLocks noChangeArrowheads="1"/>
          </p:cNvSpPr>
          <p:nvPr/>
        </p:nvSpPr>
        <p:spPr bwMode="auto">
          <a:xfrm>
            <a:off x="3996173" y="3776618"/>
            <a:ext cx="853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2011</a:t>
            </a:r>
            <a:endParaRPr kumimoji="1" lang="ja-JP"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p:cNvSpPr txBox="1"/>
          <p:nvPr/>
        </p:nvSpPr>
        <p:spPr>
          <a:xfrm>
            <a:off x="3137967" y="106053"/>
            <a:ext cx="6379439" cy="523220"/>
          </a:xfrm>
          <a:prstGeom prst="rect">
            <a:avLst/>
          </a:prstGeom>
          <a:solidFill>
            <a:schemeClr val="tx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C600"/>
                </a:solidFill>
                <a:effectLst/>
                <a:uLnTx/>
                <a:uFillTx/>
                <a:latin typeface="Tahoma"/>
                <a:ea typeface="ＭＳ Ｐゴシック"/>
                <a:cs typeface="+mn-cs"/>
              </a:rPr>
              <a:t>Development of eelgrass Bed in Hinase</a:t>
            </a:r>
            <a:endParaRPr kumimoji="1" lang="ja-JP" altLang="en-US" sz="2800" b="0" i="0" u="none" strike="noStrike" kern="1200" cap="none" spc="0" normalizeH="0" baseline="0" noProof="0" dirty="0">
              <a:ln>
                <a:noFill/>
              </a:ln>
              <a:solidFill>
                <a:srgbClr val="00C600"/>
              </a:solidFill>
              <a:effectLst/>
              <a:uLnTx/>
              <a:uFillTx/>
              <a:latin typeface="Tahoma"/>
              <a:ea typeface="ＭＳ Ｐゴシック"/>
              <a:cs typeface="+mn-cs"/>
            </a:endParaRPr>
          </a:p>
        </p:txBody>
      </p:sp>
      <p:sp>
        <p:nvSpPr>
          <p:cNvPr id="33" name="Freeform 9"/>
          <p:cNvSpPr>
            <a:spLocks/>
          </p:cNvSpPr>
          <p:nvPr/>
        </p:nvSpPr>
        <p:spPr bwMode="auto">
          <a:xfrm rot="1180799">
            <a:off x="7318944" y="4802005"/>
            <a:ext cx="221215" cy="241956"/>
          </a:xfrm>
          <a:custGeom>
            <a:avLst/>
            <a:gdLst/>
            <a:ahLst/>
            <a:cxnLst>
              <a:cxn ang="0">
                <a:pos x="18" y="30"/>
              </a:cxn>
              <a:cxn ang="0">
                <a:pos x="20" y="17"/>
              </a:cxn>
              <a:cxn ang="0">
                <a:pos x="16" y="13"/>
              </a:cxn>
              <a:cxn ang="0">
                <a:pos x="8" y="0"/>
              </a:cxn>
              <a:cxn ang="0">
                <a:pos x="1" y="6"/>
              </a:cxn>
              <a:cxn ang="0">
                <a:pos x="3" y="18"/>
              </a:cxn>
              <a:cxn ang="0">
                <a:pos x="17" y="32"/>
              </a:cxn>
              <a:cxn ang="0">
                <a:pos x="18" y="30"/>
              </a:cxn>
            </a:cxnLst>
            <a:rect l="0" t="0" r="r" b="b"/>
            <a:pathLst>
              <a:path w="24" h="32">
                <a:moveTo>
                  <a:pt x="18" y="30"/>
                </a:moveTo>
                <a:cubicBezTo>
                  <a:pt x="24" y="28"/>
                  <a:pt x="24" y="29"/>
                  <a:pt x="20" y="17"/>
                </a:cubicBezTo>
                <a:cubicBezTo>
                  <a:pt x="19" y="15"/>
                  <a:pt x="16" y="13"/>
                  <a:pt x="16" y="13"/>
                </a:cubicBezTo>
                <a:cubicBezTo>
                  <a:pt x="14" y="7"/>
                  <a:pt x="12" y="4"/>
                  <a:pt x="8" y="0"/>
                </a:cubicBezTo>
                <a:cubicBezTo>
                  <a:pt x="3" y="1"/>
                  <a:pt x="5" y="2"/>
                  <a:pt x="1" y="6"/>
                </a:cubicBezTo>
                <a:cubicBezTo>
                  <a:pt x="0" y="10"/>
                  <a:pt x="0" y="15"/>
                  <a:pt x="3" y="18"/>
                </a:cubicBezTo>
                <a:cubicBezTo>
                  <a:pt x="5" y="23"/>
                  <a:pt x="11" y="30"/>
                  <a:pt x="17" y="32"/>
                </a:cubicBezTo>
                <a:cubicBezTo>
                  <a:pt x="19" y="30"/>
                  <a:pt x="20" y="30"/>
                  <a:pt x="18" y="30"/>
                </a:cubicBezTo>
                <a:close/>
              </a:path>
            </a:pathLst>
          </a:custGeom>
          <a:solidFill>
            <a:srgbClr val="009900"/>
          </a:solidFill>
          <a:ln w="9525" cap="flat" cmpd="sng">
            <a:solidFill>
              <a:srgbClr val="0099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ahoma"/>
              <a:ea typeface="ＭＳ Ｐゴシック"/>
              <a:cs typeface="+mn-cs"/>
            </a:endParaRPr>
          </a:p>
        </p:txBody>
      </p:sp>
      <p:sp>
        <p:nvSpPr>
          <p:cNvPr id="34" name="Freeform 5"/>
          <p:cNvSpPr>
            <a:spLocks/>
          </p:cNvSpPr>
          <p:nvPr/>
        </p:nvSpPr>
        <p:spPr bwMode="auto">
          <a:xfrm>
            <a:off x="7511781" y="5841904"/>
            <a:ext cx="199659" cy="151639"/>
          </a:xfrm>
          <a:custGeom>
            <a:avLst/>
            <a:gdLst/>
            <a:ahLst/>
            <a:cxnLst>
              <a:cxn ang="0">
                <a:pos x="46" y="23"/>
              </a:cxn>
              <a:cxn ang="0">
                <a:pos x="29" y="5"/>
              </a:cxn>
              <a:cxn ang="0">
                <a:pos x="15" y="23"/>
              </a:cxn>
              <a:cxn ang="0">
                <a:pos x="46" y="23"/>
              </a:cxn>
            </a:cxnLst>
            <a:rect l="0" t="0" r="r" b="b"/>
            <a:pathLst>
              <a:path w="46" h="34">
                <a:moveTo>
                  <a:pt x="46" y="23"/>
                </a:moveTo>
                <a:cubicBezTo>
                  <a:pt x="44" y="12"/>
                  <a:pt x="40" y="7"/>
                  <a:pt x="29" y="5"/>
                </a:cubicBezTo>
                <a:cubicBezTo>
                  <a:pt x="15" y="0"/>
                  <a:pt x="0" y="8"/>
                  <a:pt x="15" y="23"/>
                </a:cubicBezTo>
                <a:cubicBezTo>
                  <a:pt x="19" y="34"/>
                  <a:pt x="38" y="31"/>
                  <a:pt x="46" y="23"/>
                </a:cubicBezTo>
                <a:close/>
              </a:path>
            </a:pathLst>
          </a:custGeom>
          <a:solidFill>
            <a:srgbClr val="009900"/>
          </a:solidFill>
          <a:ln w="9525" cap="flat" cmpd="sng">
            <a:solidFill>
              <a:srgbClr val="0099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ahoma"/>
              <a:ea typeface="ＭＳ Ｐゴシック"/>
              <a:cs typeface="+mn-cs"/>
            </a:endParaRPr>
          </a:p>
        </p:txBody>
      </p:sp>
      <p:sp>
        <p:nvSpPr>
          <p:cNvPr id="35" name="Freeform 5"/>
          <p:cNvSpPr>
            <a:spLocks/>
          </p:cNvSpPr>
          <p:nvPr/>
        </p:nvSpPr>
        <p:spPr bwMode="auto">
          <a:xfrm>
            <a:off x="10652760" y="5841659"/>
            <a:ext cx="152400" cy="151638"/>
          </a:xfrm>
          <a:custGeom>
            <a:avLst/>
            <a:gdLst/>
            <a:ahLst/>
            <a:cxnLst>
              <a:cxn ang="0">
                <a:pos x="46" y="23"/>
              </a:cxn>
              <a:cxn ang="0">
                <a:pos x="29" y="5"/>
              </a:cxn>
              <a:cxn ang="0">
                <a:pos x="15" y="23"/>
              </a:cxn>
              <a:cxn ang="0">
                <a:pos x="46" y="23"/>
              </a:cxn>
            </a:cxnLst>
            <a:rect l="0" t="0" r="r" b="b"/>
            <a:pathLst>
              <a:path w="46" h="34">
                <a:moveTo>
                  <a:pt x="46" y="23"/>
                </a:moveTo>
                <a:cubicBezTo>
                  <a:pt x="44" y="12"/>
                  <a:pt x="40" y="7"/>
                  <a:pt x="29" y="5"/>
                </a:cubicBezTo>
                <a:cubicBezTo>
                  <a:pt x="15" y="0"/>
                  <a:pt x="0" y="8"/>
                  <a:pt x="15" y="23"/>
                </a:cubicBezTo>
                <a:cubicBezTo>
                  <a:pt x="19" y="34"/>
                  <a:pt x="38" y="31"/>
                  <a:pt x="46" y="23"/>
                </a:cubicBezTo>
                <a:close/>
              </a:path>
            </a:pathLst>
          </a:custGeom>
          <a:solidFill>
            <a:srgbClr val="009900"/>
          </a:solidFill>
          <a:ln w="9525" cap="flat" cmpd="sng">
            <a:solidFill>
              <a:srgbClr val="009900"/>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ahoma"/>
              <a:ea typeface="ＭＳ Ｐゴシック"/>
              <a:cs typeface="+mn-cs"/>
            </a:endParaRPr>
          </a:p>
        </p:txBody>
      </p:sp>
      <p:sp>
        <p:nvSpPr>
          <p:cNvPr id="36" name="Freeform 3"/>
          <p:cNvSpPr>
            <a:spLocks/>
          </p:cNvSpPr>
          <p:nvPr/>
        </p:nvSpPr>
        <p:spPr bwMode="auto">
          <a:xfrm>
            <a:off x="4979477" y="4587930"/>
            <a:ext cx="370403" cy="385454"/>
          </a:xfrm>
          <a:custGeom>
            <a:avLst/>
            <a:gdLst>
              <a:gd name="T0" fmla="*/ 80 w 80"/>
              <a:gd name="T1" fmla="*/ 49 h 97"/>
              <a:gd name="T2" fmla="*/ 73 w 80"/>
              <a:gd name="T3" fmla="*/ 52 h 97"/>
              <a:gd name="T4" fmla="*/ 65 w 80"/>
              <a:gd name="T5" fmla="*/ 56 h 97"/>
              <a:gd name="T6" fmla="*/ 59 w 80"/>
              <a:gd name="T7" fmla="*/ 65 h 97"/>
              <a:gd name="T8" fmla="*/ 56 w 80"/>
              <a:gd name="T9" fmla="*/ 71 h 97"/>
              <a:gd name="T10" fmla="*/ 52 w 80"/>
              <a:gd name="T11" fmla="*/ 80 h 97"/>
              <a:gd name="T12" fmla="*/ 49 w 80"/>
              <a:gd name="T13" fmla="*/ 80 h 97"/>
              <a:gd name="T14" fmla="*/ 47 w 80"/>
              <a:gd name="T15" fmla="*/ 79 h 97"/>
              <a:gd name="T16" fmla="*/ 42 w 80"/>
              <a:gd name="T17" fmla="*/ 72 h 97"/>
              <a:gd name="T18" fmla="*/ 39 w 80"/>
              <a:gd name="T19" fmla="*/ 58 h 97"/>
              <a:gd name="T20" fmla="*/ 35 w 80"/>
              <a:gd name="T21" fmla="*/ 32 h 97"/>
              <a:gd name="T22" fmla="*/ 31 w 80"/>
              <a:gd name="T23" fmla="*/ 27 h 97"/>
              <a:gd name="T24" fmla="*/ 25 w 80"/>
              <a:gd name="T25" fmla="*/ 21 h 97"/>
              <a:gd name="T26" fmla="*/ 18 w 80"/>
              <a:gd name="T27" fmla="*/ 13 h 97"/>
              <a:gd name="T28" fmla="*/ 12 w 80"/>
              <a:gd name="T29" fmla="*/ 7 h 97"/>
              <a:gd name="T30" fmla="*/ 7 w 80"/>
              <a:gd name="T31" fmla="*/ 0 h 97"/>
              <a:gd name="T32" fmla="*/ 14 w 80"/>
              <a:gd name="T33" fmla="*/ 24 h 97"/>
              <a:gd name="T34" fmla="*/ 18 w 80"/>
              <a:gd name="T35" fmla="*/ 43 h 97"/>
              <a:gd name="T36" fmla="*/ 24 w 80"/>
              <a:gd name="T37" fmla="*/ 59 h 97"/>
              <a:gd name="T38" fmla="*/ 27 w 80"/>
              <a:gd name="T39" fmla="*/ 74 h 97"/>
              <a:gd name="T40" fmla="*/ 31 w 80"/>
              <a:gd name="T41" fmla="*/ 89 h 97"/>
              <a:gd name="T42" fmla="*/ 39 w 80"/>
              <a:gd name="T43" fmla="*/ 93 h 97"/>
              <a:gd name="T44" fmla="*/ 48 w 80"/>
              <a:gd name="T45" fmla="*/ 97 h 97"/>
              <a:gd name="T46" fmla="*/ 62 w 80"/>
              <a:gd name="T47" fmla="*/ 96 h 97"/>
              <a:gd name="T48" fmla="*/ 68 w 80"/>
              <a:gd name="T49" fmla="*/ 87 h 97"/>
              <a:gd name="T50" fmla="*/ 72 w 80"/>
              <a:gd name="T51" fmla="*/ 72 h 97"/>
              <a:gd name="T52" fmla="*/ 78 w 80"/>
              <a:gd name="T53" fmla="*/ 60 h 97"/>
              <a:gd name="T54" fmla="*/ 80 w 80"/>
              <a:gd name="T55" fmla="*/ 49 h 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97"/>
              <a:gd name="T86" fmla="*/ 80 w 80"/>
              <a:gd name="T87" fmla="*/ 97 h 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97">
                <a:moveTo>
                  <a:pt x="80" y="49"/>
                </a:moveTo>
                <a:cubicBezTo>
                  <a:pt x="78" y="53"/>
                  <a:pt x="80" y="50"/>
                  <a:pt x="73" y="52"/>
                </a:cubicBezTo>
                <a:cubicBezTo>
                  <a:pt x="70" y="53"/>
                  <a:pt x="65" y="56"/>
                  <a:pt x="65" y="56"/>
                </a:cubicBezTo>
                <a:cubicBezTo>
                  <a:pt x="64" y="59"/>
                  <a:pt x="62" y="63"/>
                  <a:pt x="59" y="65"/>
                </a:cubicBezTo>
                <a:cubicBezTo>
                  <a:pt x="58" y="67"/>
                  <a:pt x="56" y="71"/>
                  <a:pt x="56" y="71"/>
                </a:cubicBezTo>
                <a:cubicBezTo>
                  <a:pt x="55" y="76"/>
                  <a:pt x="56" y="78"/>
                  <a:pt x="52" y="80"/>
                </a:cubicBezTo>
                <a:cubicBezTo>
                  <a:pt x="51" y="85"/>
                  <a:pt x="52" y="85"/>
                  <a:pt x="49" y="80"/>
                </a:cubicBezTo>
                <a:cubicBezTo>
                  <a:pt x="49" y="79"/>
                  <a:pt x="48" y="79"/>
                  <a:pt x="47" y="79"/>
                </a:cubicBezTo>
                <a:cubicBezTo>
                  <a:pt x="46" y="76"/>
                  <a:pt x="42" y="72"/>
                  <a:pt x="42" y="72"/>
                </a:cubicBezTo>
                <a:cubicBezTo>
                  <a:pt x="42" y="67"/>
                  <a:pt x="39" y="58"/>
                  <a:pt x="39" y="58"/>
                </a:cubicBezTo>
                <a:cubicBezTo>
                  <a:pt x="39" y="53"/>
                  <a:pt x="43" y="36"/>
                  <a:pt x="35" y="32"/>
                </a:cubicBezTo>
                <a:cubicBezTo>
                  <a:pt x="33" y="27"/>
                  <a:pt x="34" y="29"/>
                  <a:pt x="31" y="27"/>
                </a:cubicBezTo>
                <a:cubicBezTo>
                  <a:pt x="30" y="25"/>
                  <a:pt x="27" y="22"/>
                  <a:pt x="25" y="21"/>
                </a:cubicBezTo>
                <a:cubicBezTo>
                  <a:pt x="24" y="18"/>
                  <a:pt x="21" y="14"/>
                  <a:pt x="18" y="13"/>
                </a:cubicBezTo>
                <a:cubicBezTo>
                  <a:pt x="17" y="11"/>
                  <a:pt x="14" y="8"/>
                  <a:pt x="12" y="7"/>
                </a:cubicBezTo>
                <a:cubicBezTo>
                  <a:pt x="10" y="4"/>
                  <a:pt x="10" y="2"/>
                  <a:pt x="7" y="0"/>
                </a:cubicBezTo>
                <a:cubicBezTo>
                  <a:pt x="0" y="2"/>
                  <a:pt x="8" y="21"/>
                  <a:pt x="14" y="24"/>
                </a:cubicBezTo>
                <a:cubicBezTo>
                  <a:pt x="16" y="43"/>
                  <a:pt x="11" y="39"/>
                  <a:pt x="18" y="43"/>
                </a:cubicBezTo>
                <a:cubicBezTo>
                  <a:pt x="21" y="49"/>
                  <a:pt x="17" y="56"/>
                  <a:pt x="24" y="59"/>
                </a:cubicBezTo>
                <a:cubicBezTo>
                  <a:pt x="25" y="64"/>
                  <a:pt x="25" y="69"/>
                  <a:pt x="27" y="74"/>
                </a:cubicBezTo>
                <a:cubicBezTo>
                  <a:pt x="27" y="77"/>
                  <a:pt x="28" y="86"/>
                  <a:pt x="31" y="89"/>
                </a:cubicBezTo>
                <a:cubicBezTo>
                  <a:pt x="33" y="91"/>
                  <a:pt x="39" y="93"/>
                  <a:pt x="39" y="93"/>
                </a:cubicBezTo>
                <a:cubicBezTo>
                  <a:pt x="41" y="97"/>
                  <a:pt x="43" y="96"/>
                  <a:pt x="48" y="97"/>
                </a:cubicBezTo>
                <a:cubicBezTo>
                  <a:pt x="53" y="97"/>
                  <a:pt x="57" y="97"/>
                  <a:pt x="62" y="96"/>
                </a:cubicBezTo>
                <a:cubicBezTo>
                  <a:pt x="65" y="95"/>
                  <a:pt x="62" y="89"/>
                  <a:pt x="68" y="87"/>
                </a:cubicBezTo>
                <a:cubicBezTo>
                  <a:pt x="71" y="82"/>
                  <a:pt x="66" y="75"/>
                  <a:pt x="72" y="72"/>
                </a:cubicBezTo>
                <a:cubicBezTo>
                  <a:pt x="74" y="66"/>
                  <a:pt x="71" y="62"/>
                  <a:pt x="78" y="60"/>
                </a:cubicBezTo>
                <a:cubicBezTo>
                  <a:pt x="80" y="51"/>
                  <a:pt x="80" y="55"/>
                  <a:pt x="80" y="49"/>
                </a:cubicBez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Tahoma"/>
              <a:ea typeface="ＭＳ Ｐゴシック"/>
              <a:cs typeface="+mn-cs"/>
            </a:endParaRPr>
          </a:p>
        </p:txBody>
      </p:sp>
      <p:pic>
        <p:nvPicPr>
          <p:cNvPr id="11" name="図 10"/>
          <p:cNvPicPr>
            <a:picLocks noChangeAspect="1"/>
          </p:cNvPicPr>
          <p:nvPr/>
        </p:nvPicPr>
        <p:blipFill>
          <a:blip r:embed="rId10"/>
          <a:stretch>
            <a:fillRect/>
          </a:stretch>
        </p:blipFill>
        <p:spPr>
          <a:xfrm>
            <a:off x="210721" y="4169160"/>
            <a:ext cx="2615411" cy="2316681"/>
          </a:xfrm>
          <a:prstGeom prst="rect">
            <a:avLst/>
          </a:prstGeom>
        </p:spPr>
      </p:pic>
      <p:sp>
        <p:nvSpPr>
          <p:cNvPr id="37" name="Freeform 35"/>
          <p:cNvSpPr>
            <a:spLocks/>
          </p:cNvSpPr>
          <p:nvPr/>
        </p:nvSpPr>
        <p:spPr bwMode="auto">
          <a:xfrm rot="2484955">
            <a:off x="1262935" y="4498848"/>
            <a:ext cx="853665" cy="656856"/>
          </a:xfrm>
          <a:custGeom>
            <a:avLst/>
            <a:gdLst>
              <a:gd name="T0" fmla="*/ 30 w 940"/>
              <a:gd name="T1" fmla="*/ 312 h 451"/>
              <a:gd name="T2" fmla="*/ 22 w 940"/>
              <a:gd name="T3" fmla="*/ 240 h 451"/>
              <a:gd name="T4" fmla="*/ 70 w 940"/>
              <a:gd name="T5" fmla="*/ 224 h 451"/>
              <a:gd name="T6" fmla="*/ 166 w 940"/>
              <a:gd name="T7" fmla="*/ 176 h 451"/>
              <a:gd name="T8" fmla="*/ 238 w 940"/>
              <a:gd name="T9" fmla="*/ 112 h 451"/>
              <a:gd name="T10" fmla="*/ 342 w 940"/>
              <a:gd name="T11" fmla="*/ 80 h 451"/>
              <a:gd name="T12" fmla="*/ 390 w 940"/>
              <a:gd name="T13" fmla="*/ 48 h 451"/>
              <a:gd name="T14" fmla="*/ 430 w 940"/>
              <a:gd name="T15" fmla="*/ 40 h 451"/>
              <a:gd name="T16" fmla="*/ 502 w 940"/>
              <a:gd name="T17" fmla="*/ 16 h 451"/>
              <a:gd name="T18" fmla="*/ 550 w 940"/>
              <a:gd name="T19" fmla="*/ 0 h 451"/>
              <a:gd name="T20" fmla="*/ 926 w 940"/>
              <a:gd name="T21" fmla="*/ 96 h 451"/>
              <a:gd name="T22" fmla="*/ 862 w 940"/>
              <a:gd name="T23" fmla="*/ 160 h 451"/>
              <a:gd name="T24" fmla="*/ 742 w 940"/>
              <a:gd name="T25" fmla="*/ 120 h 451"/>
              <a:gd name="T26" fmla="*/ 566 w 940"/>
              <a:gd name="T27" fmla="*/ 88 h 451"/>
              <a:gd name="T28" fmla="*/ 446 w 940"/>
              <a:gd name="T29" fmla="*/ 112 h 451"/>
              <a:gd name="T30" fmla="*/ 374 w 940"/>
              <a:gd name="T31" fmla="*/ 144 h 451"/>
              <a:gd name="T32" fmla="*/ 246 w 940"/>
              <a:gd name="T33" fmla="*/ 216 h 451"/>
              <a:gd name="T34" fmla="*/ 270 w 940"/>
              <a:gd name="T35" fmla="*/ 232 h 451"/>
              <a:gd name="T36" fmla="*/ 310 w 940"/>
              <a:gd name="T37" fmla="*/ 224 h 451"/>
              <a:gd name="T38" fmla="*/ 262 w 940"/>
              <a:gd name="T39" fmla="*/ 232 h 451"/>
              <a:gd name="T40" fmla="*/ 270 w 940"/>
              <a:gd name="T41" fmla="*/ 336 h 451"/>
              <a:gd name="T42" fmla="*/ 286 w 940"/>
              <a:gd name="T43" fmla="*/ 384 h 451"/>
              <a:gd name="T44" fmla="*/ 214 w 940"/>
              <a:gd name="T45" fmla="*/ 424 h 451"/>
              <a:gd name="T46" fmla="*/ 182 w 940"/>
              <a:gd name="T47" fmla="*/ 376 h 451"/>
              <a:gd name="T48" fmla="*/ 30 w 940"/>
              <a:gd name="T49" fmla="*/ 31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0" h="451">
                <a:moveTo>
                  <a:pt x="30" y="312"/>
                </a:moveTo>
                <a:cubicBezTo>
                  <a:pt x="28" y="305"/>
                  <a:pt x="0" y="255"/>
                  <a:pt x="22" y="240"/>
                </a:cubicBezTo>
                <a:cubicBezTo>
                  <a:pt x="36" y="230"/>
                  <a:pt x="70" y="224"/>
                  <a:pt x="70" y="224"/>
                </a:cubicBezTo>
                <a:cubicBezTo>
                  <a:pt x="96" y="185"/>
                  <a:pt x="124" y="190"/>
                  <a:pt x="166" y="176"/>
                </a:cubicBezTo>
                <a:cubicBezTo>
                  <a:pt x="187" y="155"/>
                  <a:pt x="214" y="128"/>
                  <a:pt x="238" y="112"/>
                </a:cubicBezTo>
                <a:cubicBezTo>
                  <a:pt x="262" y="96"/>
                  <a:pt x="316" y="89"/>
                  <a:pt x="342" y="80"/>
                </a:cubicBezTo>
                <a:cubicBezTo>
                  <a:pt x="360" y="74"/>
                  <a:pt x="371" y="52"/>
                  <a:pt x="390" y="48"/>
                </a:cubicBezTo>
                <a:cubicBezTo>
                  <a:pt x="403" y="45"/>
                  <a:pt x="417" y="44"/>
                  <a:pt x="430" y="40"/>
                </a:cubicBezTo>
                <a:cubicBezTo>
                  <a:pt x="430" y="40"/>
                  <a:pt x="490" y="20"/>
                  <a:pt x="502" y="16"/>
                </a:cubicBezTo>
                <a:cubicBezTo>
                  <a:pt x="518" y="11"/>
                  <a:pt x="550" y="0"/>
                  <a:pt x="550" y="0"/>
                </a:cubicBezTo>
                <a:cubicBezTo>
                  <a:pt x="680" y="16"/>
                  <a:pt x="800" y="64"/>
                  <a:pt x="926" y="96"/>
                </a:cubicBezTo>
                <a:cubicBezTo>
                  <a:pt x="939" y="174"/>
                  <a:pt x="940" y="171"/>
                  <a:pt x="862" y="160"/>
                </a:cubicBezTo>
                <a:cubicBezTo>
                  <a:pt x="821" y="133"/>
                  <a:pt x="787" y="131"/>
                  <a:pt x="742" y="120"/>
                </a:cubicBezTo>
                <a:cubicBezTo>
                  <a:pt x="658" y="99"/>
                  <a:pt x="669" y="96"/>
                  <a:pt x="566" y="88"/>
                </a:cubicBezTo>
                <a:cubicBezTo>
                  <a:pt x="504" y="76"/>
                  <a:pt x="498" y="89"/>
                  <a:pt x="446" y="112"/>
                </a:cubicBezTo>
                <a:cubicBezTo>
                  <a:pt x="360" y="150"/>
                  <a:pt x="428" y="108"/>
                  <a:pt x="374" y="144"/>
                </a:cubicBezTo>
                <a:cubicBezTo>
                  <a:pt x="351" y="214"/>
                  <a:pt x="319" y="209"/>
                  <a:pt x="246" y="216"/>
                </a:cubicBezTo>
                <a:cubicBezTo>
                  <a:pt x="254" y="221"/>
                  <a:pt x="260" y="231"/>
                  <a:pt x="270" y="232"/>
                </a:cubicBezTo>
                <a:cubicBezTo>
                  <a:pt x="283" y="234"/>
                  <a:pt x="324" y="224"/>
                  <a:pt x="310" y="224"/>
                </a:cubicBezTo>
                <a:cubicBezTo>
                  <a:pt x="294" y="224"/>
                  <a:pt x="278" y="229"/>
                  <a:pt x="262" y="232"/>
                </a:cubicBezTo>
                <a:cubicBezTo>
                  <a:pt x="251" y="265"/>
                  <a:pt x="261" y="302"/>
                  <a:pt x="270" y="336"/>
                </a:cubicBezTo>
                <a:cubicBezTo>
                  <a:pt x="274" y="352"/>
                  <a:pt x="286" y="384"/>
                  <a:pt x="286" y="384"/>
                </a:cubicBezTo>
                <a:cubicBezTo>
                  <a:pt x="277" y="418"/>
                  <a:pt x="280" y="451"/>
                  <a:pt x="214" y="424"/>
                </a:cubicBezTo>
                <a:cubicBezTo>
                  <a:pt x="196" y="417"/>
                  <a:pt x="198" y="387"/>
                  <a:pt x="182" y="376"/>
                </a:cubicBezTo>
                <a:cubicBezTo>
                  <a:pt x="132" y="342"/>
                  <a:pt x="92" y="297"/>
                  <a:pt x="30" y="312"/>
                </a:cubicBezTo>
                <a:close/>
              </a:path>
            </a:pathLst>
          </a:custGeom>
          <a:solidFill>
            <a:srgbClr val="008000"/>
          </a:solidFill>
          <a:ln>
            <a:noFill/>
          </a:ln>
          <a:effectLst/>
          <a:extLst>
            <a:ext uri="{91240B29-F687-4F45-9708-019B960494DF}">
              <a14:hiddenLine xmlns:a14="http://schemas.microsoft.com/office/drawing/2010/main" w="9525" cap="flat" cmpd="sng">
                <a:solidFill>
                  <a:srgbClr val="FF66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ial" pitchFamily="34" charset="0"/>
              <a:ea typeface="ＭＳ Ｐゴシック"/>
              <a:cs typeface="+mn-cs"/>
            </a:endParaRPr>
          </a:p>
        </p:txBody>
      </p:sp>
      <p:sp>
        <p:nvSpPr>
          <p:cNvPr id="38" name="Freeform 3"/>
          <p:cNvSpPr>
            <a:spLocks/>
          </p:cNvSpPr>
          <p:nvPr/>
        </p:nvSpPr>
        <p:spPr bwMode="auto">
          <a:xfrm>
            <a:off x="1933022" y="4534998"/>
            <a:ext cx="414097" cy="488248"/>
          </a:xfrm>
          <a:custGeom>
            <a:avLst/>
            <a:gdLst>
              <a:gd name="T0" fmla="*/ 80 w 80"/>
              <a:gd name="T1" fmla="*/ 49 h 97"/>
              <a:gd name="T2" fmla="*/ 73 w 80"/>
              <a:gd name="T3" fmla="*/ 52 h 97"/>
              <a:gd name="T4" fmla="*/ 65 w 80"/>
              <a:gd name="T5" fmla="*/ 56 h 97"/>
              <a:gd name="T6" fmla="*/ 59 w 80"/>
              <a:gd name="T7" fmla="*/ 65 h 97"/>
              <a:gd name="T8" fmla="*/ 56 w 80"/>
              <a:gd name="T9" fmla="*/ 71 h 97"/>
              <a:gd name="T10" fmla="*/ 52 w 80"/>
              <a:gd name="T11" fmla="*/ 80 h 97"/>
              <a:gd name="T12" fmla="*/ 49 w 80"/>
              <a:gd name="T13" fmla="*/ 80 h 97"/>
              <a:gd name="T14" fmla="*/ 47 w 80"/>
              <a:gd name="T15" fmla="*/ 79 h 97"/>
              <a:gd name="T16" fmla="*/ 42 w 80"/>
              <a:gd name="T17" fmla="*/ 72 h 97"/>
              <a:gd name="T18" fmla="*/ 39 w 80"/>
              <a:gd name="T19" fmla="*/ 58 h 97"/>
              <a:gd name="T20" fmla="*/ 35 w 80"/>
              <a:gd name="T21" fmla="*/ 32 h 97"/>
              <a:gd name="T22" fmla="*/ 31 w 80"/>
              <a:gd name="T23" fmla="*/ 27 h 97"/>
              <a:gd name="T24" fmla="*/ 25 w 80"/>
              <a:gd name="T25" fmla="*/ 21 h 97"/>
              <a:gd name="T26" fmla="*/ 18 w 80"/>
              <a:gd name="T27" fmla="*/ 13 h 97"/>
              <a:gd name="T28" fmla="*/ 12 w 80"/>
              <a:gd name="T29" fmla="*/ 7 h 97"/>
              <a:gd name="T30" fmla="*/ 7 w 80"/>
              <a:gd name="T31" fmla="*/ 0 h 97"/>
              <a:gd name="T32" fmla="*/ 14 w 80"/>
              <a:gd name="T33" fmla="*/ 24 h 97"/>
              <a:gd name="T34" fmla="*/ 18 w 80"/>
              <a:gd name="T35" fmla="*/ 43 h 97"/>
              <a:gd name="T36" fmla="*/ 24 w 80"/>
              <a:gd name="T37" fmla="*/ 59 h 97"/>
              <a:gd name="T38" fmla="*/ 27 w 80"/>
              <a:gd name="T39" fmla="*/ 74 h 97"/>
              <a:gd name="T40" fmla="*/ 31 w 80"/>
              <a:gd name="T41" fmla="*/ 89 h 97"/>
              <a:gd name="T42" fmla="*/ 39 w 80"/>
              <a:gd name="T43" fmla="*/ 93 h 97"/>
              <a:gd name="T44" fmla="*/ 48 w 80"/>
              <a:gd name="T45" fmla="*/ 97 h 97"/>
              <a:gd name="T46" fmla="*/ 62 w 80"/>
              <a:gd name="T47" fmla="*/ 96 h 97"/>
              <a:gd name="T48" fmla="*/ 68 w 80"/>
              <a:gd name="T49" fmla="*/ 87 h 97"/>
              <a:gd name="T50" fmla="*/ 72 w 80"/>
              <a:gd name="T51" fmla="*/ 72 h 97"/>
              <a:gd name="T52" fmla="*/ 78 w 80"/>
              <a:gd name="T53" fmla="*/ 60 h 97"/>
              <a:gd name="T54" fmla="*/ 80 w 80"/>
              <a:gd name="T55" fmla="*/ 49 h 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97"/>
              <a:gd name="T86" fmla="*/ 80 w 80"/>
              <a:gd name="T87" fmla="*/ 97 h 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97">
                <a:moveTo>
                  <a:pt x="80" y="49"/>
                </a:moveTo>
                <a:cubicBezTo>
                  <a:pt x="78" y="53"/>
                  <a:pt x="80" y="50"/>
                  <a:pt x="73" y="52"/>
                </a:cubicBezTo>
                <a:cubicBezTo>
                  <a:pt x="70" y="53"/>
                  <a:pt x="65" y="56"/>
                  <a:pt x="65" y="56"/>
                </a:cubicBezTo>
                <a:cubicBezTo>
                  <a:pt x="64" y="59"/>
                  <a:pt x="62" y="63"/>
                  <a:pt x="59" y="65"/>
                </a:cubicBezTo>
                <a:cubicBezTo>
                  <a:pt x="58" y="67"/>
                  <a:pt x="56" y="71"/>
                  <a:pt x="56" y="71"/>
                </a:cubicBezTo>
                <a:cubicBezTo>
                  <a:pt x="55" y="76"/>
                  <a:pt x="56" y="78"/>
                  <a:pt x="52" y="80"/>
                </a:cubicBezTo>
                <a:cubicBezTo>
                  <a:pt x="51" y="85"/>
                  <a:pt x="52" y="85"/>
                  <a:pt x="49" y="80"/>
                </a:cubicBezTo>
                <a:cubicBezTo>
                  <a:pt x="49" y="79"/>
                  <a:pt x="48" y="79"/>
                  <a:pt x="47" y="79"/>
                </a:cubicBezTo>
                <a:cubicBezTo>
                  <a:pt x="46" y="76"/>
                  <a:pt x="42" y="72"/>
                  <a:pt x="42" y="72"/>
                </a:cubicBezTo>
                <a:cubicBezTo>
                  <a:pt x="42" y="67"/>
                  <a:pt x="39" y="58"/>
                  <a:pt x="39" y="58"/>
                </a:cubicBezTo>
                <a:cubicBezTo>
                  <a:pt x="39" y="53"/>
                  <a:pt x="43" y="36"/>
                  <a:pt x="35" y="32"/>
                </a:cubicBezTo>
                <a:cubicBezTo>
                  <a:pt x="33" y="27"/>
                  <a:pt x="34" y="29"/>
                  <a:pt x="31" y="27"/>
                </a:cubicBezTo>
                <a:cubicBezTo>
                  <a:pt x="30" y="25"/>
                  <a:pt x="27" y="22"/>
                  <a:pt x="25" y="21"/>
                </a:cubicBezTo>
                <a:cubicBezTo>
                  <a:pt x="24" y="18"/>
                  <a:pt x="21" y="14"/>
                  <a:pt x="18" y="13"/>
                </a:cubicBezTo>
                <a:cubicBezTo>
                  <a:pt x="17" y="11"/>
                  <a:pt x="14" y="8"/>
                  <a:pt x="12" y="7"/>
                </a:cubicBezTo>
                <a:cubicBezTo>
                  <a:pt x="10" y="4"/>
                  <a:pt x="10" y="2"/>
                  <a:pt x="7" y="0"/>
                </a:cubicBezTo>
                <a:cubicBezTo>
                  <a:pt x="0" y="2"/>
                  <a:pt x="8" y="21"/>
                  <a:pt x="14" y="24"/>
                </a:cubicBezTo>
                <a:cubicBezTo>
                  <a:pt x="16" y="43"/>
                  <a:pt x="11" y="39"/>
                  <a:pt x="18" y="43"/>
                </a:cubicBezTo>
                <a:cubicBezTo>
                  <a:pt x="21" y="49"/>
                  <a:pt x="17" y="56"/>
                  <a:pt x="24" y="59"/>
                </a:cubicBezTo>
                <a:cubicBezTo>
                  <a:pt x="25" y="64"/>
                  <a:pt x="25" y="69"/>
                  <a:pt x="27" y="74"/>
                </a:cubicBezTo>
                <a:cubicBezTo>
                  <a:pt x="27" y="77"/>
                  <a:pt x="28" y="86"/>
                  <a:pt x="31" y="89"/>
                </a:cubicBezTo>
                <a:cubicBezTo>
                  <a:pt x="33" y="91"/>
                  <a:pt x="39" y="93"/>
                  <a:pt x="39" y="93"/>
                </a:cubicBezTo>
                <a:cubicBezTo>
                  <a:pt x="41" y="97"/>
                  <a:pt x="43" y="96"/>
                  <a:pt x="48" y="97"/>
                </a:cubicBezTo>
                <a:cubicBezTo>
                  <a:pt x="53" y="97"/>
                  <a:pt x="57" y="97"/>
                  <a:pt x="62" y="96"/>
                </a:cubicBezTo>
                <a:cubicBezTo>
                  <a:pt x="65" y="95"/>
                  <a:pt x="62" y="89"/>
                  <a:pt x="68" y="87"/>
                </a:cubicBezTo>
                <a:cubicBezTo>
                  <a:pt x="71" y="82"/>
                  <a:pt x="66" y="75"/>
                  <a:pt x="72" y="72"/>
                </a:cubicBezTo>
                <a:cubicBezTo>
                  <a:pt x="74" y="66"/>
                  <a:pt x="71" y="62"/>
                  <a:pt x="78" y="60"/>
                </a:cubicBezTo>
                <a:cubicBezTo>
                  <a:pt x="80" y="51"/>
                  <a:pt x="80" y="55"/>
                  <a:pt x="80" y="49"/>
                </a:cubicBez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ＭＳ Ｐゴシック"/>
              <a:cs typeface="+mn-cs"/>
            </a:endParaRPr>
          </a:p>
        </p:txBody>
      </p:sp>
      <p:sp>
        <p:nvSpPr>
          <p:cNvPr id="39" name="Freeform 9"/>
          <p:cNvSpPr>
            <a:spLocks/>
          </p:cNvSpPr>
          <p:nvPr/>
        </p:nvSpPr>
        <p:spPr bwMode="auto">
          <a:xfrm flipH="1">
            <a:off x="2112451" y="4785034"/>
            <a:ext cx="265616" cy="319590"/>
          </a:xfrm>
          <a:custGeom>
            <a:avLst/>
            <a:gdLst/>
            <a:ahLst/>
            <a:cxnLst>
              <a:cxn ang="0">
                <a:pos x="18" y="30"/>
              </a:cxn>
              <a:cxn ang="0">
                <a:pos x="20" y="17"/>
              </a:cxn>
              <a:cxn ang="0">
                <a:pos x="16" y="13"/>
              </a:cxn>
              <a:cxn ang="0">
                <a:pos x="8" y="0"/>
              </a:cxn>
              <a:cxn ang="0">
                <a:pos x="1" y="6"/>
              </a:cxn>
              <a:cxn ang="0">
                <a:pos x="3" y="18"/>
              </a:cxn>
              <a:cxn ang="0">
                <a:pos x="17" y="32"/>
              </a:cxn>
              <a:cxn ang="0">
                <a:pos x="18" y="30"/>
              </a:cxn>
            </a:cxnLst>
            <a:rect l="0" t="0" r="r" b="b"/>
            <a:pathLst>
              <a:path w="24" h="32">
                <a:moveTo>
                  <a:pt x="18" y="30"/>
                </a:moveTo>
                <a:cubicBezTo>
                  <a:pt x="24" y="28"/>
                  <a:pt x="24" y="29"/>
                  <a:pt x="20" y="17"/>
                </a:cubicBezTo>
                <a:cubicBezTo>
                  <a:pt x="19" y="15"/>
                  <a:pt x="16" y="13"/>
                  <a:pt x="16" y="13"/>
                </a:cubicBezTo>
                <a:cubicBezTo>
                  <a:pt x="14" y="7"/>
                  <a:pt x="12" y="4"/>
                  <a:pt x="8" y="0"/>
                </a:cubicBezTo>
                <a:cubicBezTo>
                  <a:pt x="3" y="1"/>
                  <a:pt x="5" y="2"/>
                  <a:pt x="1" y="6"/>
                </a:cubicBezTo>
                <a:cubicBezTo>
                  <a:pt x="0" y="10"/>
                  <a:pt x="0" y="15"/>
                  <a:pt x="3" y="18"/>
                </a:cubicBezTo>
                <a:cubicBezTo>
                  <a:pt x="5" y="23"/>
                  <a:pt x="11" y="30"/>
                  <a:pt x="17" y="32"/>
                </a:cubicBezTo>
                <a:cubicBezTo>
                  <a:pt x="19" y="30"/>
                  <a:pt x="20" y="30"/>
                  <a:pt x="18" y="30"/>
                </a:cubicBezTo>
                <a:close/>
              </a:path>
            </a:pathLst>
          </a:custGeom>
          <a:solidFill>
            <a:srgbClr val="009900"/>
          </a:solidFill>
          <a:ln w="9525" cap="flat" cmpd="sng">
            <a:solidFill>
              <a:srgbClr val="0099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ＭＳ Ｐゴシック"/>
              <a:cs typeface="+mn-cs"/>
            </a:endParaRPr>
          </a:p>
        </p:txBody>
      </p:sp>
      <p:sp>
        <p:nvSpPr>
          <p:cNvPr id="42" name="Text Box 9"/>
          <p:cNvSpPr txBox="1">
            <a:spLocks noChangeArrowheads="1"/>
          </p:cNvSpPr>
          <p:nvPr/>
        </p:nvSpPr>
        <p:spPr bwMode="auto">
          <a:xfrm>
            <a:off x="1047793" y="6421520"/>
            <a:ext cx="11974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250ha</a:t>
            </a:r>
          </a:p>
        </p:txBody>
      </p:sp>
      <p:sp>
        <p:nvSpPr>
          <p:cNvPr id="43" name="Text Box 6"/>
          <p:cNvSpPr txBox="1">
            <a:spLocks noChangeArrowheads="1"/>
          </p:cNvSpPr>
          <p:nvPr/>
        </p:nvSpPr>
        <p:spPr bwMode="auto">
          <a:xfrm>
            <a:off x="221031" y="3778461"/>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rPr>
              <a:t>2015</a:t>
            </a:r>
            <a:endParaRPr kumimoji="1" lang="ja-JP"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50" charset="-128"/>
              <a:cs typeface="+mn-cs"/>
            </a:endParaRPr>
          </a:p>
        </p:txBody>
      </p:sp>
      <p:sp>
        <p:nvSpPr>
          <p:cNvPr id="41" name="Freeform 9"/>
          <p:cNvSpPr>
            <a:spLocks/>
          </p:cNvSpPr>
          <p:nvPr/>
        </p:nvSpPr>
        <p:spPr bwMode="auto">
          <a:xfrm>
            <a:off x="1895901" y="4604538"/>
            <a:ext cx="151203" cy="115726"/>
          </a:xfrm>
          <a:custGeom>
            <a:avLst/>
            <a:gdLst/>
            <a:ahLst/>
            <a:cxnLst>
              <a:cxn ang="0">
                <a:pos x="18" y="30"/>
              </a:cxn>
              <a:cxn ang="0">
                <a:pos x="20" y="17"/>
              </a:cxn>
              <a:cxn ang="0">
                <a:pos x="16" y="13"/>
              </a:cxn>
              <a:cxn ang="0">
                <a:pos x="8" y="0"/>
              </a:cxn>
              <a:cxn ang="0">
                <a:pos x="1" y="6"/>
              </a:cxn>
              <a:cxn ang="0">
                <a:pos x="3" y="18"/>
              </a:cxn>
              <a:cxn ang="0">
                <a:pos x="17" y="32"/>
              </a:cxn>
              <a:cxn ang="0">
                <a:pos x="18" y="30"/>
              </a:cxn>
            </a:cxnLst>
            <a:rect l="0" t="0" r="r" b="b"/>
            <a:pathLst>
              <a:path w="24" h="32">
                <a:moveTo>
                  <a:pt x="18" y="30"/>
                </a:moveTo>
                <a:cubicBezTo>
                  <a:pt x="24" y="28"/>
                  <a:pt x="24" y="29"/>
                  <a:pt x="20" y="17"/>
                </a:cubicBezTo>
                <a:cubicBezTo>
                  <a:pt x="19" y="15"/>
                  <a:pt x="16" y="13"/>
                  <a:pt x="16" y="13"/>
                </a:cubicBezTo>
                <a:cubicBezTo>
                  <a:pt x="14" y="7"/>
                  <a:pt x="12" y="4"/>
                  <a:pt x="8" y="0"/>
                </a:cubicBezTo>
                <a:cubicBezTo>
                  <a:pt x="3" y="1"/>
                  <a:pt x="5" y="2"/>
                  <a:pt x="1" y="6"/>
                </a:cubicBezTo>
                <a:cubicBezTo>
                  <a:pt x="0" y="10"/>
                  <a:pt x="0" y="15"/>
                  <a:pt x="3" y="18"/>
                </a:cubicBezTo>
                <a:cubicBezTo>
                  <a:pt x="5" y="23"/>
                  <a:pt x="11" y="30"/>
                  <a:pt x="17" y="32"/>
                </a:cubicBezTo>
                <a:cubicBezTo>
                  <a:pt x="19" y="30"/>
                  <a:pt x="20" y="30"/>
                  <a:pt x="18" y="30"/>
                </a:cubicBezTo>
                <a:close/>
              </a:path>
            </a:pathLst>
          </a:custGeom>
          <a:solidFill>
            <a:srgbClr val="009900"/>
          </a:solidFill>
          <a:ln w="9525" cap="flat" cmpd="sng">
            <a:solidFill>
              <a:srgbClr val="0099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ＭＳ Ｐゴシック"/>
              <a:cs typeface="+mn-cs"/>
            </a:endParaRPr>
          </a:p>
        </p:txBody>
      </p:sp>
      <p:sp>
        <p:nvSpPr>
          <p:cNvPr id="44" name="Freeform 9"/>
          <p:cNvSpPr>
            <a:spLocks/>
          </p:cNvSpPr>
          <p:nvPr/>
        </p:nvSpPr>
        <p:spPr bwMode="auto">
          <a:xfrm>
            <a:off x="1496532" y="5848810"/>
            <a:ext cx="240029" cy="99383"/>
          </a:xfrm>
          <a:custGeom>
            <a:avLst/>
            <a:gdLst/>
            <a:ahLst/>
            <a:cxnLst>
              <a:cxn ang="0">
                <a:pos x="18" y="30"/>
              </a:cxn>
              <a:cxn ang="0">
                <a:pos x="20" y="17"/>
              </a:cxn>
              <a:cxn ang="0">
                <a:pos x="16" y="13"/>
              </a:cxn>
              <a:cxn ang="0">
                <a:pos x="8" y="0"/>
              </a:cxn>
              <a:cxn ang="0">
                <a:pos x="1" y="6"/>
              </a:cxn>
              <a:cxn ang="0">
                <a:pos x="3" y="18"/>
              </a:cxn>
              <a:cxn ang="0">
                <a:pos x="17" y="32"/>
              </a:cxn>
              <a:cxn ang="0">
                <a:pos x="18" y="30"/>
              </a:cxn>
            </a:cxnLst>
            <a:rect l="0" t="0" r="r" b="b"/>
            <a:pathLst>
              <a:path w="24" h="32">
                <a:moveTo>
                  <a:pt x="18" y="30"/>
                </a:moveTo>
                <a:cubicBezTo>
                  <a:pt x="24" y="28"/>
                  <a:pt x="24" y="29"/>
                  <a:pt x="20" y="17"/>
                </a:cubicBezTo>
                <a:cubicBezTo>
                  <a:pt x="19" y="15"/>
                  <a:pt x="16" y="13"/>
                  <a:pt x="16" y="13"/>
                </a:cubicBezTo>
                <a:cubicBezTo>
                  <a:pt x="14" y="7"/>
                  <a:pt x="12" y="4"/>
                  <a:pt x="8" y="0"/>
                </a:cubicBezTo>
                <a:cubicBezTo>
                  <a:pt x="3" y="1"/>
                  <a:pt x="5" y="2"/>
                  <a:pt x="1" y="6"/>
                </a:cubicBezTo>
                <a:cubicBezTo>
                  <a:pt x="0" y="10"/>
                  <a:pt x="0" y="15"/>
                  <a:pt x="3" y="18"/>
                </a:cubicBezTo>
                <a:cubicBezTo>
                  <a:pt x="5" y="23"/>
                  <a:pt x="11" y="30"/>
                  <a:pt x="17" y="32"/>
                </a:cubicBezTo>
                <a:cubicBezTo>
                  <a:pt x="19" y="30"/>
                  <a:pt x="20" y="30"/>
                  <a:pt x="18" y="30"/>
                </a:cubicBezTo>
                <a:close/>
              </a:path>
            </a:pathLst>
          </a:custGeom>
          <a:solidFill>
            <a:srgbClr val="009900"/>
          </a:solidFill>
          <a:ln w="9525" cap="flat" cmpd="sng">
            <a:solidFill>
              <a:srgbClr val="0099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ＭＳ Ｐゴシック"/>
              <a:cs typeface="+mn-cs"/>
            </a:endParaRPr>
          </a:p>
        </p:txBody>
      </p:sp>
      <p:sp>
        <p:nvSpPr>
          <p:cNvPr id="32" name="テキスト ボックス 31"/>
          <p:cNvSpPr txBox="1"/>
          <p:nvPr/>
        </p:nvSpPr>
        <p:spPr>
          <a:xfrm>
            <a:off x="1528448" y="3691102"/>
            <a:ext cx="2507418" cy="461665"/>
          </a:xfrm>
          <a:prstGeom prst="rect">
            <a:avLst/>
          </a:prstGeom>
          <a:solidFill>
            <a:srgbClr val="FFFF00"/>
          </a:solid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a:cs typeface="+mn-cs"/>
              </a:rPr>
              <a:t>100 Million Seeds!</a:t>
            </a:r>
            <a:endPar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a:cs typeface="+mn-cs"/>
            </a:endParaRPr>
          </a:p>
        </p:txBody>
      </p:sp>
      <p:sp>
        <p:nvSpPr>
          <p:cNvPr id="40" name="テキスト ボックス 39"/>
          <p:cNvSpPr txBox="1"/>
          <p:nvPr/>
        </p:nvSpPr>
        <p:spPr>
          <a:xfrm>
            <a:off x="7224251" y="688038"/>
            <a:ext cx="2135521" cy="400110"/>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Tahoma"/>
                <a:ea typeface="ＭＳ Ｐゴシック"/>
                <a:cs typeface="+mn-cs"/>
              </a:rPr>
              <a:t>Project Started</a:t>
            </a:r>
            <a:endParaRPr kumimoji="1" lang="ja-JP" altLang="en-US" sz="2000" b="0" i="0" u="none" strike="noStrike" kern="1200" cap="none" spc="0" normalizeH="0" baseline="0" noProof="0" dirty="0">
              <a:ln>
                <a:noFill/>
              </a:ln>
              <a:solidFill>
                <a:srgbClr val="FFFFFF"/>
              </a:solidFill>
              <a:effectLst/>
              <a:uLnTx/>
              <a:uFillTx/>
              <a:latin typeface="Tahoma"/>
              <a:ea typeface="ＭＳ Ｐゴシック"/>
              <a:cs typeface="+mn-cs"/>
            </a:endParaRPr>
          </a:p>
        </p:txBody>
      </p:sp>
      <p:pic>
        <p:nvPicPr>
          <p:cNvPr id="45" name="図 44">
            <a:extLst>
              <a:ext uri="{FF2B5EF4-FFF2-40B4-BE49-F238E27FC236}">
                <a16:creationId xmlns:a16="http://schemas.microsoft.com/office/drawing/2014/main" id="{27BC554C-B6D7-567F-877A-EB5A5A443E00}"/>
              </a:ext>
            </a:extLst>
          </p:cNvPr>
          <p:cNvPicPr>
            <a:picLocks noChangeAspect="1"/>
          </p:cNvPicPr>
          <p:nvPr/>
        </p:nvPicPr>
        <p:blipFill>
          <a:blip r:embed="rId11"/>
          <a:stretch>
            <a:fillRect/>
          </a:stretch>
        </p:blipFill>
        <p:spPr>
          <a:xfrm>
            <a:off x="10344752" y="48076"/>
            <a:ext cx="1847248" cy="1018120"/>
          </a:xfrm>
          <a:prstGeom prst="rect">
            <a:avLst/>
          </a:prstGeom>
        </p:spPr>
      </p:pic>
    </p:spTree>
    <p:extLst>
      <p:ext uri="{BB962C8B-B14F-4D97-AF65-F5344CB8AC3E}">
        <p14:creationId xmlns:p14="http://schemas.microsoft.com/office/powerpoint/2010/main" val="11904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テキスト ボックス 4"/>
          <p:cNvSpPr txBox="1">
            <a:spLocks noChangeArrowheads="1"/>
          </p:cNvSpPr>
          <p:nvPr/>
        </p:nvSpPr>
        <p:spPr bwMode="auto">
          <a:xfrm>
            <a:off x="3193237" y="124834"/>
            <a:ext cx="5626100" cy="5794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00C600"/>
                </a:solidFill>
                <a:effectLst/>
                <a:uLnTx/>
                <a:uFillTx/>
                <a:latin typeface="Calibri" pitchFamily="34" charset="0"/>
                <a:ea typeface="ＭＳ Ｐゴシック" pitchFamily="50" charset="-128"/>
              </a:rPr>
              <a:t>      Eelgrass (</a:t>
            </a:r>
            <a:r>
              <a:rPr kumimoji="1" lang="en-US" altLang="ja-JP" sz="3200" b="1" i="1" u="none" strike="noStrike" kern="1200" cap="none" spc="0" normalizeH="0" baseline="0" noProof="0" dirty="0">
                <a:ln>
                  <a:noFill/>
                </a:ln>
                <a:solidFill>
                  <a:srgbClr val="00C600"/>
                </a:solidFill>
                <a:effectLst/>
                <a:uLnTx/>
                <a:uFillTx/>
                <a:latin typeface="Calibri" pitchFamily="34" charset="0"/>
                <a:ea typeface="ＭＳ Ｐゴシック" pitchFamily="50" charset="-128"/>
              </a:rPr>
              <a:t>Zostera marina</a:t>
            </a:r>
            <a:r>
              <a:rPr kumimoji="1" lang="en-US" altLang="ja-JP" sz="3200" b="1" i="0" u="none" strike="noStrike" kern="1200" cap="none" spc="0" normalizeH="0" baseline="0" noProof="0" dirty="0">
                <a:ln>
                  <a:noFill/>
                </a:ln>
                <a:solidFill>
                  <a:srgbClr val="00C600"/>
                </a:solidFill>
                <a:effectLst/>
                <a:uLnTx/>
                <a:uFillTx/>
                <a:latin typeface="Calibri" pitchFamily="34" charset="0"/>
                <a:ea typeface="ＭＳ Ｐゴシック" pitchFamily="50" charset="-128"/>
              </a:rPr>
              <a:t>)</a:t>
            </a:r>
            <a:endParaRPr kumimoji="1" lang="ja-JP" altLang="en-US" sz="3200" b="1" i="0" u="none" strike="noStrike" kern="1200" cap="none" spc="0" normalizeH="0" baseline="0" noProof="0" dirty="0">
              <a:ln>
                <a:noFill/>
              </a:ln>
              <a:solidFill>
                <a:srgbClr val="00C600"/>
              </a:solidFill>
              <a:effectLst/>
              <a:uLnTx/>
              <a:uFillTx/>
              <a:latin typeface="Calibri" pitchFamily="34" charset="0"/>
              <a:ea typeface="ＭＳ Ｐゴシック" pitchFamily="50" charset="-128"/>
            </a:endParaRPr>
          </a:p>
        </p:txBody>
      </p:sp>
      <p:pic>
        <p:nvPicPr>
          <p:cNvPr id="267324" name="Picture 60" descr="C:\Users\Owner\Desktop\DropboxData\Dropbox2015.4.10\アマモ写真\アマモ船上から.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29" y="868675"/>
            <a:ext cx="3884684" cy="26764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7326" name="Picture 62" descr="C:\Users\Owner\Desktop\DropboxData\Dropbox2016.6.20\アマモ写真_2016.5.19\H24.6.13 現寺湾 (メバル).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62" y="3948029"/>
            <a:ext cx="3860259" cy="2572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7327" name="Picture 63" descr="C:\Users\Owner\Desktop\DropboxData\Dropbox2016.6.20\アマモ写真_2016.5.19\amamomebar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2423" y="868675"/>
            <a:ext cx="3706315" cy="26764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7329" name="Picture 65" descr="C:\Users\Owner\Desktop\DropboxData\Dropbox2016.6.20\アマモ写真_2016.5.19\H23.6.9_コウイカ卵塊_ 西岸側鋼管の北側の丸パッチ.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2423" y="3908809"/>
            <a:ext cx="3706315" cy="2650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7330" name="Picture 66" descr="C:\Users\Owner\Desktop\DropboxData\Dropbox2016.6.20\アマモ写真_2016.5.19\花枝採取②.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6928" y="868675"/>
            <a:ext cx="3600659" cy="27004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7331" name="Picture 67" descr="C:\Users\Owner\Desktop\DropboxData\Dropbox2016.6.20\アマモ写真_2016.5.19\選別①.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3676" y="3888790"/>
            <a:ext cx="3583911" cy="2687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BE7D4582-6B4B-D18F-AA6F-AE3EA3F0B3F1}"/>
              </a:ext>
            </a:extLst>
          </p:cNvPr>
          <p:cNvPicPr>
            <a:picLocks noChangeAspect="1"/>
          </p:cNvPicPr>
          <p:nvPr/>
        </p:nvPicPr>
        <p:blipFill>
          <a:blip r:embed="rId9"/>
          <a:stretch>
            <a:fillRect/>
          </a:stretch>
        </p:blipFill>
        <p:spPr>
          <a:xfrm>
            <a:off x="10194323" y="39995"/>
            <a:ext cx="1847248" cy="1018120"/>
          </a:xfrm>
          <a:prstGeom prst="rect">
            <a:avLst/>
          </a:prstGeom>
        </p:spPr>
      </p:pic>
    </p:spTree>
    <p:extLst>
      <p:ext uri="{BB962C8B-B14F-4D97-AF65-F5344CB8AC3E}">
        <p14:creationId xmlns:p14="http://schemas.microsoft.com/office/powerpoint/2010/main" val="356468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is015"/>
          <p:cNvPicPr>
            <a:picLocks noChangeAspect="1" noChangeArrowheads="1"/>
          </p:cNvPicPr>
          <p:nvPr/>
        </p:nvPicPr>
        <p:blipFill>
          <a:blip r:embed="rId3">
            <a:extLst>
              <a:ext uri="{28A0092B-C50C-407E-A947-70E740481C1C}">
                <a14:useLocalDpi xmlns:a14="http://schemas.microsoft.com/office/drawing/2010/main" val="0"/>
              </a:ext>
            </a:extLst>
          </a:blip>
          <a:srcRect l="48183" t="54283"/>
          <a:stretch>
            <a:fillRect/>
          </a:stretch>
        </p:blipFill>
        <p:spPr bwMode="auto">
          <a:xfrm>
            <a:off x="-526911" y="1"/>
            <a:ext cx="6625664" cy="3951456"/>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4"/>
          <a:stretch>
            <a:fillRect/>
          </a:stretch>
        </p:blipFill>
        <p:spPr>
          <a:xfrm>
            <a:off x="6043969" y="520057"/>
            <a:ext cx="6184849" cy="3005083"/>
          </a:xfrm>
          <a:prstGeom prst="rect">
            <a:avLst/>
          </a:prstGeom>
          <a:ln w="38100">
            <a:solidFill>
              <a:srgbClr val="000000"/>
            </a:solidFill>
          </a:ln>
        </p:spPr>
      </p:pic>
      <p:sp>
        <p:nvSpPr>
          <p:cNvPr id="2" name="テキスト ボックス 1"/>
          <p:cNvSpPr txBox="1"/>
          <p:nvPr/>
        </p:nvSpPr>
        <p:spPr>
          <a:xfrm>
            <a:off x="633341" y="3189594"/>
            <a:ext cx="5220807" cy="280694"/>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rPr>
              <a:t>　１９７７　　　　１９８２　　　　　　　１９８７　　　　　　　　　　　　          　　２００７　　</a:t>
            </a:r>
          </a:p>
        </p:txBody>
      </p:sp>
      <p:sp>
        <p:nvSpPr>
          <p:cNvPr id="7" name="テキスト ボックス 6"/>
          <p:cNvSpPr txBox="1"/>
          <p:nvPr/>
        </p:nvSpPr>
        <p:spPr>
          <a:xfrm>
            <a:off x="6836286" y="3189594"/>
            <a:ext cx="4510008" cy="276999"/>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rPr>
              <a:t>２００１　　　　　　　　　　　　　　　　　２００５　　　　　　　２００７　　</a:t>
            </a:r>
          </a:p>
        </p:txBody>
      </p:sp>
      <p:sp>
        <p:nvSpPr>
          <p:cNvPr id="5" name="テキスト ボックス 4"/>
          <p:cNvSpPr txBox="1"/>
          <p:nvPr/>
        </p:nvSpPr>
        <p:spPr>
          <a:xfrm>
            <a:off x="-1740310" y="30833"/>
            <a:ext cx="12228818" cy="400110"/>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rPr>
              <a:t>　　　　　　　　　</a:t>
            </a:r>
            <a:r>
              <a:rPr kumimoji="1" lang="en-US" altLang="ja-JP" sz="2000" b="0"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rPr>
              <a:t>Change of the fish catches around eelgrass beds and associated deep fishery products</a:t>
            </a:r>
            <a:r>
              <a:rPr kumimoji="1" lang="ja-JP" altLang="en-US" sz="2000" b="0"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rPr>
              <a:t>　　　　　　　　　　　　</a:t>
            </a:r>
          </a:p>
        </p:txBody>
      </p:sp>
      <p:sp>
        <p:nvSpPr>
          <p:cNvPr id="10" name="テキスト ボックス 9"/>
          <p:cNvSpPr txBox="1"/>
          <p:nvPr/>
        </p:nvSpPr>
        <p:spPr>
          <a:xfrm>
            <a:off x="1140285" y="645401"/>
            <a:ext cx="4482325"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mikoukagzamikouikammasaadai</a:t>
            </a:r>
            <a:endPar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graphicFrame>
        <p:nvGraphicFramePr>
          <p:cNvPr id="3" name="グラフ 2"/>
          <p:cNvGraphicFramePr>
            <a:graphicFrameLocks/>
          </p:cNvGraphicFramePr>
          <p:nvPr/>
        </p:nvGraphicFramePr>
        <p:xfrm>
          <a:off x="-93678" y="3531034"/>
          <a:ext cx="12322496" cy="3409408"/>
        </p:xfrm>
        <a:graphic>
          <a:graphicData uri="http://schemas.openxmlformats.org/drawingml/2006/chart">
            <c:chart xmlns:c="http://schemas.openxmlformats.org/drawingml/2006/chart" xmlns:r="http://schemas.openxmlformats.org/officeDocument/2006/relationships" r:id="rId5"/>
          </a:graphicData>
        </a:graphic>
      </p:graphicFrame>
      <p:sp>
        <p:nvSpPr>
          <p:cNvPr id="11" name="テキスト ボックス 10"/>
          <p:cNvSpPr txBox="1"/>
          <p:nvPr/>
        </p:nvSpPr>
        <p:spPr>
          <a:xfrm>
            <a:off x="3244456" y="3737088"/>
            <a:ext cx="5246949" cy="369332"/>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Mikoukagzamikouikammasaad</a:t>
            </a:r>
            <a:r>
              <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１１１１１１１１１１１</a:t>
            </a:r>
            <a:r>
              <a:rPr kumimoji="1" lang="en-US" altLang="ja-JP"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ai</a:t>
            </a:r>
            <a:endPar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9" name="テキスト ボックス 8"/>
          <p:cNvSpPr txBox="1"/>
          <p:nvPr/>
        </p:nvSpPr>
        <p:spPr>
          <a:xfrm>
            <a:off x="821730" y="3635749"/>
            <a:ext cx="10524564" cy="400110"/>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rPr>
              <a:t>　</a:t>
            </a:r>
            <a:r>
              <a:rPr kumimoji="1" lang="en-US" altLang="ja-JP" sz="2000" b="0"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rPr>
              <a:t>Change of the oyster aquaculture production in the HFCA</a:t>
            </a:r>
            <a:endParaRPr kumimoji="1" lang="ja-JP" altLang="en-US" sz="2000" b="0" i="0" u="none" strike="noStrike" kern="1200" cap="none" spc="0" normalizeH="0" baseline="0" noProof="0" dirty="0">
              <a:ln>
                <a:noFill/>
              </a:ln>
              <a:solidFill>
                <a:srgbClr val="000099">
                  <a:lumMod val="50000"/>
                </a:srgbClr>
              </a:solidFill>
              <a:effectLst/>
              <a:uLnTx/>
              <a:uFillTx/>
              <a:latin typeface="Arial" pitchFamily="34" charset="0"/>
              <a:ea typeface="ＭＳ Ｐゴシック" pitchFamily="50" charset="-128"/>
              <a:cs typeface="+mn-cs"/>
            </a:endParaRPr>
          </a:p>
        </p:txBody>
      </p:sp>
      <p:pic>
        <p:nvPicPr>
          <p:cNvPr id="271364" name="Picture 4" descr="ã¬ã¶ãã®å½¢æåç">
            <a:extLst>
              <a:ext uri="{FF2B5EF4-FFF2-40B4-BE49-F238E27FC236}">
                <a16:creationId xmlns:a16="http://schemas.microsoft.com/office/drawing/2014/main" id="{B7B435C8-5645-41DA-ABE9-412C1B8EB3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591" y="797553"/>
            <a:ext cx="1423355" cy="1068646"/>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271366" name="Picture 6" descr="ã³ã¦ã¤ã«ã®å½¢æåç">
            <a:extLst>
              <a:ext uri="{FF2B5EF4-FFF2-40B4-BE49-F238E27FC236}">
                <a16:creationId xmlns:a16="http://schemas.microsoft.com/office/drawing/2014/main" id="{29921AAB-BAC7-4103-9136-9968937649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592" y="1779519"/>
            <a:ext cx="1361958" cy="1351063"/>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271368" name="Picture 8" descr="ããã¤ã®å½¢æåç">
            <a:extLst>
              <a:ext uri="{FF2B5EF4-FFF2-40B4-BE49-F238E27FC236}">
                <a16:creationId xmlns:a16="http://schemas.microsoft.com/office/drawing/2014/main" id="{DAEC359B-1FFA-4EB2-A8D2-A451087F3A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7550" y="1512250"/>
            <a:ext cx="1625462" cy="97527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DF5AFB93-E282-40ED-B3A8-396AE52EE500}"/>
              </a:ext>
            </a:extLst>
          </p:cNvPr>
          <p:cNvSpPr txBox="1"/>
          <p:nvPr/>
        </p:nvSpPr>
        <p:spPr>
          <a:xfrm>
            <a:off x="-682825" y="-277001"/>
            <a:ext cx="14073809" cy="369332"/>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Zuzuzuzuzuzuzuzuzuzuzzuzuzuzuzuzuzuzuzuzuzuzuzuzuzuzuzuzuzuzuzuzuzuzuzuzuzuuzzuzuzuzuzuzuzuzuzuzuzuzuzuzuzuzu</a:t>
            </a:r>
            <a:endPar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pic>
        <p:nvPicPr>
          <p:cNvPr id="12" name="図 11">
            <a:extLst>
              <a:ext uri="{FF2B5EF4-FFF2-40B4-BE49-F238E27FC236}">
                <a16:creationId xmlns:a16="http://schemas.microsoft.com/office/drawing/2014/main" id="{3DD9D5B0-F187-6B6C-4552-6AAD3BF8D14F}"/>
              </a:ext>
            </a:extLst>
          </p:cNvPr>
          <p:cNvPicPr>
            <a:picLocks noChangeAspect="1"/>
          </p:cNvPicPr>
          <p:nvPr/>
        </p:nvPicPr>
        <p:blipFill>
          <a:blip r:embed="rId9"/>
          <a:stretch>
            <a:fillRect/>
          </a:stretch>
        </p:blipFill>
        <p:spPr>
          <a:xfrm>
            <a:off x="10549715" y="153077"/>
            <a:ext cx="1605989" cy="885149"/>
          </a:xfrm>
          <a:prstGeom prst="rect">
            <a:avLst/>
          </a:prstGeom>
        </p:spPr>
      </p:pic>
    </p:spTree>
    <p:extLst>
      <p:ext uri="{BB962C8B-B14F-4D97-AF65-F5344CB8AC3E}">
        <p14:creationId xmlns:p14="http://schemas.microsoft.com/office/powerpoint/2010/main" val="91547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4" y="-53873"/>
            <a:ext cx="1116074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281551" y="105123"/>
            <a:ext cx="4334075" cy="2099811"/>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kumimoji="1" lang="ja-JP" altLang="en-US"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a:t>
            </a:r>
            <a:r>
              <a:rPr lang="en-US" altLang="ja-JP" sz="2800" b="1" dirty="0">
                <a:solidFill>
                  <a:srgbClr val="0070C0"/>
                </a:solidFill>
              </a:rPr>
              <a:t>Cradle of the Sea</a:t>
            </a:r>
            <a:r>
              <a:rPr kumimoji="1" lang="ja-JP" altLang="en-US"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a:t>
            </a:r>
          </a:p>
          <a:p>
            <a:pPr lvl="0" fontAlgn="base">
              <a:spcBef>
                <a:spcPct val="50000"/>
              </a:spcBef>
              <a:spcAft>
                <a:spcPct val="0"/>
              </a:spcAft>
              <a:buNone/>
              <a:defRPr/>
            </a:pPr>
            <a:r>
              <a:rPr lang="ja-JP" altLang="en-US" sz="1800" b="1" noProof="0" dirty="0">
                <a:solidFill>
                  <a:srgbClr val="000000"/>
                </a:solidFill>
              </a:rPr>
              <a:t>・</a:t>
            </a:r>
            <a:r>
              <a:rPr lang="en-US" altLang="ja-JP" sz="1800" b="1" noProof="0" dirty="0">
                <a:solidFill>
                  <a:srgbClr val="000000"/>
                </a:solidFill>
              </a:rPr>
              <a:t>C</a:t>
            </a:r>
            <a:r>
              <a:rPr lang="en-US" altLang="ja-JP" sz="1800" b="1" dirty="0" err="1">
                <a:solidFill>
                  <a:srgbClr val="000000"/>
                </a:solidFill>
              </a:rPr>
              <a:t>alm</a:t>
            </a:r>
            <a:r>
              <a:rPr lang="en-US" altLang="ja-JP" sz="1800" b="1" dirty="0">
                <a:solidFill>
                  <a:srgbClr val="000000"/>
                </a:solidFill>
              </a:rPr>
              <a:t> waters</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lvl="0" fontAlgn="base">
              <a:spcBef>
                <a:spcPct val="50000"/>
              </a:spcBef>
              <a:spcAft>
                <a:spcPct val="0"/>
              </a:spcAft>
              <a:buNone/>
              <a:defRPr/>
            </a:pPr>
            <a:r>
              <a:rPr lang="ja-JP" altLang="en-US" sz="1800" b="1" dirty="0">
                <a:solidFill>
                  <a:srgbClr val="000000"/>
                </a:solidFill>
              </a:rPr>
              <a:t>・</a:t>
            </a:r>
            <a:r>
              <a:rPr lang="en-US" altLang="ja-JP" sz="1800" b="1" dirty="0">
                <a:solidFill>
                  <a:srgbClr val="000000"/>
                </a:solidFill>
              </a:rPr>
              <a:t>Fish and shellfish spawning sites</a:t>
            </a:r>
          </a:p>
          <a:p>
            <a:pPr lvl="0" fontAlgn="base">
              <a:spcBef>
                <a:spcPct val="50000"/>
              </a:spcBef>
              <a:spcAft>
                <a:spcPct val="0"/>
              </a:spcAft>
              <a:buNone/>
              <a:defRPr/>
            </a:pPr>
            <a:r>
              <a:rPr lang="ja-JP" altLang="en-US" sz="1800" b="1" dirty="0">
                <a:solidFill>
                  <a:srgbClr val="000000"/>
                </a:solidFill>
              </a:rPr>
              <a:t>・</a:t>
            </a:r>
            <a:r>
              <a:rPr lang="en-US" altLang="ja-JP" sz="1800" b="1" dirty="0">
                <a:solidFill>
                  <a:srgbClr val="000000"/>
                </a:solidFill>
              </a:rPr>
              <a:t>Hiding places for fry</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82" name="Text Box 6"/>
          <p:cNvSpPr txBox="1">
            <a:spLocks noChangeArrowheads="1"/>
          </p:cNvSpPr>
          <p:nvPr/>
        </p:nvSpPr>
        <p:spPr bwMode="auto">
          <a:xfrm>
            <a:off x="304667" y="5118338"/>
            <a:ext cx="3217225" cy="1817998"/>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2800" b="1" dirty="0">
                <a:solidFill>
                  <a:srgbClr val="0070C0"/>
                </a:solidFill>
              </a:rPr>
              <a:t>Fish and shellfish feeding ground</a:t>
            </a:r>
            <a:endParaRPr kumimoji="1" lang="ja-JP" altLang="en-US"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endParaRPr>
          </a:p>
          <a:p>
            <a:pPr lvl="0" fontAlgn="base">
              <a:spcBef>
                <a:spcPct val="30000"/>
              </a:spcBef>
              <a:spcAft>
                <a:spcPct val="0"/>
              </a:spcAft>
              <a:buNone/>
              <a:defRPr/>
            </a:pPr>
            <a:r>
              <a:rPr lang="ja-JP" altLang="en-US" sz="1800" b="1" dirty="0">
                <a:solidFill>
                  <a:srgbClr val="000000"/>
                </a:solidFill>
              </a:rPr>
              <a:t>・</a:t>
            </a:r>
            <a:r>
              <a:rPr lang="en-US" altLang="ja-JP" sz="1800" b="1" dirty="0">
                <a:solidFill>
                  <a:srgbClr val="000000"/>
                </a:solidFill>
              </a:rPr>
              <a:t>Shrimps, crabs,</a:t>
            </a:r>
          </a:p>
          <a:p>
            <a:pPr lvl="0" fontAlgn="base">
              <a:spcBef>
                <a:spcPct val="30000"/>
              </a:spcBef>
              <a:spcAft>
                <a:spcPct val="0"/>
              </a:spcAft>
              <a:buNone/>
              <a:defRPr/>
            </a:pPr>
            <a:r>
              <a:rPr lang="ja-JP" altLang="en-US" sz="1800" b="1" dirty="0">
                <a:solidFill>
                  <a:srgbClr val="000000"/>
                </a:solidFill>
              </a:rPr>
              <a:t> </a:t>
            </a:r>
            <a:r>
              <a:rPr lang="en-US" altLang="ja-JP" sz="1800" b="1" dirty="0">
                <a:solidFill>
                  <a:srgbClr val="000000"/>
                </a:solidFill>
              </a:rPr>
              <a:t> </a:t>
            </a:r>
            <a:r>
              <a:rPr lang="en-US" altLang="ja-JP" sz="1800" b="1" dirty="0" err="1">
                <a:solidFill>
                  <a:srgbClr val="000000"/>
                </a:solidFill>
              </a:rPr>
              <a:t>polychaetes</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83" name="Text Box 7"/>
          <p:cNvSpPr txBox="1">
            <a:spLocks noChangeArrowheads="1"/>
          </p:cNvSpPr>
          <p:nvPr/>
        </p:nvSpPr>
        <p:spPr bwMode="auto">
          <a:xfrm>
            <a:off x="8226708" y="125735"/>
            <a:ext cx="3095326" cy="2159000"/>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2800" b="1" dirty="0">
                <a:solidFill>
                  <a:srgbClr val="0070C0"/>
                </a:solidFill>
              </a:rPr>
              <a:t>Absorb nutrients</a:t>
            </a:r>
            <a:endParaRPr kumimoji="1" lang="ja-JP" altLang="en-US"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endParaRPr>
          </a:p>
          <a:p>
            <a:pPr lvl="0" fontAlgn="base">
              <a:spcBef>
                <a:spcPct val="50000"/>
              </a:spcBef>
              <a:spcAft>
                <a:spcPct val="0"/>
              </a:spcAft>
              <a:buNone/>
              <a:defRPr/>
            </a:pPr>
            <a:r>
              <a:rPr lang="ja-JP" altLang="en-US" sz="1800" b="1" dirty="0">
                <a:solidFill>
                  <a:srgbClr val="000000"/>
                </a:solidFill>
                <a:latin typeface="+mn-lt"/>
                <a:ea typeface="メイリオ" panose="020B0604030504040204" pitchFamily="50" charset="-128"/>
              </a:rPr>
              <a:t>・</a:t>
            </a:r>
            <a:r>
              <a:rPr lang="en-US" altLang="ja-JP" sz="1800" b="1" dirty="0">
                <a:solidFill>
                  <a:srgbClr val="000000"/>
                </a:solidFill>
                <a:latin typeface="+mn-lt"/>
                <a:ea typeface="メイリオ" panose="020B0604030504040204" pitchFamily="50" charset="-128"/>
              </a:rPr>
              <a:t>Absorbs nutrients </a:t>
            </a:r>
            <a:r>
              <a:rPr lang="en-US" altLang="ja-JP" sz="1800" b="1" dirty="0" err="1">
                <a:solidFill>
                  <a:srgbClr val="000000"/>
                </a:solidFill>
                <a:latin typeface="+mn-lt"/>
                <a:ea typeface="メイリオ" panose="020B0604030504040204" pitchFamily="50" charset="-128"/>
              </a:rPr>
              <a:t>fro</a:t>
            </a:r>
            <a:r>
              <a:rPr lang="ja-JP" altLang="en-US" sz="1800" b="1" dirty="0">
                <a:solidFill>
                  <a:srgbClr val="000000"/>
                </a:solidFill>
                <a:latin typeface="+mn-lt"/>
                <a:ea typeface="メイリオ" panose="020B0604030504040204" pitchFamily="50" charset="-128"/>
              </a:rPr>
              <a:t>ｍ</a:t>
            </a:r>
            <a:r>
              <a:rPr lang="en-US" altLang="ja-JP" sz="1800" b="1" dirty="0">
                <a:solidFill>
                  <a:srgbClr val="000000"/>
                </a:solidFill>
                <a:latin typeface="+mn-lt"/>
                <a:ea typeface="メイリオ" panose="020B0604030504040204" pitchFamily="50" charset="-128"/>
              </a:rPr>
              <a:t> underground stems and supplies oxygen to the seafloor</a:t>
            </a:r>
            <a:endParaRPr kumimoji="1" lang="ja-JP" altLang="en-US" sz="1800" b="1" i="0" u="none" strike="noStrike" kern="1200" cap="none" spc="0" normalizeH="0" baseline="0" noProof="0" dirty="0">
              <a:ln>
                <a:noFill/>
              </a:ln>
              <a:solidFill>
                <a:srgbClr val="000000"/>
              </a:solidFill>
              <a:effectLst/>
              <a:uLnTx/>
              <a:uFillTx/>
              <a:latin typeface="+mn-lt"/>
              <a:ea typeface="メイリオ" panose="020B0604030504040204" pitchFamily="50" charset="-128"/>
            </a:endParaRPr>
          </a:p>
        </p:txBody>
      </p:sp>
      <p:sp>
        <p:nvSpPr>
          <p:cNvPr id="178184" name="Text Box 8"/>
          <p:cNvSpPr txBox="1">
            <a:spLocks noChangeArrowheads="1"/>
          </p:cNvSpPr>
          <p:nvPr/>
        </p:nvSpPr>
        <p:spPr bwMode="auto">
          <a:xfrm>
            <a:off x="8938754" y="4228835"/>
            <a:ext cx="2959177" cy="1056508"/>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2800" b="1">
                <a:solidFill>
                  <a:srgbClr val="0070C0"/>
                </a:solidFill>
              </a:rPr>
              <a:t>Leaves wither and die to feed</a:t>
            </a:r>
            <a:endParaRPr kumimoji="1" lang="en-US" altLang="ja-JP"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endParaRPr>
          </a:p>
        </p:txBody>
      </p:sp>
      <p:sp>
        <p:nvSpPr>
          <p:cNvPr id="675849" name="Text Box 9"/>
          <p:cNvSpPr txBox="1">
            <a:spLocks noChangeArrowheads="1"/>
          </p:cNvSpPr>
          <p:nvPr/>
        </p:nvSpPr>
        <p:spPr bwMode="auto">
          <a:xfrm>
            <a:off x="3422782" y="283209"/>
            <a:ext cx="49690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3600" b="1" dirty="0">
                <a:solidFill>
                  <a:srgbClr val="000000"/>
                </a:solidFill>
              </a:rPr>
              <a:t>Eelgrass bed function</a:t>
            </a:r>
            <a:endParaRPr kumimoji="1" lang="ja-JP" alt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7818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776" y="5979073"/>
            <a:ext cx="1728786" cy="957263"/>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021" y="5030288"/>
            <a:ext cx="1731963" cy="971550"/>
          </a:xfrm>
          <a:prstGeom prst="rect">
            <a:avLst/>
          </a:prstGeom>
          <a:noFill/>
          <a:ln w="12700" algn="ctr">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8" name="Text Box 12"/>
          <p:cNvSpPr txBox="1">
            <a:spLocks noChangeArrowheads="1"/>
          </p:cNvSpPr>
          <p:nvPr/>
        </p:nvSpPr>
        <p:spPr bwMode="auto">
          <a:xfrm>
            <a:off x="8308625" y="2339061"/>
            <a:ext cx="3079458" cy="1608258"/>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2800" b="1" dirty="0">
                <a:solidFill>
                  <a:srgbClr val="0070C0"/>
                </a:solidFill>
              </a:rPr>
              <a:t>Adsorbs </a:t>
            </a:r>
            <a:r>
              <a:rPr kumimoji="1" lang="ja-JP" altLang="en-US"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Ｃ０</a:t>
            </a:r>
            <a:r>
              <a:rPr kumimoji="1" lang="ja-JP" altLang="en-US" sz="2800" b="1" i="0" u="none" strike="noStrike" kern="1200" cap="none" spc="0" normalizeH="0" baseline="-2500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２</a:t>
            </a:r>
            <a:endParaRPr kumimoji="1" lang="ja-JP" altLang="en-US"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endParaRPr>
          </a:p>
          <a:p>
            <a:pPr lvl="0" fontAlgn="base">
              <a:spcBef>
                <a:spcPct val="30000"/>
              </a:spcBef>
              <a:spcAft>
                <a:spcPct val="0"/>
              </a:spcAft>
              <a:buNone/>
              <a:defRPr/>
            </a:pPr>
            <a:r>
              <a:rPr lang="ja-JP" altLang="en-US" sz="2000" b="1" dirty="0">
                <a:solidFill>
                  <a:srgbClr val="000000"/>
                </a:solidFill>
                <a:latin typeface="+mj-lt"/>
              </a:rPr>
              <a:t>・</a:t>
            </a:r>
            <a:r>
              <a:rPr lang="en-US" altLang="ja-JP" sz="2000" b="1" dirty="0">
                <a:solidFill>
                  <a:srgbClr val="000000"/>
                </a:solidFill>
                <a:latin typeface="+mj-lt"/>
              </a:rPr>
              <a:t>Excellent function </a:t>
            </a:r>
            <a:r>
              <a:rPr lang="en-US" altLang="ja-JP" sz="2000" b="1" dirty="0" err="1">
                <a:solidFill>
                  <a:srgbClr val="000000"/>
                </a:solidFill>
                <a:latin typeface="+mj-lt"/>
              </a:rPr>
              <a:t>asblue</a:t>
            </a:r>
            <a:r>
              <a:rPr lang="en-US" altLang="ja-JP" sz="2000" b="1" dirty="0">
                <a:solidFill>
                  <a:srgbClr val="000000"/>
                </a:solidFill>
                <a:latin typeface="+mj-lt"/>
              </a:rPr>
              <a:t> carbon</a:t>
            </a:r>
            <a:endParaRPr kumimoji="1" lang="ja-JP" altLang="en-US" sz="2000" b="1" i="0" u="none" strike="noStrike" kern="1200" cap="none" spc="0" normalizeH="0" baseline="0" noProof="0" dirty="0">
              <a:ln>
                <a:noFill/>
              </a:ln>
              <a:solidFill>
                <a:srgbClr val="000000"/>
              </a:solidFill>
              <a:effectLst/>
              <a:uLnTx/>
              <a:uFillTx/>
              <a:latin typeface="+mj-lt"/>
            </a:endParaRPr>
          </a:p>
        </p:txBody>
      </p:sp>
      <p:sp>
        <p:nvSpPr>
          <p:cNvPr id="178190" name="Text Box 14"/>
          <p:cNvSpPr txBox="1">
            <a:spLocks noChangeArrowheads="1"/>
          </p:cNvSpPr>
          <p:nvPr/>
        </p:nvSpPr>
        <p:spPr bwMode="auto">
          <a:xfrm>
            <a:off x="25850" y="2389592"/>
            <a:ext cx="4368219" cy="1286419"/>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2800" b="1" dirty="0">
                <a:solidFill>
                  <a:srgbClr val="0070C0"/>
                </a:solidFill>
              </a:rPr>
              <a:t>Oxygen production by photosynthesis</a:t>
            </a:r>
          </a:p>
          <a:p>
            <a:pPr lvl="0" fontAlgn="base">
              <a:spcBef>
                <a:spcPct val="30000"/>
              </a:spcBef>
              <a:spcAft>
                <a:spcPct val="0"/>
              </a:spcAft>
              <a:buNone/>
              <a:defRPr/>
            </a:pPr>
            <a:r>
              <a:rPr lang="ja-JP" altLang="en-US" sz="1800" b="1" dirty="0">
                <a:solidFill>
                  <a:srgbClr val="000000"/>
                </a:solidFill>
              </a:rPr>
              <a:t>・</a:t>
            </a:r>
            <a:r>
              <a:rPr lang="en-US" altLang="ja-JP" sz="1800" b="1" dirty="0">
                <a:solidFill>
                  <a:srgbClr val="000000"/>
                </a:solidFill>
              </a:rPr>
              <a:t>Distribute oxygen over a wide area</a:t>
            </a:r>
            <a:r>
              <a:rPr kumimoji="1" lang="ja-JP" altLang="en-US" sz="18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panose="020B0600070205080204" pitchFamily="50" charset="-128"/>
                <a:cs typeface="+mn-cs"/>
              </a:rPr>
              <a:t>　</a:t>
            </a:r>
            <a:r>
              <a:rPr kumimoji="1" lang="ja-JP" altLang="en-US" sz="1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panose="020B0600070205080204" pitchFamily="50" charset="-128"/>
                <a:cs typeface="+mn-cs"/>
              </a:rPr>
              <a:t>　</a:t>
            </a:r>
          </a:p>
        </p:txBody>
      </p:sp>
      <p:sp>
        <p:nvSpPr>
          <p:cNvPr id="178191" name="AutoShape 15"/>
          <p:cNvSpPr>
            <a:spLocks noChangeArrowheads="1"/>
          </p:cNvSpPr>
          <p:nvPr/>
        </p:nvSpPr>
        <p:spPr bwMode="auto">
          <a:xfrm rot="3025620">
            <a:off x="4301825" y="2350828"/>
            <a:ext cx="1134274" cy="466725"/>
          </a:xfrm>
          <a:prstGeom prst="leftArrow">
            <a:avLst>
              <a:gd name="adj1" fmla="val 61769"/>
              <a:gd name="adj2" fmla="val 83164"/>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92" name="AutoShape 16"/>
          <p:cNvSpPr>
            <a:spLocks noChangeArrowheads="1"/>
          </p:cNvSpPr>
          <p:nvPr/>
        </p:nvSpPr>
        <p:spPr bwMode="auto">
          <a:xfrm>
            <a:off x="4063854" y="3034100"/>
            <a:ext cx="822089" cy="503237"/>
          </a:xfrm>
          <a:prstGeom prst="leftArrow">
            <a:avLst>
              <a:gd name="adj1" fmla="val 61769"/>
              <a:gd name="adj2" fmla="val 58061"/>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93" name="Text Box 17"/>
          <p:cNvSpPr txBox="1">
            <a:spLocks noChangeArrowheads="1"/>
          </p:cNvSpPr>
          <p:nvPr/>
        </p:nvSpPr>
        <p:spPr bwMode="auto">
          <a:xfrm>
            <a:off x="4838793" y="925983"/>
            <a:ext cx="2983279" cy="1184191"/>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2800" b="1" dirty="0">
                <a:solidFill>
                  <a:srgbClr val="0070C0"/>
                </a:solidFill>
              </a:rPr>
              <a:t>Reduce water temperature rise</a:t>
            </a:r>
            <a:endParaRPr kumimoji="1" lang="ja-JP" altLang="en-US" sz="2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95" name="AutoShape 19"/>
          <p:cNvSpPr>
            <a:spLocks noChangeArrowheads="1"/>
          </p:cNvSpPr>
          <p:nvPr/>
        </p:nvSpPr>
        <p:spPr bwMode="auto">
          <a:xfrm rot="18137610">
            <a:off x="4287038" y="4221782"/>
            <a:ext cx="1675624" cy="517525"/>
          </a:xfrm>
          <a:prstGeom prst="leftArrow">
            <a:avLst>
              <a:gd name="adj1" fmla="val 61769"/>
              <a:gd name="adj2" fmla="val 91052"/>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96" name="AutoShape 20"/>
          <p:cNvSpPr>
            <a:spLocks noChangeArrowheads="1"/>
          </p:cNvSpPr>
          <p:nvPr/>
        </p:nvSpPr>
        <p:spPr bwMode="auto">
          <a:xfrm rot="8174082">
            <a:off x="6897482" y="2225002"/>
            <a:ext cx="1706714" cy="501749"/>
          </a:xfrm>
          <a:prstGeom prst="leftArrow">
            <a:avLst>
              <a:gd name="adj1" fmla="val 61769"/>
              <a:gd name="adj2" fmla="val 83758"/>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1" name="Text Box 14"/>
          <p:cNvSpPr txBox="1">
            <a:spLocks noChangeArrowheads="1"/>
          </p:cNvSpPr>
          <p:nvPr/>
        </p:nvSpPr>
        <p:spPr bwMode="auto">
          <a:xfrm>
            <a:off x="397034" y="3799656"/>
            <a:ext cx="3485574" cy="1135965"/>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endParaRPr lang="en-US" altLang="ja-JP" sz="2800" b="1" dirty="0">
              <a:solidFill>
                <a:srgbClr val="0070C0"/>
              </a:solidFill>
            </a:endParaRPr>
          </a:p>
          <a:p>
            <a:pPr lvl="0" fontAlgn="base">
              <a:spcBef>
                <a:spcPct val="50000"/>
              </a:spcBef>
              <a:spcAft>
                <a:spcPct val="0"/>
              </a:spcAft>
              <a:buNone/>
              <a:defRPr/>
            </a:pPr>
            <a:r>
              <a:rPr lang="en-US" altLang="ja-JP" sz="2800" b="1" dirty="0">
                <a:solidFill>
                  <a:srgbClr val="0070C0"/>
                </a:solidFill>
              </a:rPr>
              <a:t>Stocking of fishery resource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ja-JP" altLang="en-US" sz="1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panose="020B0600070205080204" pitchFamily="50" charset="-128"/>
              <a:cs typeface="+mn-cs"/>
            </a:endParaRPr>
          </a:p>
        </p:txBody>
      </p:sp>
      <p:sp>
        <p:nvSpPr>
          <p:cNvPr id="22" name="AutoShape 19"/>
          <p:cNvSpPr>
            <a:spLocks noChangeArrowheads="1"/>
          </p:cNvSpPr>
          <p:nvPr/>
        </p:nvSpPr>
        <p:spPr bwMode="auto">
          <a:xfrm rot="20170968" flipV="1">
            <a:off x="3877783" y="3721686"/>
            <a:ext cx="1406303" cy="499090"/>
          </a:xfrm>
          <a:prstGeom prst="leftArrow">
            <a:avLst>
              <a:gd name="adj1" fmla="val 61769"/>
              <a:gd name="adj2" fmla="val 91052"/>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 name="Text Box 12"/>
          <p:cNvSpPr txBox="1">
            <a:spLocks noChangeArrowheads="1"/>
          </p:cNvSpPr>
          <p:nvPr/>
        </p:nvSpPr>
        <p:spPr bwMode="auto">
          <a:xfrm>
            <a:off x="5456423" y="5665808"/>
            <a:ext cx="6196575" cy="1301018"/>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endParaRPr lang="en-US" altLang="ja-JP" sz="2400" b="1" dirty="0">
              <a:solidFill>
                <a:srgbClr val="0070C0"/>
              </a:solidFill>
            </a:endParaRPr>
          </a:p>
          <a:p>
            <a:pPr lvl="0" fontAlgn="base">
              <a:spcBef>
                <a:spcPct val="50000"/>
              </a:spcBef>
              <a:spcAft>
                <a:spcPct val="0"/>
              </a:spcAft>
              <a:buNone/>
              <a:defRPr/>
            </a:pPr>
            <a:r>
              <a:rPr lang="en-US" altLang="ja-JP" sz="2400" b="1" dirty="0">
                <a:solidFill>
                  <a:srgbClr val="0070C0"/>
                </a:solidFill>
              </a:rPr>
              <a:t>Decompose dead marine organisms</a:t>
            </a:r>
          </a:p>
          <a:p>
            <a:pPr lvl="0" fontAlgn="base">
              <a:spcBef>
                <a:spcPct val="50000"/>
              </a:spcBef>
              <a:spcAft>
                <a:spcPct val="0"/>
              </a:spcAft>
              <a:buNone/>
              <a:defRPr/>
            </a:pPr>
            <a:r>
              <a:rPr lang="ja-JP" altLang="en-US" sz="2400" b="1" dirty="0">
                <a:solidFill>
                  <a:srgbClr val="0070C0"/>
                </a:solidFill>
              </a:rPr>
              <a:t>　　　</a:t>
            </a:r>
            <a:r>
              <a:rPr lang="en-US" altLang="ja-JP" sz="2400" b="1" dirty="0">
                <a:solidFill>
                  <a:srgbClr val="0070C0"/>
                </a:solidFill>
              </a:rPr>
              <a:t>Core of Material Circulation</a:t>
            </a:r>
            <a:endParaRPr kumimoji="1" lang="ja-JP"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16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panose="020B0600070205080204" pitchFamily="50" charset="-128"/>
              <a:cs typeface="+mn-cs"/>
            </a:endParaRPr>
          </a:p>
        </p:txBody>
      </p:sp>
      <p:sp>
        <p:nvSpPr>
          <p:cNvPr id="178189" name="AutoShape 13"/>
          <p:cNvSpPr>
            <a:spLocks noChangeArrowheads="1"/>
          </p:cNvSpPr>
          <p:nvPr/>
        </p:nvSpPr>
        <p:spPr bwMode="auto">
          <a:xfrm rot="10800000">
            <a:off x="7435187" y="2999574"/>
            <a:ext cx="911778" cy="503237"/>
          </a:xfrm>
          <a:prstGeom prst="leftArrow">
            <a:avLst>
              <a:gd name="adj1" fmla="val 61769"/>
              <a:gd name="adj2" fmla="val 51657"/>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4" name="AutoShape 20"/>
          <p:cNvSpPr>
            <a:spLocks noChangeArrowheads="1"/>
          </p:cNvSpPr>
          <p:nvPr/>
        </p:nvSpPr>
        <p:spPr bwMode="auto">
          <a:xfrm rot="12356382">
            <a:off x="7103150" y="3787632"/>
            <a:ext cx="1908144" cy="501749"/>
          </a:xfrm>
          <a:prstGeom prst="leftArrow">
            <a:avLst>
              <a:gd name="adj1" fmla="val 61769"/>
              <a:gd name="adj2" fmla="val 83758"/>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94" name="AutoShape 18"/>
          <p:cNvSpPr>
            <a:spLocks noChangeArrowheads="1"/>
          </p:cNvSpPr>
          <p:nvPr/>
        </p:nvSpPr>
        <p:spPr bwMode="auto">
          <a:xfrm rot="5400000">
            <a:off x="5694522" y="2028960"/>
            <a:ext cx="928811" cy="503237"/>
          </a:xfrm>
          <a:prstGeom prst="leftArrow">
            <a:avLst>
              <a:gd name="adj1" fmla="val 62778"/>
              <a:gd name="adj2" fmla="val 58460"/>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 name="Text Box 12"/>
          <p:cNvSpPr txBox="1">
            <a:spLocks noChangeArrowheads="1"/>
          </p:cNvSpPr>
          <p:nvPr/>
        </p:nvSpPr>
        <p:spPr bwMode="auto">
          <a:xfrm>
            <a:off x="6151410" y="4361093"/>
            <a:ext cx="2211448" cy="1177797"/>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fontAlgn="base">
              <a:spcBef>
                <a:spcPct val="50000"/>
              </a:spcBef>
              <a:spcAft>
                <a:spcPct val="0"/>
              </a:spcAft>
              <a:buNone/>
              <a:defRPr/>
            </a:pPr>
            <a:r>
              <a:rPr lang="en-US" altLang="ja-JP" sz="2800" b="1" dirty="0">
                <a:solidFill>
                  <a:srgbClr val="0070C0"/>
                </a:solidFill>
              </a:rPr>
              <a:t>Suppresses red tide</a:t>
            </a:r>
            <a:endParaRPr kumimoji="1" lang="ja-JP"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6" name="AutoShape 16"/>
          <p:cNvSpPr>
            <a:spLocks noChangeArrowheads="1"/>
          </p:cNvSpPr>
          <p:nvPr/>
        </p:nvSpPr>
        <p:spPr bwMode="auto">
          <a:xfrm rot="15448881">
            <a:off x="6047372" y="3987318"/>
            <a:ext cx="892888" cy="503237"/>
          </a:xfrm>
          <a:prstGeom prst="leftArrow">
            <a:avLst>
              <a:gd name="adj1" fmla="val 61769"/>
              <a:gd name="adj2" fmla="val 58061"/>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8180" name="AutoShape 4"/>
          <p:cNvSpPr>
            <a:spLocks noChangeArrowheads="1"/>
          </p:cNvSpPr>
          <p:nvPr/>
        </p:nvSpPr>
        <p:spPr bwMode="auto">
          <a:xfrm rot="16200000">
            <a:off x="4818718" y="4637198"/>
            <a:ext cx="2086401" cy="503237"/>
          </a:xfrm>
          <a:prstGeom prst="leftArrow">
            <a:avLst>
              <a:gd name="adj1" fmla="val 61769"/>
              <a:gd name="adj2" fmla="val 93638"/>
            </a:avLst>
          </a:prstGeom>
          <a:solidFill>
            <a:srgbClr val="FF0000"/>
          </a:solidFill>
          <a:ln w="12700" algn="ctr">
            <a:solidFill>
              <a:srgbClr val="FF0000"/>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 name="右矢印 1"/>
          <p:cNvSpPr/>
          <p:nvPr/>
        </p:nvSpPr>
        <p:spPr>
          <a:xfrm>
            <a:off x="5675896" y="6573476"/>
            <a:ext cx="372043" cy="21696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5843" name="Oval 3"/>
          <p:cNvSpPr>
            <a:spLocks noChangeArrowheads="1"/>
          </p:cNvSpPr>
          <p:nvPr/>
        </p:nvSpPr>
        <p:spPr bwMode="auto">
          <a:xfrm>
            <a:off x="4826143" y="2744913"/>
            <a:ext cx="2971790" cy="1165232"/>
          </a:xfrm>
          <a:prstGeom prst="ellipse">
            <a:avLst/>
          </a:prstGeom>
          <a:solidFill>
            <a:srgbClr val="FF0000"/>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lgn="ctr" fontAlgn="base">
              <a:spcBef>
                <a:spcPct val="50000"/>
              </a:spcBef>
              <a:spcAft>
                <a:spcPct val="0"/>
              </a:spcAft>
              <a:buNone/>
              <a:defRPr/>
            </a:pPr>
            <a:r>
              <a:rPr lang="en-US" altLang="ja-JP" sz="3600" b="1" dirty="0">
                <a:solidFill>
                  <a:schemeClr val="bg1"/>
                </a:solidFill>
                <a:latin typeface="Arial"/>
                <a:ea typeface="ＭＳ Ｐゴシック"/>
              </a:rPr>
              <a:t>Eelgrass bed</a:t>
            </a:r>
            <a:endParaRPr kumimoji="1" lang="ja-JP" altLang="en-US" sz="36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82B3E83C-7297-559E-5D83-9829053CC7B4}"/>
              </a:ext>
            </a:extLst>
          </p:cNvPr>
          <p:cNvPicPr>
            <a:picLocks noChangeAspect="1"/>
          </p:cNvPicPr>
          <p:nvPr/>
        </p:nvPicPr>
        <p:blipFill>
          <a:blip r:embed="rId6"/>
          <a:stretch>
            <a:fillRect/>
          </a:stretch>
        </p:blipFill>
        <p:spPr>
          <a:xfrm>
            <a:off x="11359817" y="0"/>
            <a:ext cx="852628" cy="833681"/>
          </a:xfrm>
          <a:prstGeom prst="rect">
            <a:avLst/>
          </a:prstGeom>
        </p:spPr>
      </p:pic>
      <p:pic>
        <p:nvPicPr>
          <p:cNvPr id="5" name="図 4">
            <a:extLst>
              <a:ext uri="{FF2B5EF4-FFF2-40B4-BE49-F238E27FC236}">
                <a16:creationId xmlns:a16="http://schemas.microsoft.com/office/drawing/2014/main" id="{D5A30CF8-A0FD-D89D-824E-9D150E8EB3CD}"/>
              </a:ext>
            </a:extLst>
          </p:cNvPr>
          <p:cNvPicPr>
            <a:picLocks noChangeAspect="1"/>
          </p:cNvPicPr>
          <p:nvPr/>
        </p:nvPicPr>
        <p:blipFill>
          <a:blip r:embed="rId7"/>
          <a:stretch>
            <a:fillRect/>
          </a:stretch>
        </p:blipFill>
        <p:spPr>
          <a:xfrm>
            <a:off x="11405098" y="857972"/>
            <a:ext cx="762066" cy="993734"/>
          </a:xfrm>
          <a:prstGeom prst="rect">
            <a:avLst/>
          </a:prstGeom>
        </p:spPr>
      </p:pic>
    </p:spTree>
    <p:extLst>
      <p:ext uri="{BB962C8B-B14F-4D97-AF65-F5344CB8AC3E}">
        <p14:creationId xmlns:p14="http://schemas.microsoft.com/office/powerpoint/2010/main" val="40555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500"/>
                                        <p:tgtEl>
                                          <p:spTgt spid="1781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8191"/>
                                        </p:tgtEl>
                                        <p:attrNameLst>
                                          <p:attrName>style.visibility</p:attrName>
                                        </p:attrNameLst>
                                      </p:cBhvr>
                                      <p:to>
                                        <p:strVal val="visible"/>
                                      </p:to>
                                    </p:set>
                                    <p:animEffect transition="in" filter="fade">
                                      <p:cBhvr>
                                        <p:cTn id="10" dur="500"/>
                                        <p:tgtEl>
                                          <p:spTgt spid="1781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8182"/>
                                        </p:tgtEl>
                                        <p:attrNameLst>
                                          <p:attrName>style.visibility</p:attrName>
                                        </p:attrNameLst>
                                      </p:cBhvr>
                                      <p:to>
                                        <p:strVal val="visible"/>
                                      </p:to>
                                    </p:set>
                                    <p:animEffect transition="in" filter="fade">
                                      <p:cBhvr>
                                        <p:cTn id="15" dur="500"/>
                                        <p:tgtEl>
                                          <p:spTgt spid="178182"/>
                                        </p:tgtEl>
                                      </p:cBhvr>
                                    </p:animEffect>
                                  </p:childTnLst>
                                </p:cTn>
                              </p:par>
                              <p:par>
                                <p:cTn id="16" presetID="10" presetClass="entr" presetSubtype="0" fill="hold" nodeType="withEffect">
                                  <p:stCondLst>
                                    <p:cond delay="0"/>
                                  </p:stCondLst>
                                  <p:childTnLst>
                                    <p:set>
                                      <p:cBhvr>
                                        <p:cTn id="17" dur="1" fill="hold">
                                          <p:stCondLst>
                                            <p:cond delay="0"/>
                                          </p:stCondLst>
                                        </p:cTn>
                                        <p:tgtEl>
                                          <p:spTgt spid="178187"/>
                                        </p:tgtEl>
                                        <p:attrNameLst>
                                          <p:attrName>style.visibility</p:attrName>
                                        </p:attrNameLst>
                                      </p:cBhvr>
                                      <p:to>
                                        <p:strVal val="visible"/>
                                      </p:to>
                                    </p:set>
                                    <p:animEffect transition="in" filter="fade">
                                      <p:cBhvr>
                                        <p:cTn id="18" dur="500"/>
                                        <p:tgtEl>
                                          <p:spTgt spid="178187"/>
                                        </p:tgtEl>
                                      </p:cBhvr>
                                    </p:animEffect>
                                  </p:childTnLst>
                                </p:cTn>
                              </p:par>
                              <p:par>
                                <p:cTn id="19" presetID="10" presetClass="entr" presetSubtype="0" fill="hold" nodeType="withEffect">
                                  <p:stCondLst>
                                    <p:cond delay="0"/>
                                  </p:stCondLst>
                                  <p:childTnLst>
                                    <p:set>
                                      <p:cBhvr>
                                        <p:cTn id="20" dur="1" fill="hold">
                                          <p:stCondLst>
                                            <p:cond delay="0"/>
                                          </p:stCondLst>
                                        </p:cTn>
                                        <p:tgtEl>
                                          <p:spTgt spid="178186"/>
                                        </p:tgtEl>
                                        <p:attrNameLst>
                                          <p:attrName>style.visibility</p:attrName>
                                        </p:attrNameLst>
                                      </p:cBhvr>
                                      <p:to>
                                        <p:strVal val="visible"/>
                                      </p:to>
                                    </p:set>
                                    <p:animEffect transition="in" filter="fade">
                                      <p:cBhvr>
                                        <p:cTn id="21" dur="500"/>
                                        <p:tgtEl>
                                          <p:spTgt spid="17818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8195"/>
                                        </p:tgtEl>
                                        <p:attrNameLst>
                                          <p:attrName>style.visibility</p:attrName>
                                        </p:attrNameLst>
                                      </p:cBhvr>
                                      <p:to>
                                        <p:strVal val="visible"/>
                                      </p:to>
                                    </p:set>
                                    <p:animEffect transition="in" filter="fade">
                                      <p:cBhvr>
                                        <p:cTn id="24" dur="500"/>
                                        <p:tgtEl>
                                          <p:spTgt spid="17819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8180"/>
                                        </p:tgtEl>
                                        <p:attrNameLst>
                                          <p:attrName>style.visibility</p:attrName>
                                        </p:attrNameLst>
                                      </p:cBhvr>
                                      <p:to>
                                        <p:strVal val="visible"/>
                                      </p:to>
                                    </p:set>
                                    <p:animEffect transition="in" filter="fade">
                                      <p:cBhvr>
                                        <p:cTn id="32" dur="500"/>
                                        <p:tgtEl>
                                          <p:spTgt spid="1781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8193"/>
                                        </p:tgtEl>
                                        <p:attrNameLst>
                                          <p:attrName>style.visibility</p:attrName>
                                        </p:attrNameLst>
                                      </p:cBhvr>
                                      <p:to>
                                        <p:strVal val="visible"/>
                                      </p:to>
                                    </p:set>
                                    <p:animEffect transition="in" filter="fade">
                                      <p:cBhvr>
                                        <p:cTn id="45" dur="500"/>
                                        <p:tgtEl>
                                          <p:spTgt spid="17819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8194"/>
                                        </p:tgtEl>
                                        <p:attrNameLst>
                                          <p:attrName>style.visibility</p:attrName>
                                        </p:attrNameLst>
                                      </p:cBhvr>
                                      <p:to>
                                        <p:strVal val="visible"/>
                                      </p:to>
                                    </p:set>
                                    <p:animEffect transition="in" filter="fade">
                                      <p:cBhvr>
                                        <p:cTn id="48" dur="500"/>
                                        <p:tgtEl>
                                          <p:spTgt spid="17819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8190"/>
                                        </p:tgtEl>
                                        <p:attrNameLst>
                                          <p:attrName>style.visibility</p:attrName>
                                        </p:attrNameLst>
                                      </p:cBhvr>
                                      <p:to>
                                        <p:strVal val="visible"/>
                                      </p:to>
                                    </p:set>
                                    <p:animEffect transition="in" filter="fade">
                                      <p:cBhvr>
                                        <p:cTn id="53" dur="500"/>
                                        <p:tgtEl>
                                          <p:spTgt spid="17819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8192"/>
                                        </p:tgtEl>
                                        <p:attrNameLst>
                                          <p:attrName>style.visibility</p:attrName>
                                        </p:attrNameLst>
                                      </p:cBhvr>
                                      <p:to>
                                        <p:strVal val="visible"/>
                                      </p:to>
                                    </p:set>
                                    <p:animEffect transition="in" filter="fade">
                                      <p:cBhvr>
                                        <p:cTn id="56" dur="500"/>
                                        <p:tgtEl>
                                          <p:spTgt spid="17819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8183"/>
                                        </p:tgtEl>
                                        <p:attrNameLst>
                                          <p:attrName>style.visibility</p:attrName>
                                        </p:attrNameLst>
                                      </p:cBhvr>
                                      <p:to>
                                        <p:strVal val="visible"/>
                                      </p:to>
                                    </p:set>
                                    <p:animEffect transition="in" filter="fade">
                                      <p:cBhvr>
                                        <p:cTn id="61" dur="500"/>
                                        <p:tgtEl>
                                          <p:spTgt spid="17818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8196"/>
                                        </p:tgtEl>
                                        <p:attrNameLst>
                                          <p:attrName>style.visibility</p:attrName>
                                        </p:attrNameLst>
                                      </p:cBhvr>
                                      <p:to>
                                        <p:strVal val="visible"/>
                                      </p:to>
                                    </p:set>
                                    <p:animEffect transition="in" filter="fade">
                                      <p:cBhvr>
                                        <p:cTn id="64" dur="500"/>
                                        <p:tgtEl>
                                          <p:spTgt spid="17819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78188"/>
                                        </p:tgtEl>
                                        <p:attrNameLst>
                                          <p:attrName>style.visibility</p:attrName>
                                        </p:attrNameLst>
                                      </p:cBhvr>
                                      <p:to>
                                        <p:strVal val="visible"/>
                                      </p:to>
                                    </p:set>
                                    <p:animEffect transition="in" filter="fade">
                                      <p:cBhvr>
                                        <p:cTn id="69" dur="500"/>
                                        <p:tgtEl>
                                          <p:spTgt spid="17818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8189"/>
                                        </p:tgtEl>
                                        <p:attrNameLst>
                                          <p:attrName>style.visibility</p:attrName>
                                        </p:attrNameLst>
                                      </p:cBhvr>
                                      <p:to>
                                        <p:strVal val="visible"/>
                                      </p:to>
                                    </p:set>
                                    <p:animEffect transition="in" filter="fade">
                                      <p:cBhvr>
                                        <p:cTn id="72" dur="500"/>
                                        <p:tgtEl>
                                          <p:spTgt spid="17818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8184"/>
                                        </p:tgtEl>
                                        <p:attrNameLst>
                                          <p:attrName>style.visibility</p:attrName>
                                        </p:attrNameLst>
                                      </p:cBhvr>
                                      <p:to>
                                        <p:strVal val="visible"/>
                                      </p:to>
                                    </p:set>
                                    <p:animEffect transition="in" filter="fade">
                                      <p:cBhvr>
                                        <p:cTn id="77" dur="500"/>
                                        <p:tgtEl>
                                          <p:spTgt spid="17818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1" grpId="0" animBg="1"/>
      <p:bldP spid="178182" grpId="0" animBg="1"/>
      <p:bldP spid="178183" grpId="0" animBg="1"/>
      <p:bldP spid="178184" grpId="0" animBg="1"/>
      <p:bldP spid="178188" grpId="0" animBg="1"/>
      <p:bldP spid="178190" grpId="0" animBg="1"/>
      <p:bldP spid="178191" grpId="0" animBg="1"/>
      <p:bldP spid="178192" grpId="0" animBg="1"/>
      <p:bldP spid="178193" grpId="0" animBg="1"/>
      <p:bldP spid="178195" grpId="0" animBg="1"/>
      <p:bldP spid="178196" grpId="0" animBg="1"/>
      <p:bldP spid="21" grpId="0" animBg="1"/>
      <p:bldP spid="22" grpId="0" animBg="1"/>
      <p:bldP spid="23" grpId="0" animBg="1"/>
      <p:bldP spid="178189" grpId="0" animBg="1"/>
      <p:bldP spid="24" grpId="0" animBg="1"/>
      <p:bldP spid="178194" grpId="0" animBg="1"/>
      <p:bldP spid="25" grpId="0" animBg="1"/>
      <p:bldP spid="26" grpId="0" animBg="1"/>
      <p:bldP spid="17818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6" y="993735"/>
            <a:ext cx="4011135" cy="573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477890" y="807827"/>
            <a:ext cx="1575647" cy="63094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srgbClr val="FFFFFF"/>
                </a:solidFill>
                <a:effectLst/>
                <a:uLnTx/>
                <a:uFillTx/>
                <a:latin typeface="Tahoma"/>
                <a:ea typeface="ＭＳ Ｐゴシック"/>
                <a:cs typeface="+mn-cs"/>
              </a:rPr>
              <a:t> </a:t>
            </a:r>
            <a:r>
              <a:rPr kumimoji="1" lang="ja-JP" altLang="en-US" sz="3500" b="1" i="0" u="none" strike="noStrike" kern="1200" cap="none" spc="0" normalizeH="0" baseline="0" noProof="0" dirty="0">
                <a:ln>
                  <a:noFill/>
                </a:ln>
                <a:solidFill>
                  <a:srgbClr val="000099"/>
                </a:solidFill>
                <a:effectLst/>
                <a:uLnTx/>
                <a:uFillTx/>
                <a:latin typeface="Tahoma"/>
                <a:ea typeface="ＭＳ Ｐゴシック"/>
                <a:cs typeface="+mn-cs"/>
              </a:rPr>
              <a:t>２００１</a:t>
            </a:r>
          </a:p>
        </p:txBody>
      </p:sp>
      <p:pic>
        <p:nvPicPr>
          <p:cNvPr id="583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708" y="969212"/>
            <a:ext cx="3842601" cy="5734089"/>
          </a:xfrm>
          <a:prstGeom prst="rect">
            <a:avLst/>
          </a:prstGeom>
          <a:solidFill>
            <a:schemeClr val="accent2"/>
          </a:solidFill>
          <a:ln>
            <a:noFill/>
          </a:ln>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3060" y="969205"/>
            <a:ext cx="4208660" cy="575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5182412" y="847284"/>
            <a:ext cx="1422184" cy="630942"/>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500" b="1" i="0" u="none" strike="noStrike" kern="1200" cap="none" spc="0" normalizeH="0" baseline="0" noProof="0" dirty="0">
                <a:ln>
                  <a:noFill/>
                </a:ln>
                <a:solidFill>
                  <a:srgbClr val="000099"/>
                </a:solidFill>
                <a:effectLst/>
                <a:uLnTx/>
                <a:uFillTx/>
                <a:latin typeface="Tahoma"/>
                <a:ea typeface="ＭＳ Ｐゴシック"/>
                <a:cs typeface="+mn-cs"/>
              </a:rPr>
              <a:t>２００６</a:t>
            </a:r>
          </a:p>
        </p:txBody>
      </p:sp>
      <p:sp>
        <p:nvSpPr>
          <p:cNvPr id="6" name="テキスト ボックス 5"/>
          <p:cNvSpPr txBox="1"/>
          <p:nvPr/>
        </p:nvSpPr>
        <p:spPr>
          <a:xfrm>
            <a:off x="9156683" y="836614"/>
            <a:ext cx="1422184" cy="630942"/>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500" b="1" i="0" u="none" strike="noStrike" kern="1200" cap="none" spc="0" normalizeH="0" baseline="0" noProof="0" dirty="0">
                <a:ln>
                  <a:noFill/>
                </a:ln>
                <a:solidFill>
                  <a:srgbClr val="000099"/>
                </a:solidFill>
                <a:effectLst/>
                <a:uLnTx/>
                <a:uFillTx/>
                <a:latin typeface="Tahoma"/>
                <a:ea typeface="ＭＳ Ｐゴシック"/>
                <a:cs typeface="+mn-cs"/>
              </a:rPr>
              <a:t>２０１３</a:t>
            </a:r>
          </a:p>
        </p:txBody>
      </p:sp>
      <p:sp>
        <p:nvSpPr>
          <p:cNvPr id="4" name="テキスト ボックス 3">
            <a:extLst>
              <a:ext uri="{FF2B5EF4-FFF2-40B4-BE49-F238E27FC236}">
                <a16:creationId xmlns:a16="http://schemas.microsoft.com/office/drawing/2014/main" id="{BE0D35FD-1F4E-E82B-DE97-A1DC4AACA8BB}"/>
              </a:ext>
            </a:extLst>
          </p:cNvPr>
          <p:cNvSpPr txBox="1"/>
          <p:nvPr/>
        </p:nvSpPr>
        <p:spPr>
          <a:xfrm>
            <a:off x="232103" y="1486451"/>
            <a:ext cx="3745572" cy="646331"/>
          </a:xfrm>
          <a:prstGeom prst="rect">
            <a:avLst/>
          </a:prstGeom>
          <a:solidFill>
            <a:schemeClr val="accent6">
              <a:lumMod val="7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Technical guidelines for eelgrass bed restoration.</a:t>
            </a:r>
            <a:endPar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8" name="テキスト ボックス 7">
            <a:extLst>
              <a:ext uri="{FF2B5EF4-FFF2-40B4-BE49-F238E27FC236}">
                <a16:creationId xmlns:a16="http://schemas.microsoft.com/office/drawing/2014/main" id="{95551422-D7B4-4A52-2EE7-A16C9D464E5A}"/>
              </a:ext>
            </a:extLst>
          </p:cNvPr>
          <p:cNvSpPr txBox="1"/>
          <p:nvPr/>
        </p:nvSpPr>
        <p:spPr>
          <a:xfrm>
            <a:off x="824393" y="3429000"/>
            <a:ext cx="240846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アマモ場再生技術指針</a:t>
            </a:r>
          </a:p>
        </p:txBody>
      </p:sp>
      <p:sp>
        <p:nvSpPr>
          <p:cNvPr id="10" name="テキスト ボックス 9">
            <a:extLst>
              <a:ext uri="{FF2B5EF4-FFF2-40B4-BE49-F238E27FC236}">
                <a16:creationId xmlns:a16="http://schemas.microsoft.com/office/drawing/2014/main" id="{08879681-D1D3-952B-4A16-482BCC2BCB58}"/>
              </a:ext>
            </a:extLst>
          </p:cNvPr>
          <p:cNvSpPr txBox="1"/>
          <p:nvPr/>
        </p:nvSpPr>
        <p:spPr>
          <a:xfrm>
            <a:off x="4840717" y="1717261"/>
            <a:ext cx="2285817" cy="1200329"/>
          </a:xfrm>
          <a:prstGeom prst="rect">
            <a:avLst/>
          </a:prstGeom>
          <a:solidFill>
            <a:schemeClr val="accent6">
              <a:lumMod val="7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Technical guidelines for the use of oyster shells for eelgrass bed restoration</a:t>
            </a:r>
            <a:endPar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11" name="テキスト ボックス 10">
            <a:extLst>
              <a:ext uri="{FF2B5EF4-FFF2-40B4-BE49-F238E27FC236}">
                <a16:creationId xmlns:a16="http://schemas.microsoft.com/office/drawing/2014/main" id="{5FC98634-2D50-0168-12F1-5D5EC993192F}"/>
              </a:ext>
            </a:extLst>
          </p:cNvPr>
          <p:cNvSpPr txBox="1"/>
          <p:nvPr/>
        </p:nvSpPr>
        <p:spPr>
          <a:xfrm>
            <a:off x="8199152" y="1994260"/>
            <a:ext cx="3337246" cy="923330"/>
          </a:xfrm>
          <a:prstGeom prst="rect">
            <a:avLst/>
          </a:prstGeom>
          <a:solidFill>
            <a:schemeClr val="accent6">
              <a:lumMod val="7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Guidelines for comprehensive bottom sediment improvement techniques using oyster shells</a:t>
            </a:r>
            <a:endPar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7" name="テキスト ボックス 6">
            <a:extLst>
              <a:ext uri="{FF2B5EF4-FFF2-40B4-BE49-F238E27FC236}">
                <a16:creationId xmlns:a16="http://schemas.microsoft.com/office/drawing/2014/main" id="{0F4190FE-46F7-5007-F165-5EE09B720AD4}"/>
              </a:ext>
            </a:extLst>
          </p:cNvPr>
          <p:cNvSpPr txBox="1"/>
          <p:nvPr/>
        </p:nvSpPr>
        <p:spPr>
          <a:xfrm>
            <a:off x="3080443" y="-12440"/>
            <a:ext cx="5118709"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Achievements to date</a:t>
            </a:r>
            <a:endParaRPr kumimoji="1" lang="ja-JP" altLang="en-US" sz="40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pic>
        <p:nvPicPr>
          <p:cNvPr id="3" name="図 2">
            <a:extLst>
              <a:ext uri="{FF2B5EF4-FFF2-40B4-BE49-F238E27FC236}">
                <a16:creationId xmlns:a16="http://schemas.microsoft.com/office/drawing/2014/main" id="{AD7E53B5-2853-67C9-763F-CFED0819FEAD}"/>
              </a:ext>
            </a:extLst>
          </p:cNvPr>
          <p:cNvPicPr>
            <a:picLocks noChangeAspect="1"/>
          </p:cNvPicPr>
          <p:nvPr/>
        </p:nvPicPr>
        <p:blipFill>
          <a:blip r:embed="rId6"/>
          <a:stretch>
            <a:fillRect/>
          </a:stretch>
        </p:blipFill>
        <p:spPr>
          <a:xfrm>
            <a:off x="10328027" y="3671"/>
            <a:ext cx="1769994" cy="975541"/>
          </a:xfrm>
          <a:prstGeom prst="rect">
            <a:avLst/>
          </a:prstGeom>
        </p:spPr>
      </p:pic>
    </p:spTree>
    <p:extLst>
      <p:ext uri="{BB962C8B-B14F-4D97-AF65-F5344CB8AC3E}">
        <p14:creationId xmlns:p14="http://schemas.microsoft.com/office/powerpoint/2010/main" val="218880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0D83E3F-D1E3-D57C-B8A5-39969AF1278F}"/>
              </a:ext>
            </a:extLst>
          </p:cNvPr>
          <p:cNvPicPr>
            <a:picLocks noChangeAspect="1"/>
          </p:cNvPicPr>
          <p:nvPr/>
        </p:nvPicPr>
        <p:blipFill>
          <a:blip r:embed="rId3"/>
          <a:stretch>
            <a:fillRect/>
          </a:stretch>
        </p:blipFill>
        <p:spPr>
          <a:xfrm>
            <a:off x="1107377" y="-19598"/>
            <a:ext cx="9977246" cy="6738257"/>
          </a:xfrm>
          <a:prstGeom prst="rect">
            <a:avLst/>
          </a:prstGeom>
        </p:spPr>
      </p:pic>
      <p:sp>
        <p:nvSpPr>
          <p:cNvPr id="5" name="テキスト ボックス 4">
            <a:extLst>
              <a:ext uri="{FF2B5EF4-FFF2-40B4-BE49-F238E27FC236}">
                <a16:creationId xmlns:a16="http://schemas.microsoft.com/office/drawing/2014/main" id="{1E6D1069-FADB-BF51-6FE9-B9253A174657}"/>
              </a:ext>
            </a:extLst>
          </p:cNvPr>
          <p:cNvSpPr txBox="1"/>
          <p:nvPr/>
        </p:nvSpPr>
        <p:spPr>
          <a:xfrm>
            <a:off x="810212" y="5906204"/>
            <a:ext cx="9268358" cy="95410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Vertical distribution of eelgrass and the relationship between environmental factors affecting its growth</a:t>
            </a:r>
            <a:endParaRPr kumimoji="1" lang="ja-JP"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6" name="テキスト ボックス 5">
            <a:extLst>
              <a:ext uri="{FF2B5EF4-FFF2-40B4-BE49-F238E27FC236}">
                <a16:creationId xmlns:a16="http://schemas.microsoft.com/office/drawing/2014/main" id="{48856562-25BD-B742-70AE-A2C4B9E72119}"/>
              </a:ext>
            </a:extLst>
          </p:cNvPr>
          <p:cNvSpPr txBox="1"/>
          <p:nvPr/>
        </p:nvSpPr>
        <p:spPr>
          <a:xfrm>
            <a:off x="2412175" y="1449327"/>
            <a:ext cx="3849914" cy="1569660"/>
          </a:xfrm>
          <a:prstGeom prst="rect">
            <a:avLst/>
          </a:prstGeom>
          <a:solidFill>
            <a:schemeClr val="accent5">
              <a:lumMod val="90000"/>
            </a:schemeClr>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High waves and currents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■Weather conditions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Topography and blowing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a:t>
            </a:r>
            <a:r>
              <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a:t>
            </a: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distance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tidal fluctuations</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8" name="テキスト ボックス 7">
            <a:extLst>
              <a:ext uri="{FF2B5EF4-FFF2-40B4-BE49-F238E27FC236}">
                <a16:creationId xmlns:a16="http://schemas.microsoft.com/office/drawing/2014/main" id="{1F503F9A-DD6B-B08F-A370-C71D896DF93F}"/>
              </a:ext>
            </a:extLst>
          </p:cNvPr>
          <p:cNvSpPr txBox="1"/>
          <p:nvPr/>
        </p:nvSpPr>
        <p:spPr>
          <a:xfrm>
            <a:off x="7731949" y="1356994"/>
            <a:ext cx="3008293" cy="1661993"/>
          </a:xfrm>
          <a:prstGeom prst="rect">
            <a:avLst/>
          </a:prstGeom>
          <a:solidFill>
            <a:schemeClr val="accent5">
              <a:lumMod val="90000"/>
            </a:schemeClr>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Increase/decrease in solar radiation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■Seasonal variations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Weather conditions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Topography</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9" name="テキスト ボックス 8">
            <a:extLst>
              <a:ext uri="{FF2B5EF4-FFF2-40B4-BE49-F238E27FC236}">
                <a16:creationId xmlns:a16="http://schemas.microsoft.com/office/drawing/2014/main" id="{7B5D42C6-62D8-1A69-6C6B-DF68E86C3854}"/>
              </a:ext>
            </a:extLst>
          </p:cNvPr>
          <p:cNvSpPr txBox="1"/>
          <p:nvPr/>
        </p:nvSpPr>
        <p:spPr>
          <a:xfrm>
            <a:off x="150585" y="4188496"/>
            <a:ext cx="4103914" cy="400110"/>
          </a:xfrm>
          <a:prstGeom prst="rect">
            <a:avLst/>
          </a:prstGeom>
          <a:solidFill>
            <a:srgbClr val="00B0F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hydraulic environmental factors</a:t>
            </a:r>
            <a:endParaRPr kumimoji="1" lang="ja-JP" altLang="en-US"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10" name="テキスト ボックス 9">
            <a:extLst>
              <a:ext uri="{FF2B5EF4-FFF2-40B4-BE49-F238E27FC236}">
                <a16:creationId xmlns:a16="http://schemas.microsoft.com/office/drawing/2014/main" id="{07C82954-2274-475C-F9C5-23BACACAEB46}"/>
              </a:ext>
            </a:extLst>
          </p:cNvPr>
          <p:cNvSpPr txBox="1"/>
          <p:nvPr/>
        </p:nvSpPr>
        <p:spPr>
          <a:xfrm>
            <a:off x="7424057" y="4769195"/>
            <a:ext cx="4767943" cy="400110"/>
          </a:xfrm>
          <a:prstGeom prst="rect">
            <a:avLst/>
          </a:prstGeom>
          <a:solidFill>
            <a:srgbClr val="FF993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Photosynthetic environmental factors</a:t>
            </a:r>
            <a:endParaRPr kumimoji="1" lang="ja-JP" altLang="en-US"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11" name="テキスト ボックス 10">
            <a:extLst>
              <a:ext uri="{FF2B5EF4-FFF2-40B4-BE49-F238E27FC236}">
                <a16:creationId xmlns:a16="http://schemas.microsoft.com/office/drawing/2014/main" id="{6BE66670-CB50-C673-8F47-D7DE3F6EB618}"/>
              </a:ext>
            </a:extLst>
          </p:cNvPr>
          <p:cNvSpPr txBox="1"/>
          <p:nvPr/>
        </p:nvSpPr>
        <p:spPr>
          <a:xfrm>
            <a:off x="3240315" y="4815362"/>
            <a:ext cx="3055258" cy="707886"/>
          </a:xfrm>
          <a:prstGeom prst="rect">
            <a:avLst/>
          </a:prstGeom>
          <a:solidFill>
            <a:srgbClr val="A86A48"/>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bottom sediment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environmental factors</a:t>
            </a:r>
            <a:endParaRPr kumimoji="1" lang="ja-JP" altLang="en-US"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12" name="テキスト ボックス 11">
            <a:extLst>
              <a:ext uri="{FF2B5EF4-FFF2-40B4-BE49-F238E27FC236}">
                <a16:creationId xmlns:a16="http://schemas.microsoft.com/office/drawing/2014/main" id="{A1DED0CE-84C0-E2D6-4851-BB44C0275DA7}"/>
              </a:ext>
            </a:extLst>
          </p:cNvPr>
          <p:cNvSpPr txBox="1"/>
          <p:nvPr/>
        </p:nvSpPr>
        <p:spPr>
          <a:xfrm>
            <a:off x="7629625" y="3562054"/>
            <a:ext cx="4356805" cy="1015663"/>
          </a:xfrm>
          <a:prstGeom prst="rect">
            <a:avLst/>
          </a:prstGeom>
          <a:solidFill>
            <a:schemeClr val="accent5">
              <a:lumMod val="90000"/>
            </a:schemeClr>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Underwater light attenuation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Phytoplankton proliferation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Increase in suspended solids</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 name="テキスト ボックス 12">
            <a:extLst>
              <a:ext uri="{FF2B5EF4-FFF2-40B4-BE49-F238E27FC236}">
                <a16:creationId xmlns:a16="http://schemas.microsoft.com/office/drawing/2014/main" id="{2DC3932B-1037-6222-2B51-120635F09F08}"/>
              </a:ext>
            </a:extLst>
          </p:cNvPr>
          <p:cNvSpPr txBox="1"/>
          <p:nvPr/>
        </p:nvSpPr>
        <p:spPr>
          <a:xfrm>
            <a:off x="691376" y="1877599"/>
            <a:ext cx="1423634" cy="400110"/>
          </a:xfrm>
          <a:prstGeom prst="rect">
            <a:avLst/>
          </a:prstGeom>
          <a:solidFill>
            <a:srgbClr val="FF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t>starvation</a:t>
            </a:r>
            <a:endParaRPr kumimoji="1" lang="ja-JP" altLang="en-US"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14" name="テキスト ボックス 13">
            <a:extLst>
              <a:ext uri="{FF2B5EF4-FFF2-40B4-BE49-F238E27FC236}">
                <a16:creationId xmlns:a16="http://schemas.microsoft.com/office/drawing/2014/main" id="{C9CDB339-E42C-CF14-4AEA-66EC307B8B57}"/>
              </a:ext>
            </a:extLst>
          </p:cNvPr>
          <p:cNvSpPr txBox="1"/>
          <p:nvPr/>
        </p:nvSpPr>
        <p:spPr>
          <a:xfrm>
            <a:off x="797130" y="3429000"/>
            <a:ext cx="1852552" cy="400110"/>
          </a:xfrm>
          <a:prstGeom prst="rect">
            <a:avLst/>
          </a:prstGeom>
          <a:solidFill>
            <a:srgbClr val="FF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t>washed away</a:t>
            </a:r>
            <a:endParaRPr kumimoji="1" lang="ja-JP" altLang="en-US"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15" name="テキスト ボックス 14">
            <a:extLst>
              <a:ext uri="{FF2B5EF4-FFF2-40B4-BE49-F238E27FC236}">
                <a16:creationId xmlns:a16="http://schemas.microsoft.com/office/drawing/2014/main" id="{1414BD95-0795-10AF-8C6D-D5B9DC907DB0}"/>
              </a:ext>
            </a:extLst>
          </p:cNvPr>
          <p:cNvSpPr txBox="1"/>
          <p:nvPr/>
        </p:nvSpPr>
        <p:spPr>
          <a:xfrm>
            <a:off x="10078570" y="5411287"/>
            <a:ext cx="2019911" cy="400110"/>
          </a:xfrm>
          <a:prstGeom prst="rect">
            <a:avLst/>
          </a:prstGeom>
          <a:solidFill>
            <a:srgbClr val="FF00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t>wither and die</a:t>
            </a:r>
            <a:endParaRPr kumimoji="1" lang="ja-JP" altLang="en-US" sz="20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pic>
        <p:nvPicPr>
          <p:cNvPr id="2" name="図 1">
            <a:extLst>
              <a:ext uri="{FF2B5EF4-FFF2-40B4-BE49-F238E27FC236}">
                <a16:creationId xmlns:a16="http://schemas.microsoft.com/office/drawing/2014/main" id="{B112C86F-C97A-D039-C33B-7AB6060D0031}"/>
              </a:ext>
            </a:extLst>
          </p:cNvPr>
          <p:cNvPicPr>
            <a:picLocks noChangeAspect="1"/>
          </p:cNvPicPr>
          <p:nvPr/>
        </p:nvPicPr>
        <p:blipFill>
          <a:blip r:embed="rId4"/>
          <a:stretch>
            <a:fillRect/>
          </a:stretch>
        </p:blipFill>
        <p:spPr>
          <a:xfrm>
            <a:off x="10251233" y="67341"/>
            <a:ext cx="1847248" cy="1018120"/>
          </a:xfrm>
          <a:prstGeom prst="rect">
            <a:avLst/>
          </a:prstGeom>
        </p:spPr>
      </p:pic>
    </p:spTree>
    <p:extLst>
      <p:ext uri="{BB962C8B-B14F-4D97-AF65-F5344CB8AC3E}">
        <p14:creationId xmlns:p14="http://schemas.microsoft.com/office/powerpoint/2010/main" val="2972754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765175"/>
            <a:ext cx="8712200"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0" name="Rectangle 4"/>
          <p:cNvSpPr>
            <a:spLocks noChangeArrowheads="1"/>
          </p:cNvSpPr>
          <p:nvPr/>
        </p:nvSpPr>
        <p:spPr bwMode="auto">
          <a:xfrm>
            <a:off x="8040688" y="6308725"/>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（岡山県水産課資料）</a:t>
            </a:r>
          </a:p>
        </p:txBody>
      </p:sp>
      <p:sp>
        <p:nvSpPr>
          <p:cNvPr id="311301" name="Text Box 5"/>
          <p:cNvSpPr txBox="1">
            <a:spLocks noChangeArrowheads="1"/>
          </p:cNvSpPr>
          <p:nvPr/>
        </p:nvSpPr>
        <p:spPr bwMode="auto">
          <a:xfrm>
            <a:off x="1704974" y="134013"/>
            <a:ext cx="8712201" cy="523220"/>
          </a:xfrm>
          <a:prstGeom prst="rect">
            <a:avLst/>
          </a:prstGeom>
          <a:solidFill>
            <a:srgbClr val="00CC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rPr>
              <a:t> </a:t>
            </a:r>
            <a:r>
              <a:rPr kumimoji="1" lang="en-US" altLang="ja-JP" sz="2800" b="1"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rPr>
              <a:t>2000s-2010s </a:t>
            </a:r>
            <a:r>
              <a:rPr kumimoji="1" lang="en-US" altLang="ja-JP" sz="28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Satoumi with eelgrass and oyster beds</a:t>
            </a:r>
            <a:r>
              <a:rPr kumimoji="1" lang="en-US" altLang="ja-JP"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 </a:t>
            </a:r>
          </a:p>
        </p:txBody>
      </p:sp>
      <p:pic>
        <p:nvPicPr>
          <p:cNvPr id="2" name="図 1">
            <a:extLst>
              <a:ext uri="{FF2B5EF4-FFF2-40B4-BE49-F238E27FC236}">
                <a16:creationId xmlns:a16="http://schemas.microsoft.com/office/drawing/2014/main" id="{EE68E6EF-D8D6-525C-8B1F-B1016D392358}"/>
              </a:ext>
            </a:extLst>
          </p:cNvPr>
          <p:cNvPicPr>
            <a:picLocks noChangeAspect="1"/>
          </p:cNvPicPr>
          <p:nvPr/>
        </p:nvPicPr>
        <p:blipFill>
          <a:blip r:embed="rId4"/>
          <a:stretch>
            <a:fillRect/>
          </a:stretch>
        </p:blipFill>
        <p:spPr>
          <a:xfrm>
            <a:off x="10282238" y="134013"/>
            <a:ext cx="1847248" cy="1018120"/>
          </a:xfrm>
          <a:prstGeom prst="rect">
            <a:avLst/>
          </a:prstGeom>
        </p:spPr>
      </p:pic>
    </p:spTree>
    <p:extLst>
      <p:ext uri="{BB962C8B-B14F-4D97-AF65-F5344CB8AC3E}">
        <p14:creationId xmlns:p14="http://schemas.microsoft.com/office/powerpoint/2010/main" val="2265210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図 1" descr="P10101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59" y="-42672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277585" y="5805488"/>
            <a:ext cx="11381015" cy="836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ja-JP" sz="2800" dirty="0">
                <a:solidFill>
                  <a:srgbClr val="000000"/>
                </a:solidFill>
              </a:rPr>
              <a:t>Establish </a:t>
            </a:r>
            <a:r>
              <a:rPr lang="en-US" altLang="ja-JP" sz="2800" dirty="0" err="1">
                <a:solidFill>
                  <a:srgbClr val="000000"/>
                </a:solidFill>
              </a:rPr>
              <a:t>Hinase</a:t>
            </a:r>
            <a:r>
              <a:rPr lang="en-US" altLang="ja-JP" sz="2800" dirty="0">
                <a:solidFill>
                  <a:srgbClr val="000000"/>
                </a:solidFill>
              </a:rPr>
              <a:t>  Eelgrass bed Restoration Promotion Council in 2011</a:t>
            </a:r>
            <a:endParaRPr lang="ja-JP" altLang="en-US" sz="2800" dirty="0">
              <a:solidFill>
                <a:srgbClr val="000000"/>
              </a:solidFill>
            </a:endParaRPr>
          </a:p>
        </p:txBody>
      </p:sp>
      <p:pic>
        <p:nvPicPr>
          <p:cNvPr id="2" name="図 1">
            <a:extLst>
              <a:ext uri="{FF2B5EF4-FFF2-40B4-BE49-F238E27FC236}">
                <a16:creationId xmlns:a16="http://schemas.microsoft.com/office/drawing/2014/main" id="{4F9CDB7B-33C1-30AA-8600-5E265C97553D}"/>
              </a:ext>
            </a:extLst>
          </p:cNvPr>
          <p:cNvPicPr>
            <a:picLocks noChangeAspect="1"/>
          </p:cNvPicPr>
          <p:nvPr/>
        </p:nvPicPr>
        <p:blipFill>
          <a:blip r:embed="rId4"/>
          <a:stretch>
            <a:fillRect/>
          </a:stretch>
        </p:blipFill>
        <p:spPr>
          <a:xfrm>
            <a:off x="10276218" y="38100"/>
            <a:ext cx="1847248" cy="1018120"/>
          </a:xfrm>
          <a:prstGeom prst="rect">
            <a:avLst/>
          </a:prstGeom>
        </p:spPr>
      </p:pic>
    </p:spTree>
    <p:extLst>
      <p:ext uri="{BB962C8B-B14F-4D97-AF65-F5344CB8AC3E}">
        <p14:creationId xmlns:p14="http://schemas.microsoft.com/office/powerpoint/2010/main" val="3452463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種まき.jpg">
            <a:extLst>
              <a:ext uri="{FF2B5EF4-FFF2-40B4-BE49-F238E27FC236}">
                <a16:creationId xmlns:a16="http://schemas.microsoft.com/office/drawing/2014/main" id="{9980B729-DB89-42BE-AE03-C64C8BFCD2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3075" y="140005"/>
            <a:ext cx="4357406" cy="3201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図 8" descr="画像 15.jpg">
            <a:extLst>
              <a:ext uri="{FF2B5EF4-FFF2-40B4-BE49-F238E27FC236}">
                <a16:creationId xmlns:a16="http://schemas.microsoft.com/office/drawing/2014/main" id="{037B2297-8E5B-49AA-B469-D34F1B582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5110" y="3593979"/>
            <a:ext cx="4329726" cy="30598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図 9" descr="選別.jpg">
            <a:extLst>
              <a:ext uri="{FF2B5EF4-FFF2-40B4-BE49-F238E27FC236}">
                <a16:creationId xmlns:a16="http://schemas.microsoft.com/office/drawing/2014/main" id="{4CC78A00-B4B7-424A-B288-BB219A46C5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238" y="3681886"/>
            <a:ext cx="4608725" cy="30488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図 10" descr="種取り.JPG">
            <a:extLst>
              <a:ext uri="{FF2B5EF4-FFF2-40B4-BE49-F238E27FC236}">
                <a16:creationId xmlns:a16="http://schemas.microsoft.com/office/drawing/2014/main" id="{AFF6D693-29CD-4BCE-8D5C-4FCAC63EC5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239" y="183397"/>
            <a:ext cx="4608725" cy="32901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00071A55-031E-46AD-824E-1B584E6D7BFE}"/>
              </a:ext>
            </a:extLst>
          </p:cNvPr>
          <p:cNvSpPr txBox="1"/>
          <p:nvPr/>
        </p:nvSpPr>
        <p:spPr>
          <a:xfrm>
            <a:off x="2313548" y="2890696"/>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Arial"/>
                <a:ea typeface="ＭＳ Ｐゴシック"/>
                <a:cs typeface="+mn-cs"/>
              </a:rPr>
              <a:t>Picking flowers</a:t>
            </a:r>
            <a:endParaRPr kumimoji="1" lang="ja-JP" altLang="en-US" sz="24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3" name="テキスト ボックス 12">
            <a:extLst>
              <a:ext uri="{FF2B5EF4-FFF2-40B4-BE49-F238E27FC236}">
                <a16:creationId xmlns:a16="http://schemas.microsoft.com/office/drawing/2014/main" id="{BE17508F-3B2C-4DB8-8E6D-6BC773F4479F}"/>
              </a:ext>
            </a:extLst>
          </p:cNvPr>
          <p:cNvSpPr txBox="1"/>
          <p:nvPr/>
        </p:nvSpPr>
        <p:spPr>
          <a:xfrm>
            <a:off x="870238" y="6269113"/>
            <a:ext cx="4448654" cy="461665"/>
          </a:xfrm>
          <a:prstGeom prst="rect">
            <a:avLst/>
          </a:prstGeom>
          <a:solidFill>
            <a:schemeClr val="tx2">
              <a:lumMod val="50000"/>
              <a:lumOff val="5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Arial"/>
                <a:ea typeface="ＭＳ Ｐゴシック"/>
                <a:cs typeface="+mn-cs"/>
              </a:rPr>
              <a:t>Selection of good quality seeds</a:t>
            </a:r>
            <a:endParaRPr kumimoji="1" lang="ja-JP" altLang="en-US" sz="24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4" name="テキスト ボックス 13">
            <a:extLst>
              <a:ext uri="{FF2B5EF4-FFF2-40B4-BE49-F238E27FC236}">
                <a16:creationId xmlns:a16="http://schemas.microsoft.com/office/drawing/2014/main" id="{C2C7286D-4C77-4137-AE00-49D409D18D58}"/>
              </a:ext>
            </a:extLst>
          </p:cNvPr>
          <p:cNvSpPr txBox="1"/>
          <p:nvPr/>
        </p:nvSpPr>
        <p:spPr>
          <a:xfrm>
            <a:off x="9261583" y="2890696"/>
            <a:ext cx="1907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srgbClr val="FFFFFF"/>
                </a:solidFill>
                <a:effectLst/>
                <a:uLnTx/>
                <a:uFillTx/>
                <a:latin typeface="Arial"/>
                <a:ea typeface="ＭＳ Ｐゴシック"/>
                <a:cs typeface="+mn-cs"/>
              </a:rPr>
              <a:t>Sow seeds</a:t>
            </a:r>
            <a:endParaRPr kumimoji="1" lang="ja-JP" altLang="en-US" sz="24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5" name="テキスト ボックス 14">
            <a:extLst>
              <a:ext uri="{FF2B5EF4-FFF2-40B4-BE49-F238E27FC236}">
                <a16:creationId xmlns:a16="http://schemas.microsoft.com/office/drawing/2014/main" id="{488D3A55-A54E-4A8B-BF63-86B6A2FADCDA}"/>
              </a:ext>
            </a:extLst>
          </p:cNvPr>
          <p:cNvSpPr txBox="1"/>
          <p:nvPr/>
        </p:nvSpPr>
        <p:spPr>
          <a:xfrm>
            <a:off x="7871197" y="6192172"/>
            <a:ext cx="22329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Arial"/>
                <a:ea typeface="ＭＳ Ｐゴシック"/>
                <a:cs typeface="+mn-cs"/>
              </a:rPr>
              <a:t>October 2012</a:t>
            </a:r>
            <a:endParaRPr kumimoji="1" lang="ja-JP" altLang="en-US" sz="24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 name="図 2">
            <a:extLst>
              <a:ext uri="{FF2B5EF4-FFF2-40B4-BE49-F238E27FC236}">
                <a16:creationId xmlns:a16="http://schemas.microsoft.com/office/drawing/2014/main" id="{2A7FB810-4C5D-FE63-62EC-F46891370D9A}"/>
              </a:ext>
            </a:extLst>
          </p:cNvPr>
          <p:cNvPicPr>
            <a:picLocks noChangeAspect="1"/>
          </p:cNvPicPr>
          <p:nvPr/>
        </p:nvPicPr>
        <p:blipFill>
          <a:blip r:embed="rId7"/>
          <a:stretch>
            <a:fillRect/>
          </a:stretch>
        </p:blipFill>
        <p:spPr>
          <a:xfrm>
            <a:off x="10293362" y="38100"/>
            <a:ext cx="1847248" cy="1018120"/>
          </a:xfrm>
          <a:prstGeom prst="rect">
            <a:avLst/>
          </a:prstGeom>
        </p:spPr>
      </p:pic>
    </p:spTree>
    <p:extLst>
      <p:ext uri="{BB962C8B-B14F-4D97-AF65-F5344CB8AC3E}">
        <p14:creationId xmlns:p14="http://schemas.microsoft.com/office/powerpoint/2010/main" val="2677824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a:spLocks noChangeArrowheads="1"/>
          </p:cNvSpPr>
          <p:nvPr/>
        </p:nvSpPr>
        <p:spPr bwMode="auto">
          <a:xfrm>
            <a:off x="688848" y="5795990"/>
            <a:ext cx="1081430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300" b="1" i="0" u="none" strike="noStrike" kern="1200" cap="none" spc="0" normalizeH="0" baseline="0" noProof="0" dirty="0">
                <a:ln>
                  <a:noFill/>
                </a:ln>
                <a:solidFill>
                  <a:srgbClr val="00B050"/>
                </a:solidFill>
                <a:effectLst/>
                <a:uLnTx/>
                <a:uFillTx/>
                <a:latin typeface="Arial" pitchFamily="34" charset="0"/>
                <a:ea typeface="ＭＳ Ｐゴシック" pitchFamily="50" charset="-128"/>
                <a:cs typeface="+mn-cs"/>
              </a:rPr>
              <a:t>Collection of bloom blanch = Collection of seeds</a:t>
            </a:r>
            <a:endParaRPr kumimoji="1" lang="ja-JP" altLang="en-US" sz="3300" b="1" i="0" u="none" strike="noStrike" kern="1200" cap="none" spc="0" normalizeH="0" baseline="0" noProof="0" dirty="0">
              <a:ln>
                <a:noFill/>
              </a:ln>
              <a:solidFill>
                <a:srgbClr val="00B050"/>
              </a:solidFill>
              <a:effectLst/>
              <a:uLnTx/>
              <a:uFillTx/>
              <a:latin typeface="Arial" pitchFamily="34" charset="0"/>
              <a:ea typeface="ＭＳ Ｐゴシック" pitchFamily="50" charset="-128"/>
              <a:cs typeface="+mn-cs"/>
            </a:endParaRPr>
          </a:p>
        </p:txBody>
      </p:sp>
      <p:sp>
        <p:nvSpPr>
          <p:cNvPr id="15" name="下矢印 14"/>
          <p:cNvSpPr/>
          <p:nvPr/>
        </p:nvSpPr>
        <p:spPr>
          <a:xfrm>
            <a:off x="4706180" y="2732881"/>
            <a:ext cx="839787" cy="6477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ＭＳ Ｐゴシック" pitchFamily="16" charset="-128"/>
            </a:endParaRPr>
          </a:p>
        </p:txBody>
      </p:sp>
      <p:sp>
        <p:nvSpPr>
          <p:cNvPr id="2" name="正方形/長方形 1"/>
          <p:cNvSpPr/>
          <p:nvPr/>
        </p:nvSpPr>
        <p:spPr>
          <a:xfrm>
            <a:off x="2237581" y="3562747"/>
            <a:ext cx="7416800" cy="11874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Constantia" panose="02030602050306030303" pitchFamily="18" charset="0"/>
                <a:ea typeface="HGP明朝E" panose="02020900000000000000" pitchFamily="18" charset="-128"/>
                <a:cs typeface="+mn-cs"/>
              </a:rPr>
              <a:t>Mission DEC (Drifted Eelgrass Collection)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正方形/長方形 2"/>
          <p:cNvSpPr/>
          <p:nvPr/>
        </p:nvSpPr>
        <p:spPr>
          <a:xfrm>
            <a:off x="1241181" y="658201"/>
            <a:ext cx="9709638" cy="19462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5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New Problems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Massive eelgrass drifting       Obstacle for boating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Eelgrass ashore ports and shores</a:t>
            </a: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Annoying citizens</a:t>
            </a:r>
            <a:endPar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右矢印 8"/>
          <p:cNvSpPr/>
          <p:nvPr/>
        </p:nvSpPr>
        <p:spPr>
          <a:xfrm>
            <a:off x="7430477" y="2045769"/>
            <a:ext cx="360363" cy="2159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ＭＳ Ｐゴシック" pitchFamily="16" charset="-128"/>
            </a:endParaRPr>
          </a:p>
        </p:txBody>
      </p:sp>
      <p:sp>
        <p:nvSpPr>
          <p:cNvPr id="10" name="右矢印 9"/>
          <p:cNvSpPr/>
          <p:nvPr/>
        </p:nvSpPr>
        <p:spPr>
          <a:xfrm>
            <a:off x="6480786" y="1631339"/>
            <a:ext cx="360362" cy="2159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ＭＳ Ｐゴシック" pitchFamily="16" charset="-128"/>
            </a:endParaRPr>
          </a:p>
        </p:txBody>
      </p:sp>
      <p:sp>
        <p:nvSpPr>
          <p:cNvPr id="17" name="下矢印 16"/>
          <p:cNvSpPr/>
          <p:nvPr/>
        </p:nvSpPr>
        <p:spPr>
          <a:xfrm>
            <a:off x="4706180" y="4932364"/>
            <a:ext cx="869950" cy="76835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ＭＳ Ｐゴシック" pitchFamily="16" charset="-128"/>
            </a:endParaRPr>
          </a:p>
        </p:txBody>
      </p:sp>
      <p:sp>
        <p:nvSpPr>
          <p:cNvPr id="280585" name="Rectangle 2"/>
          <p:cNvSpPr txBox="1">
            <a:spLocks noChangeArrowheads="1"/>
          </p:cNvSpPr>
          <p:nvPr/>
        </p:nvSpPr>
        <p:spPr bwMode="auto">
          <a:xfrm>
            <a:off x="-597694" y="92075"/>
            <a:ext cx="1308735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New problems caused by large amount of floating eelgrass</a:t>
            </a:r>
            <a:endParaRPr kumimoji="1" lang="ja-JP" altLang="en-US" sz="3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80586" name="正方形/長方形 11"/>
          <p:cNvSpPr>
            <a:spLocks noChangeArrowheads="1"/>
          </p:cNvSpPr>
          <p:nvPr/>
        </p:nvSpPr>
        <p:spPr bwMode="auto">
          <a:xfrm>
            <a:off x="5495925" y="2577297"/>
            <a:ext cx="63111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Collecting drifted eelgrass with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mn-cs"/>
              </a:rPr>
              <a:t>Hinase</a:t>
            </a:r>
            <a:r>
              <a:rPr kumimoji="1" lang="en-US" altLang="ja-JP" sz="2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Junior High School students </a:t>
            </a:r>
          </a:p>
        </p:txBody>
      </p:sp>
      <p:sp>
        <p:nvSpPr>
          <p:cNvPr id="280587" name="正方形/長方形 12"/>
          <p:cNvSpPr>
            <a:spLocks noChangeArrowheads="1"/>
          </p:cNvSpPr>
          <p:nvPr/>
        </p:nvSpPr>
        <p:spPr bwMode="auto">
          <a:xfrm>
            <a:off x="5561807" y="4789276"/>
            <a:ext cx="51061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and collecting seeds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the same time</a:t>
            </a:r>
          </a:p>
        </p:txBody>
      </p:sp>
      <p:pic>
        <p:nvPicPr>
          <p:cNvPr id="4" name="図 3">
            <a:extLst>
              <a:ext uri="{FF2B5EF4-FFF2-40B4-BE49-F238E27FC236}">
                <a16:creationId xmlns:a16="http://schemas.microsoft.com/office/drawing/2014/main" id="{AB93D7D0-088F-DAD8-A1DB-DEB297240A03}"/>
              </a:ext>
            </a:extLst>
          </p:cNvPr>
          <p:cNvPicPr>
            <a:picLocks noChangeAspect="1"/>
          </p:cNvPicPr>
          <p:nvPr/>
        </p:nvPicPr>
        <p:blipFill>
          <a:blip r:embed="rId3"/>
          <a:stretch>
            <a:fillRect/>
          </a:stretch>
        </p:blipFill>
        <p:spPr>
          <a:xfrm>
            <a:off x="10233505" y="658201"/>
            <a:ext cx="1847248" cy="1018120"/>
          </a:xfrm>
          <a:prstGeom prst="rect">
            <a:avLst/>
          </a:prstGeom>
        </p:spPr>
      </p:pic>
    </p:spTree>
    <p:extLst>
      <p:ext uri="{BB962C8B-B14F-4D97-AF65-F5344CB8AC3E}">
        <p14:creationId xmlns:p14="http://schemas.microsoft.com/office/powerpoint/2010/main" val="425754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0586"/>
                                        </p:tgtEl>
                                        <p:attrNameLst>
                                          <p:attrName>style.visibility</p:attrName>
                                        </p:attrNameLst>
                                      </p:cBhvr>
                                      <p:to>
                                        <p:strVal val="visible"/>
                                      </p:to>
                                    </p:set>
                                    <p:animEffect transition="in" filter="fade">
                                      <p:cBhvr>
                                        <p:cTn id="10" dur="500"/>
                                        <p:tgtEl>
                                          <p:spTgt spid="2805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0587"/>
                                        </p:tgtEl>
                                        <p:attrNameLst>
                                          <p:attrName>style.visibility</p:attrName>
                                        </p:attrNameLst>
                                      </p:cBhvr>
                                      <p:to>
                                        <p:strVal val="visible"/>
                                      </p:to>
                                    </p:set>
                                    <p:animEffect transition="in" filter="fade">
                                      <p:cBhvr>
                                        <p:cTn id="21" dur="500"/>
                                        <p:tgtEl>
                                          <p:spTgt spid="28058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 grpId="0" animBg="1"/>
      <p:bldP spid="17" grpId="0" animBg="1"/>
      <p:bldP spid="280586" grpId="0"/>
      <p:bldP spid="2805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図 3" descr="画像 00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45" y="209932"/>
            <a:ext cx="3945625" cy="280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descr="流れ藻２.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43" y="3853747"/>
            <a:ext cx="4029774"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DSC_006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6834" y="200025"/>
            <a:ext cx="3945625" cy="280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descr="DSC_007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74624" y="3836504"/>
            <a:ext cx="4031745"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AF7E9115-F8E3-46FB-BA13-E3FEA4A87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3223" y="192374"/>
            <a:ext cx="3820943" cy="2809503"/>
          </a:xfrm>
          <a:prstGeom prst="rect">
            <a:avLst/>
          </a:prstGeom>
        </p:spPr>
      </p:pic>
      <p:pic>
        <p:nvPicPr>
          <p:cNvPr id="9" name="図 8">
            <a:extLst>
              <a:ext uri="{FF2B5EF4-FFF2-40B4-BE49-F238E27FC236}">
                <a16:creationId xmlns:a16="http://schemas.microsoft.com/office/drawing/2014/main" id="{34184B74-4037-4884-9ED1-EB6AF46152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3518" y="3828835"/>
            <a:ext cx="3854449" cy="2890837"/>
          </a:xfrm>
          <a:prstGeom prst="rect">
            <a:avLst/>
          </a:prstGeom>
        </p:spPr>
      </p:pic>
      <p:sp>
        <p:nvSpPr>
          <p:cNvPr id="2" name="テキスト ボックス 1">
            <a:extLst>
              <a:ext uri="{FF2B5EF4-FFF2-40B4-BE49-F238E27FC236}">
                <a16:creationId xmlns:a16="http://schemas.microsoft.com/office/drawing/2014/main" id="{4A675B12-5FC0-4C07-B657-DD9D4713F1F5}"/>
              </a:ext>
            </a:extLst>
          </p:cNvPr>
          <p:cNvSpPr txBox="1"/>
          <p:nvPr/>
        </p:nvSpPr>
        <p:spPr>
          <a:xfrm>
            <a:off x="349401" y="3146551"/>
            <a:ext cx="10803014" cy="523220"/>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srgbClr val="00B050"/>
                </a:solidFill>
              </a:rPr>
              <a:t>Collection of drifted eelgrass </a:t>
            </a:r>
            <a:r>
              <a:rPr kumimoji="1" lang="ja-JP" altLang="en-US" sz="2600" b="1" i="0" u="none" strike="noStrike" kern="1200" cap="none" spc="0" normalizeH="0" baseline="0" noProof="0" dirty="0">
                <a:ln>
                  <a:noFill/>
                </a:ln>
                <a:solidFill>
                  <a:srgbClr val="00B050"/>
                </a:solidFill>
                <a:effectLst/>
                <a:uLnTx/>
                <a:uFillTx/>
                <a:latin typeface="Arial"/>
                <a:ea typeface="ＭＳ Ｐゴシック"/>
                <a:cs typeface="+mn-cs"/>
              </a:rPr>
              <a:t>　　</a:t>
            </a:r>
            <a:r>
              <a:rPr kumimoji="1" lang="en-US" altLang="ja-JP" sz="2600" b="1" i="0" u="none" strike="noStrike" kern="1200" cap="none" spc="0" normalizeH="0" baseline="0" noProof="0" dirty="0">
                <a:ln>
                  <a:noFill/>
                </a:ln>
                <a:solidFill>
                  <a:srgbClr val="00B050"/>
                </a:solidFill>
                <a:effectLst/>
                <a:uLnTx/>
                <a:uFillTx/>
                <a:latin typeface="Arial"/>
                <a:ea typeface="ＭＳ Ｐゴシック"/>
                <a:cs typeface="+mn-cs"/>
              </a:rPr>
              <a:t>Seeds sorting      Sowing seeds </a:t>
            </a:r>
            <a:r>
              <a:rPr kumimoji="1" lang="ja-JP" altLang="en-US" sz="2600" b="1" i="0" u="none" strike="noStrike" kern="1200" cap="none" spc="0" normalizeH="0" baseline="0" noProof="0" dirty="0">
                <a:ln>
                  <a:noFill/>
                </a:ln>
                <a:solidFill>
                  <a:srgbClr val="00B050"/>
                </a:solidFill>
                <a:effectLst/>
                <a:uLnTx/>
                <a:uFillTx/>
                <a:latin typeface="Arial"/>
                <a:ea typeface="ＭＳ Ｐゴシック"/>
                <a:cs typeface="+mn-cs"/>
              </a:rPr>
              <a:t>　　</a:t>
            </a:r>
          </a:p>
        </p:txBody>
      </p:sp>
      <p:sp>
        <p:nvSpPr>
          <p:cNvPr id="4" name="右矢印 3"/>
          <p:cNvSpPr/>
          <p:nvPr/>
        </p:nvSpPr>
        <p:spPr bwMode="auto">
          <a:xfrm>
            <a:off x="5448983" y="3314906"/>
            <a:ext cx="301925" cy="289598"/>
          </a:xfrm>
          <a:prstGeom prst="rightArrow">
            <a:avLst/>
          </a:prstGeom>
          <a:solidFill>
            <a:srgbClr val="00B0F0"/>
          </a:solidFill>
          <a:ln>
            <a:noFill/>
          </a:ln>
          <a:effec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 name="右矢印 10"/>
          <p:cNvSpPr/>
          <p:nvPr/>
        </p:nvSpPr>
        <p:spPr bwMode="auto">
          <a:xfrm>
            <a:off x="8149736" y="3293776"/>
            <a:ext cx="301925" cy="331858"/>
          </a:xfrm>
          <a:prstGeom prst="rightArrow">
            <a:avLst/>
          </a:prstGeom>
          <a:solidFill>
            <a:srgbClr val="00B0F0"/>
          </a:solidFill>
          <a:ln>
            <a:noFill/>
          </a:ln>
          <a:effec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AD07B44C-2360-7C1B-CC6C-FDFEED6B1837}"/>
              </a:ext>
            </a:extLst>
          </p:cNvPr>
          <p:cNvPicPr>
            <a:picLocks noChangeAspect="1"/>
          </p:cNvPicPr>
          <p:nvPr/>
        </p:nvPicPr>
        <p:blipFill>
          <a:blip r:embed="rId9"/>
          <a:stretch>
            <a:fillRect/>
          </a:stretch>
        </p:blipFill>
        <p:spPr>
          <a:xfrm>
            <a:off x="10256607" y="25641"/>
            <a:ext cx="1847248" cy="1018120"/>
          </a:xfrm>
          <a:prstGeom prst="rect">
            <a:avLst/>
          </a:prstGeom>
        </p:spPr>
      </p:pic>
    </p:spTree>
    <p:extLst>
      <p:ext uri="{BB962C8B-B14F-4D97-AF65-F5344CB8AC3E}">
        <p14:creationId xmlns:p14="http://schemas.microsoft.com/office/powerpoint/2010/main" val="916629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2B621C-A435-4238-BAA4-81E16D3976A2}"/>
              </a:ext>
            </a:extLst>
          </p:cNvPr>
          <p:cNvSpPr>
            <a:spLocks noGrp="1"/>
          </p:cNvSpPr>
          <p:nvPr>
            <p:ph type="title"/>
          </p:nvPr>
        </p:nvSpPr>
        <p:spPr>
          <a:xfrm>
            <a:off x="1923720" y="-71421"/>
            <a:ext cx="7777842" cy="856866"/>
          </a:xfrm>
        </p:spPr>
        <p:txBody>
          <a:bodyPr>
            <a:noAutofit/>
          </a:bodyPr>
          <a:lstStyle/>
          <a:p>
            <a:r>
              <a:rPr kumimoji="1" lang="en-US" altLang="ja-JP" sz="2800" dirty="0"/>
              <a:t>Eelgrass seedling production by elementary </a:t>
            </a:r>
            <a:br>
              <a:rPr kumimoji="1" lang="en-US" altLang="ja-JP" sz="2800" dirty="0"/>
            </a:br>
            <a:r>
              <a:rPr kumimoji="1" lang="en-US" altLang="ja-JP" sz="2800" dirty="0"/>
              <a:t>and middle school students since 2017</a:t>
            </a:r>
            <a:endParaRPr kumimoji="1" lang="ja-JP" altLang="en-US" sz="2800" dirty="0"/>
          </a:p>
        </p:txBody>
      </p:sp>
      <p:pic>
        <p:nvPicPr>
          <p:cNvPr id="5" name="コンテンツ プレースホルダー 4">
            <a:extLst>
              <a:ext uri="{FF2B5EF4-FFF2-40B4-BE49-F238E27FC236}">
                <a16:creationId xmlns:a16="http://schemas.microsoft.com/office/drawing/2014/main" id="{36638404-151C-4350-BC32-E5EF1F36501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197" y="3765614"/>
            <a:ext cx="3980030" cy="2985023"/>
          </a:xfrm>
        </p:spPr>
      </p:pic>
      <p:pic>
        <p:nvPicPr>
          <p:cNvPr id="7" name="図 6">
            <a:extLst>
              <a:ext uri="{FF2B5EF4-FFF2-40B4-BE49-F238E27FC236}">
                <a16:creationId xmlns:a16="http://schemas.microsoft.com/office/drawing/2014/main" id="{16C74D6B-B997-4BF4-9910-DBAA57C5A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43" y="730415"/>
            <a:ext cx="3980030" cy="2985023"/>
          </a:xfrm>
          <a:prstGeom prst="rect">
            <a:avLst/>
          </a:prstGeom>
        </p:spPr>
      </p:pic>
      <p:pic>
        <p:nvPicPr>
          <p:cNvPr id="9" name="図 8">
            <a:extLst>
              <a:ext uri="{FF2B5EF4-FFF2-40B4-BE49-F238E27FC236}">
                <a16:creationId xmlns:a16="http://schemas.microsoft.com/office/drawing/2014/main" id="{1E2C121E-2AA7-4A90-A74C-3C0458F0A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9146" y="785455"/>
            <a:ext cx="3906644" cy="2929983"/>
          </a:xfrm>
          <a:prstGeom prst="rect">
            <a:avLst/>
          </a:prstGeom>
        </p:spPr>
      </p:pic>
      <p:pic>
        <p:nvPicPr>
          <p:cNvPr id="11" name="図 10">
            <a:extLst>
              <a:ext uri="{FF2B5EF4-FFF2-40B4-BE49-F238E27FC236}">
                <a16:creationId xmlns:a16="http://schemas.microsoft.com/office/drawing/2014/main" id="{84A9D08B-FFC9-4953-86FB-CB2CB95FE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3849" y="785445"/>
            <a:ext cx="3906642" cy="2929982"/>
          </a:xfrm>
          <a:prstGeom prst="rect">
            <a:avLst/>
          </a:prstGeom>
        </p:spPr>
      </p:pic>
      <p:pic>
        <p:nvPicPr>
          <p:cNvPr id="13" name="図 12">
            <a:extLst>
              <a:ext uri="{FF2B5EF4-FFF2-40B4-BE49-F238E27FC236}">
                <a16:creationId xmlns:a16="http://schemas.microsoft.com/office/drawing/2014/main" id="{DBE5CCB6-D9B9-4DCC-B850-2C2F1715C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2452" y="3781259"/>
            <a:ext cx="3943338" cy="2957504"/>
          </a:xfrm>
          <a:prstGeom prst="rect">
            <a:avLst/>
          </a:prstGeom>
        </p:spPr>
      </p:pic>
      <p:pic>
        <p:nvPicPr>
          <p:cNvPr id="15" name="図 14">
            <a:extLst>
              <a:ext uri="{FF2B5EF4-FFF2-40B4-BE49-F238E27FC236}">
                <a16:creationId xmlns:a16="http://schemas.microsoft.com/office/drawing/2014/main" id="{0A1B25BB-748C-4EC6-8CA4-2A0497E618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5017" y="3820654"/>
            <a:ext cx="3890826" cy="2918119"/>
          </a:xfrm>
          <a:prstGeom prst="rect">
            <a:avLst/>
          </a:prstGeom>
        </p:spPr>
      </p:pic>
      <p:pic>
        <p:nvPicPr>
          <p:cNvPr id="17" name="図 16">
            <a:extLst>
              <a:ext uri="{FF2B5EF4-FFF2-40B4-BE49-F238E27FC236}">
                <a16:creationId xmlns:a16="http://schemas.microsoft.com/office/drawing/2014/main" id="{F9843C30-301D-4FAC-BDE1-D76B76A41D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8705" y="5652286"/>
            <a:ext cx="1472857" cy="1104643"/>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18" name="テキスト ボックス 17">
            <a:extLst>
              <a:ext uri="{FF2B5EF4-FFF2-40B4-BE49-F238E27FC236}">
                <a16:creationId xmlns:a16="http://schemas.microsoft.com/office/drawing/2014/main" id="{6DB66309-235C-4E2F-A9BB-0A3E4F997894}"/>
              </a:ext>
            </a:extLst>
          </p:cNvPr>
          <p:cNvSpPr txBox="1"/>
          <p:nvPr/>
        </p:nvSpPr>
        <p:spPr>
          <a:xfrm flipH="1">
            <a:off x="8228709" y="5282944"/>
            <a:ext cx="1472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Arial"/>
                <a:ea typeface="ＭＳ Ｐゴシック"/>
                <a:cs typeface="+mn-cs"/>
              </a:rPr>
              <a:t>アマモ種子</a:t>
            </a:r>
          </a:p>
        </p:txBody>
      </p:sp>
      <p:pic>
        <p:nvPicPr>
          <p:cNvPr id="3" name="図 2">
            <a:extLst>
              <a:ext uri="{FF2B5EF4-FFF2-40B4-BE49-F238E27FC236}">
                <a16:creationId xmlns:a16="http://schemas.microsoft.com/office/drawing/2014/main" id="{1B164370-30F9-F4E1-94CB-808232F5839D}"/>
              </a:ext>
            </a:extLst>
          </p:cNvPr>
          <p:cNvPicPr>
            <a:picLocks noChangeAspect="1"/>
          </p:cNvPicPr>
          <p:nvPr/>
        </p:nvPicPr>
        <p:blipFill>
          <a:blip r:embed="rId10"/>
          <a:stretch>
            <a:fillRect/>
          </a:stretch>
        </p:blipFill>
        <p:spPr>
          <a:xfrm>
            <a:off x="10248109" y="119227"/>
            <a:ext cx="1847248" cy="1018120"/>
          </a:xfrm>
          <a:prstGeom prst="rect">
            <a:avLst/>
          </a:prstGeom>
        </p:spPr>
      </p:pic>
    </p:spTree>
    <p:extLst>
      <p:ext uri="{BB962C8B-B14F-4D97-AF65-F5344CB8AC3E}">
        <p14:creationId xmlns:p14="http://schemas.microsoft.com/office/powerpoint/2010/main" val="4280731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F:\OS用\1年\20170614 海洋学習日生流れ藻_171013_00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97" t="11171"/>
          <a:stretch/>
        </p:blipFill>
        <p:spPr bwMode="auto">
          <a:xfrm>
            <a:off x="1531305" y="0"/>
            <a:ext cx="3425402" cy="25586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5" descr="C:\Users\yoshioka\Desktop\20170713 海洋学習聞き書き_171013_0037.jpg"/>
          <p:cNvPicPr>
            <a:picLocks noChangeAspect="1" noChangeArrowheads="1"/>
          </p:cNvPicPr>
          <p:nvPr/>
        </p:nvPicPr>
        <p:blipFill>
          <a:blip r:embed="rId4" cstate="print"/>
          <a:srcRect/>
          <a:stretch>
            <a:fillRect/>
          </a:stretch>
        </p:blipFill>
        <p:spPr bwMode="auto">
          <a:xfrm>
            <a:off x="6023281" y="0"/>
            <a:ext cx="4752194" cy="35755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F:\OS用\1年\20170614 海洋学習日生流れ藻_171013_00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67756">
            <a:off x="1547772" y="1478841"/>
            <a:ext cx="4498965" cy="2998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7" name="Picture 3" descr="C:\Users\kihiro\Desktop\OS飯塚\2DACCCC8-DC12-49CF-9E88-CC9A5EE5AA37.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0061" y="4449414"/>
            <a:ext cx="4067945" cy="3029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C:\Users\kihiro\Desktop\OS飯塚\C53AA13B-5B92-4EC0-8BF8-65C382CA5846.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08281">
            <a:off x="1263133" y="3566248"/>
            <a:ext cx="5509778" cy="3673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C:\Users\kihiro\Desktop\OS飯塚\BCF5F1D3-EDF1-48EE-9CF7-482F0AC56910.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4219">
            <a:off x="5773523" y="1710944"/>
            <a:ext cx="4387902" cy="29252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916105" y="-24789"/>
            <a:ext cx="10175215" cy="954107"/>
          </a:xfrm>
          <a:prstGeom prst="rect">
            <a:avLst/>
          </a:prstGeom>
          <a:solidFill>
            <a:srgbClr val="00B0F0"/>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FFFF"/>
                </a:solidFill>
                <a:effectLst/>
                <a:uLnTx/>
                <a:uFillTx/>
                <a:latin typeface="Arial"/>
                <a:ea typeface="ＭＳ Ｐゴシック"/>
                <a:cs typeface="+mn-cs"/>
              </a:rPr>
              <a:t>High school students participating since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FFFF"/>
                </a:solidFill>
                <a:effectLst/>
                <a:uLnTx/>
                <a:uFillTx/>
                <a:latin typeface="Arial"/>
                <a:ea typeface="ＭＳ Ｐゴシック"/>
                <a:cs typeface="+mn-cs"/>
              </a:rPr>
              <a:t>      Elementary, middle and high school students work together</a:t>
            </a:r>
            <a:endParaRPr kumimoji="1" lang="ja-JP" altLang="en-US" sz="2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3" name="右矢印 2"/>
          <p:cNvSpPr/>
          <p:nvPr/>
        </p:nvSpPr>
        <p:spPr bwMode="auto">
          <a:xfrm>
            <a:off x="1039422" y="567828"/>
            <a:ext cx="430625" cy="314518"/>
          </a:xfrm>
          <a:prstGeom prst="rightArrow">
            <a:avLst/>
          </a:prstGeom>
          <a:solidFill>
            <a:schemeClr val="bg1"/>
          </a:solidFill>
          <a:ln>
            <a:noFill/>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550D25EC-50F2-8FD4-1126-42BDF850FEE5}"/>
              </a:ext>
            </a:extLst>
          </p:cNvPr>
          <p:cNvPicPr>
            <a:picLocks noChangeAspect="1"/>
          </p:cNvPicPr>
          <p:nvPr/>
        </p:nvPicPr>
        <p:blipFill>
          <a:blip r:embed="rId9"/>
          <a:stretch>
            <a:fillRect/>
          </a:stretch>
        </p:blipFill>
        <p:spPr>
          <a:xfrm>
            <a:off x="10306527" y="1035691"/>
            <a:ext cx="1847248" cy="1018120"/>
          </a:xfrm>
          <a:prstGeom prst="rect">
            <a:avLst/>
          </a:prstGeom>
        </p:spPr>
      </p:pic>
    </p:spTree>
    <p:extLst>
      <p:ext uri="{BB962C8B-B14F-4D97-AF65-F5344CB8AC3E}">
        <p14:creationId xmlns:p14="http://schemas.microsoft.com/office/powerpoint/2010/main" val="34510214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7"/>
                                        </p:tgtEl>
                                        <p:attrNameLst>
                                          <p:attrName>style.visibility</p:attrName>
                                        </p:attrNameLst>
                                      </p:cBhvr>
                                      <p:to>
                                        <p:strVal val="visible"/>
                                      </p:to>
                                    </p:set>
                                    <p:animEffect transition="in" filter="fade">
                                      <p:cBhvr>
                                        <p:cTn id="27" dur="500"/>
                                        <p:tgtEl>
                                          <p:spTgt spid="61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fade">
                                      <p:cBhvr>
                                        <p:cTn id="3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5" descr="画像 066"/>
          <p:cNvPicPr>
            <a:picLocks noChangeAspect="1" noChangeArrowheads="1"/>
          </p:cNvPicPr>
          <p:nvPr/>
        </p:nvPicPr>
        <p:blipFill>
          <a:blip r:embed="rId3" cstate="print"/>
          <a:srcRect/>
          <a:stretch>
            <a:fillRect/>
          </a:stretch>
        </p:blipFill>
        <p:spPr bwMode="auto">
          <a:xfrm>
            <a:off x="1524001" y="-27384"/>
            <a:ext cx="9216485" cy="6885384"/>
          </a:xfrm>
          <a:prstGeom prst="rect">
            <a:avLst/>
          </a:prstGeom>
          <a:noFill/>
          <a:ln w="9525">
            <a:noFill/>
            <a:miter lim="800000"/>
            <a:headEnd/>
            <a:tailEnd/>
          </a:ln>
        </p:spPr>
      </p:pic>
      <p:sp>
        <p:nvSpPr>
          <p:cNvPr id="3" name="正方形/長方形 2"/>
          <p:cNvSpPr/>
          <p:nvPr/>
        </p:nvSpPr>
        <p:spPr>
          <a:xfrm>
            <a:off x="1847528" y="260648"/>
            <a:ext cx="866807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University students from all over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the country also participated</a:t>
            </a:r>
            <a:endPar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E86EA43A-5800-0C8A-3B26-BCA018D26F70}"/>
              </a:ext>
            </a:extLst>
          </p:cNvPr>
          <p:cNvPicPr>
            <a:picLocks noChangeAspect="1"/>
          </p:cNvPicPr>
          <p:nvPr/>
        </p:nvPicPr>
        <p:blipFill>
          <a:blip r:embed="rId4"/>
          <a:stretch>
            <a:fillRect/>
          </a:stretch>
        </p:blipFill>
        <p:spPr>
          <a:xfrm>
            <a:off x="10265486" y="106624"/>
            <a:ext cx="1847248" cy="10181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369332"/>
            <a:ext cx="7951296" cy="410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テキスト ボックス 1"/>
          <p:cNvSpPr txBox="1">
            <a:spLocks noChangeArrowheads="1"/>
          </p:cNvSpPr>
          <p:nvPr/>
        </p:nvSpPr>
        <p:spPr bwMode="auto">
          <a:xfrm>
            <a:off x="5159375" y="412759"/>
            <a:ext cx="3570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瀬戸内海の干潟面積の推移</a:t>
            </a:r>
          </a:p>
        </p:txBody>
      </p:sp>
      <p:pic>
        <p:nvPicPr>
          <p:cNvPr id="150532"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94" y="3357992"/>
            <a:ext cx="7951295" cy="342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919284" y="74140"/>
            <a:ext cx="7951295"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rPr>
              <a:t>Changes in the area of tidal flats in the </a:t>
            </a:r>
            <a:r>
              <a:rPr kumimoji="1" lang="en-US" altLang="ja-JP" sz="1800" b="1" i="0" u="none" strike="noStrike" kern="1200" cap="none" spc="0" normalizeH="0" baseline="0" noProof="0" dirty="0" err="1">
                <a:ln>
                  <a:noFill/>
                </a:ln>
                <a:solidFill>
                  <a:schemeClr val="bg1">
                    <a:lumMod val="50000"/>
                  </a:schemeClr>
                </a:solidFill>
                <a:effectLst/>
                <a:uLnTx/>
                <a:uFillTx/>
                <a:latin typeface="メイリオ" panose="020B0604030504040204" pitchFamily="50" charset="-128"/>
                <a:ea typeface="メイリオ" panose="020B0604030504040204" pitchFamily="50" charset="-128"/>
              </a:rPr>
              <a:t>Seto</a:t>
            </a:r>
            <a:r>
              <a:rPr kumimoji="1" lang="en-US" altLang="ja-JP" sz="1800" b="1"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rPr>
              <a:t> Inland Sea</a:t>
            </a:r>
            <a:endParaRPr kumimoji="1" lang="ja-JP" altLang="en-US" sz="1800" b="1"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919284" y="3189655"/>
            <a:ext cx="7536808"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rPr>
              <a:t>Changes in the area of seaweed beds in the </a:t>
            </a:r>
            <a:r>
              <a:rPr kumimoji="1" lang="en-US" altLang="ja-JP" sz="1800" b="1" i="0" u="none" strike="noStrike" kern="1200" cap="none" spc="0" normalizeH="0" baseline="0" noProof="0" dirty="0" err="1">
                <a:ln>
                  <a:noFill/>
                </a:ln>
                <a:solidFill>
                  <a:schemeClr val="bg1">
                    <a:lumMod val="50000"/>
                  </a:schemeClr>
                </a:solidFill>
                <a:effectLst/>
                <a:uLnTx/>
                <a:uFillTx/>
                <a:latin typeface="メイリオ" panose="020B0604030504040204" pitchFamily="50" charset="-128"/>
                <a:ea typeface="メイリオ" panose="020B0604030504040204" pitchFamily="50" charset="-128"/>
              </a:rPr>
              <a:t>Seto</a:t>
            </a:r>
            <a:r>
              <a:rPr kumimoji="1" lang="en-US" altLang="ja-JP" sz="1800" b="1"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rPr>
              <a:t> Inland Sea</a:t>
            </a:r>
            <a:endParaRPr kumimoji="1" lang="ja-JP" altLang="en-US" sz="1800" b="1"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FC230C48-7270-0228-F652-0C4A3C5FB569}"/>
              </a:ext>
            </a:extLst>
          </p:cNvPr>
          <p:cNvPicPr>
            <a:picLocks noChangeAspect="1"/>
          </p:cNvPicPr>
          <p:nvPr/>
        </p:nvPicPr>
        <p:blipFill>
          <a:blip r:embed="rId5"/>
          <a:stretch>
            <a:fillRect/>
          </a:stretch>
        </p:blipFill>
        <p:spPr>
          <a:xfrm>
            <a:off x="10582272" y="3105147"/>
            <a:ext cx="5" cy="5"/>
          </a:xfrm>
          <a:prstGeom prst="rect">
            <a:avLst/>
          </a:prstGeom>
        </p:spPr>
      </p:pic>
      <p:pic>
        <p:nvPicPr>
          <p:cNvPr id="7" name="図 6">
            <a:extLst>
              <a:ext uri="{FF2B5EF4-FFF2-40B4-BE49-F238E27FC236}">
                <a16:creationId xmlns:a16="http://schemas.microsoft.com/office/drawing/2014/main" id="{9BFE9F52-E8A2-42BB-E2FF-24D9DDAF6520}"/>
              </a:ext>
            </a:extLst>
          </p:cNvPr>
          <p:cNvPicPr>
            <a:picLocks noChangeAspect="1"/>
          </p:cNvPicPr>
          <p:nvPr/>
        </p:nvPicPr>
        <p:blipFill>
          <a:blip r:embed="rId5"/>
          <a:stretch>
            <a:fillRect/>
          </a:stretch>
        </p:blipFill>
        <p:spPr>
          <a:xfrm>
            <a:off x="11201397" y="3028947"/>
            <a:ext cx="5" cy="5"/>
          </a:xfrm>
          <a:prstGeom prst="rect">
            <a:avLst/>
          </a:prstGeom>
        </p:spPr>
      </p:pic>
      <p:pic>
        <p:nvPicPr>
          <p:cNvPr id="10" name="図 9">
            <a:extLst>
              <a:ext uri="{FF2B5EF4-FFF2-40B4-BE49-F238E27FC236}">
                <a16:creationId xmlns:a16="http://schemas.microsoft.com/office/drawing/2014/main" id="{71BDC785-21A2-529C-760C-D59CBDFDEAC3}"/>
              </a:ext>
            </a:extLst>
          </p:cNvPr>
          <p:cNvPicPr>
            <a:picLocks noChangeAspect="1"/>
          </p:cNvPicPr>
          <p:nvPr/>
        </p:nvPicPr>
        <p:blipFill>
          <a:blip r:embed="rId6"/>
          <a:stretch>
            <a:fillRect/>
          </a:stretch>
        </p:blipFill>
        <p:spPr>
          <a:xfrm>
            <a:off x="10185669" y="153756"/>
            <a:ext cx="1015728" cy="993156"/>
          </a:xfrm>
          <a:prstGeom prst="rect">
            <a:avLst/>
          </a:prstGeom>
          <a:ln>
            <a:solidFill>
              <a:schemeClr val="tx1"/>
            </a:solidFill>
          </a:ln>
        </p:spPr>
      </p:pic>
      <p:pic>
        <p:nvPicPr>
          <p:cNvPr id="11" name="図 10">
            <a:extLst>
              <a:ext uri="{FF2B5EF4-FFF2-40B4-BE49-F238E27FC236}">
                <a16:creationId xmlns:a16="http://schemas.microsoft.com/office/drawing/2014/main" id="{210B37CD-12BF-CC02-5BC0-24ACB488EE37}"/>
              </a:ext>
            </a:extLst>
          </p:cNvPr>
          <p:cNvPicPr>
            <a:picLocks noChangeAspect="1"/>
          </p:cNvPicPr>
          <p:nvPr/>
        </p:nvPicPr>
        <p:blipFill>
          <a:blip r:embed="rId7"/>
          <a:stretch>
            <a:fillRect/>
          </a:stretch>
        </p:blipFill>
        <p:spPr>
          <a:xfrm>
            <a:off x="11244703" y="153756"/>
            <a:ext cx="765908" cy="993156"/>
          </a:xfrm>
          <a:prstGeom prst="rect">
            <a:avLst/>
          </a:prstGeom>
          <a:ln>
            <a:solidFill>
              <a:schemeClr val="tx1"/>
            </a:solidFill>
          </a:ln>
        </p:spPr>
      </p:pic>
    </p:spTree>
    <p:extLst>
      <p:ext uri="{BB962C8B-B14F-4D97-AF65-F5344CB8AC3E}">
        <p14:creationId xmlns:p14="http://schemas.microsoft.com/office/powerpoint/2010/main" val="321685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3" descr="コープ回収.jpg"/>
          <p:cNvPicPr>
            <a:picLocks noChangeAspect="1"/>
          </p:cNvPicPr>
          <p:nvPr/>
        </p:nvPicPr>
        <p:blipFill>
          <a:blip r:embed="rId3" cstate="print"/>
          <a:srcRect/>
          <a:stretch>
            <a:fillRect/>
          </a:stretch>
        </p:blipFill>
        <p:spPr bwMode="auto">
          <a:xfrm>
            <a:off x="1380963" y="0"/>
            <a:ext cx="9286058" cy="6964543"/>
          </a:xfrm>
          <a:prstGeom prst="rect">
            <a:avLst/>
          </a:prstGeom>
          <a:noFill/>
          <a:ln w="9525">
            <a:noFill/>
            <a:miter lim="800000"/>
            <a:headEnd/>
            <a:tailEnd/>
          </a:ln>
        </p:spPr>
      </p:pic>
      <p:sp>
        <p:nvSpPr>
          <p:cNvPr id="4" name="正方形/長方形 3"/>
          <p:cNvSpPr/>
          <p:nvPr/>
        </p:nvSpPr>
        <p:spPr>
          <a:xfrm>
            <a:off x="899542" y="0"/>
            <a:ext cx="10248900" cy="7200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Eelgrass bed restoration activities by forestry professionals</a:t>
            </a:r>
            <a:endParaRPr kumimoji="1" lang="ja-JP" altLang="en-US" sz="24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C0FC0A3B-75B6-C5FB-9B84-BBE079144854}"/>
              </a:ext>
            </a:extLst>
          </p:cNvPr>
          <p:cNvPicPr>
            <a:picLocks noChangeAspect="1"/>
          </p:cNvPicPr>
          <p:nvPr/>
        </p:nvPicPr>
        <p:blipFill>
          <a:blip r:embed="rId4"/>
          <a:stretch>
            <a:fillRect/>
          </a:stretch>
        </p:blipFill>
        <p:spPr>
          <a:xfrm>
            <a:off x="10224818" y="795865"/>
            <a:ext cx="1847248" cy="101812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toumi.jp/resources/images/satoumimai/sec1_01.jpg">
            <a:extLst>
              <a:ext uri="{FF2B5EF4-FFF2-40B4-BE49-F238E27FC236}">
                <a16:creationId xmlns:a16="http://schemas.microsoft.com/office/drawing/2014/main" id="{F4A4C5F3-2073-4E1E-8D8A-68E2ED501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085" y="176216"/>
            <a:ext cx="4229654" cy="317224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3" name="Picture 4" descr="http://satoumi.jp/resources/images/satoumimai/sec1_photo1.jpg">
            <a:extLst>
              <a:ext uri="{FF2B5EF4-FFF2-40B4-BE49-F238E27FC236}">
                <a16:creationId xmlns:a16="http://schemas.microsoft.com/office/drawing/2014/main" id="{4FD34BD6-D21C-4410-8C91-1108A60A8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131" y="176216"/>
            <a:ext cx="4531772" cy="317224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401F6BA9-7605-4AA6-A5F0-D44FA2811528}"/>
              </a:ext>
            </a:extLst>
          </p:cNvPr>
          <p:cNvSpPr txBox="1"/>
          <p:nvPr/>
        </p:nvSpPr>
        <p:spPr>
          <a:xfrm>
            <a:off x="2792101" y="6233559"/>
            <a:ext cx="7085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Eelgrass bed restoration activities by farmers</a:t>
            </a:r>
            <a:endPar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6229C9C4-E73E-4C42-B0A7-5A5EB88E905F}"/>
              </a:ext>
            </a:extLst>
          </p:cNvPr>
          <p:cNvPicPr>
            <a:picLocks noChangeAspect="1"/>
          </p:cNvPicPr>
          <p:nvPr/>
        </p:nvPicPr>
        <p:blipFill>
          <a:blip r:embed="rId5"/>
          <a:stretch>
            <a:fillRect/>
          </a:stretch>
        </p:blipFill>
        <p:spPr>
          <a:xfrm>
            <a:off x="2002233" y="3429000"/>
            <a:ext cx="8853506" cy="2752175"/>
          </a:xfrm>
          <a:prstGeom prst="rect">
            <a:avLst/>
          </a:prstGeom>
        </p:spPr>
      </p:pic>
      <p:sp>
        <p:nvSpPr>
          <p:cNvPr id="6" name="テキスト ボックス 5">
            <a:extLst>
              <a:ext uri="{FF2B5EF4-FFF2-40B4-BE49-F238E27FC236}">
                <a16:creationId xmlns:a16="http://schemas.microsoft.com/office/drawing/2014/main" id="{7022F3F1-DF0E-47DA-8EAB-B5CFF639317B}"/>
              </a:ext>
            </a:extLst>
          </p:cNvPr>
          <p:cNvSpPr txBox="1"/>
          <p:nvPr/>
        </p:nvSpPr>
        <p:spPr>
          <a:xfrm>
            <a:off x="5705475" y="176216"/>
            <a:ext cx="6391275"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srgbClr val="FFFFFF"/>
                </a:solidFill>
                <a:effectLst/>
                <a:uLnTx/>
                <a:uFillTx/>
                <a:latin typeface="Arial"/>
                <a:ea typeface="游ゴシック" panose="020B0400000000000000" pitchFamily="50" charset="-128"/>
                <a:cs typeface="+mn-cs"/>
              </a:rPr>
              <a:t>Satoumi Rice was created in 2015.</a:t>
            </a:r>
            <a:endParaRPr kumimoji="1" lang="en-US" altLang="ja-JP" sz="3200" b="0" i="0" u="none" strike="noStrike" kern="1200" cap="none" spc="0" normalizeH="0" baseline="0" noProof="0" dirty="0">
              <a:ln>
                <a:noFill/>
              </a:ln>
              <a:solidFill>
                <a:srgbClr val="FFFFFF"/>
              </a:solidFill>
              <a:effectLst/>
              <a:uLnTx/>
              <a:uFillTx/>
              <a:latin typeface="Arial"/>
              <a:ea typeface="游ゴシック" panose="020B0400000000000000" pitchFamily="50" charset="-128"/>
              <a:cs typeface="+mn-cs"/>
            </a:endParaRPr>
          </a:p>
        </p:txBody>
      </p:sp>
      <p:pic>
        <p:nvPicPr>
          <p:cNvPr id="7" name="図 6">
            <a:extLst>
              <a:ext uri="{FF2B5EF4-FFF2-40B4-BE49-F238E27FC236}">
                <a16:creationId xmlns:a16="http://schemas.microsoft.com/office/drawing/2014/main" id="{966F44C0-B426-8C36-AFEE-1F8DFB2A500D}"/>
              </a:ext>
            </a:extLst>
          </p:cNvPr>
          <p:cNvPicPr>
            <a:picLocks noChangeAspect="1"/>
          </p:cNvPicPr>
          <p:nvPr/>
        </p:nvPicPr>
        <p:blipFill>
          <a:blip r:embed="rId6"/>
          <a:stretch>
            <a:fillRect/>
          </a:stretch>
        </p:blipFill>
        <p:spPr>
          <a:xfrm>
            <a:off x="10249502" y="841534"/>
            <a:ext cx="1847248" cy="1018120"/>
          </a:xfrm>
          <a:prstGeom prst="rect">
            <a:avLst/>
          </a:prstGeom>
        </p:spPr>
      </p:pic>
    </p:spTree>
    <p:extLst>
      <p:ext uri="{BB962C8B-B14F-4D97-AF65-F5344CB8AC3E}">
        <p14:creationId xmlns:p14="http://schemas.microsoft.com/office/powerpoint/2010/main" val="1979248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IMG_3209.JPG"/>
          <p:cNvPicPr>
            <a:picLocks noChangeAspect="1"/>
          </p:cNvPicPr>
          <p:nvPr/>
        </p:nvPicPr>
        <p:blipFill>
          <a:blip r:embed="rId3" cstate="print"/>
          <a:stretch>
            <a:fillRect/>
          </a:stretch>
        </p:blipFill>
        <p:spPr>
          <a:xfrm>
            <a:off x="1601340" y="0"/>
            <a:ext cx="9144000" cy="6858000"/>
          </a:xfrm>
          <a:prstGeom prst="rect">
            <a:avLst/>
          </a:prstGeom>
        </p:spPr>
      </p:pic>
      <p:sp>
        <p:nvSpPr>
          <p:cNvPr id="5" name="正方形/長方形 4"/>
          <p:cNvSpPr/>
          <p:nvPr/>
        </p:nvSpPr>
        <p:spPr>
          <a:xfrm>
            <a:off x="1082228" y="0"/>
            <a:ext cx="10182224" cy="211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National Eelgrass Summit 2016 in </a:t>
            </a:r>
            <a:r>
              <a:rPr kumimoji="1" lang="en-US" altLang="ja-JP" sz="2800" b="0" i="0" u="none" strike="noStrike" kern="120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rPr>
              <a:t>Bizen</a:t>
            </a:r>
            <a:endParaRPr kumimoji="1" lang="en-US" altLang="ja-JP" sz="2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From </a:t>
            </a:r>
            <a:r>
              <a:rPr kumimoji="1" lang="en-US" altLang="ja-JP" sz="2400" b="0" i="0" u="none" strike="noStrike" kern="120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rPr>
              <a:t>Bizen</a:t>
            </a:r>
            <a:r>
              <a:rPr kumimoji="1" lang="en-US" altLang="ja-JP" sz="2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 Creating the brand for satoumi and </a:t>
            </a:r>
            <a:r>
              <a:rPr kumimoji="1" lang="en-US" altLang="ja-JP" sz="2400" b="0" i="0" u="none" strike="noStrike" kern="120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rPr>
              <a:t>satoyama</a:t>
            </a:r>
            <a:r>
              <a:rPr kumimoji="1" lang="en-US" altLang="ja-JP" sz="2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 </a:t>
            </a:r>
            <a:r>
              <a:rPr kumimoji="1" lang="en-US" altLang="ja-JP" sz="2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 </a:t>
            </a:r>
            <a:r>
              <a:rPr kumimoji="1" lang="en-US" altLang="ja-JP" sz="2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Connecting generations</a:t>
            </a:r>
            <a:r>
              <a:rPr kumimoji="1" lang="ja-JP" altLang="en-US" sz="2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　</a:t>
            </a:r>
            <a:endParaRPr kumimoji="1" lang="en-US" altLang="ja-JP" sz="2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June 3-5, 2016</a:t>
            </a:r>
            <a:endParaRPr kumimoji="1" lang="ja-JP" altLang="en-US" sz="2800" b="0" i="0" u="none" strike="noStrike" kern="1200" cap="none" spc="0" normalizeH="0" baseline="0" noProof="0" dirty="0">
              <a:ln>
                <a:noFill/>
              </a:ln>
              <a:solidFill>
                <a:srgbClr val="FFFF00"/>
              </a:solidFill>
              <a:effectLst/>
              <a:uLnTx/>
              <a:uFillTx/>
              <a:latin typeface="メイリオ" panose="020B0604030504040204" pitchFamily="50" charset="-128"/>
              <a:ea typeface="メイリオ" panose="020B0604030504040204" pitchFamily="50" charset="-128"/>
            </a:endParaRPr>
          </a:p>
        </p:txBody>
      </p:sp>
      <p:sp>
        <p:nvSpPr>
          <p:cNvPr id="7" name="正方形/長方形 6"/>
          <p:cNvSpPr/>
          <p:nvPr/>
        </p:nvSpPr>
        <p:spPr>
          <a:xfrm>
            <a:off x="1524000" y="5983229"/>
            <a:ext cx="4427984"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HGP明朝E" panose="02020800000000000000" pitchFamily="18" charset="-128"/>
              <a:ea typeface="HGP明朝E" panose="02020800000000000000" pitchFamily="18" charset="-128"/>
              <a:cs typeface="+mn-cs"/>
            </a:endParaRPr>
          </a:p>
        </p:txBody>
      </p:sp>
      <p:sp>
        <p:nvSpPr>
          <p:cNvPr id="3" name="テキスト ボックス 2">
            <a:extLst>
              <a:ext uri="{FF2B5EF4-FFF2-40B4-BE49-F238E27FC236}">
                <a16:creationId xmlns:a16="http://schemas.microsoft.com/office/drawing/2014/main" id="{CD1AD32B-4855-ACD7-576A-43D58E101BE0}"/>
              </a:ext>
            </a:extLst>
          </p:cNvPr>
          <p:cNvSpPr txBox="1"/>
          <p:nvPr/>
        </p:nvSpPr>
        <p:spPr>
          <a:xfrm>
            <a:off x="1733550" y="6035871"/>
            <a:ext cx="7010400" cy="584775"/>
          </a:xfrm>
          <a:prstGeom prst="rect">
            <a:avLst/>
          </a:prstGeom>
          <a:noFill/>
        </p:spPr>
        <p:txBody>
          <a:bodyPr wrap="square">
            <a:spAutoFit/>
          </a:bodyPr>
          <a:lstStyle/>
          <a:p>
            <a:r>
              <a:rPr lang="en-US" altLang="ja-JP" sz="3200" dirty="0">
                <a:solidFill>
                  <a:schemeClr val="bg1"/>
                </a:solidFill>
                <a:latin typeface="メイリオ" panose="020B0604030504040204" pitchFamily="50" charset="-128"/>
                <a:ea typeface="メイリオ" panose="020B0604030504040204" pitchFamily="50" charset="-128"/>
              </a:rPr>
              <a:t>Over 2000 participants in 3 days</a:t>
            </a:r>
            <a:endParaRPr lang="ja-JP" altLang="en-US" sz="3200" dirty="0">
              <a:solidFill>
                <a:schemeClr val="bg1"/>
              </a:solidFill>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544B7898-A5BA-FC4D-64FA-47A4B64A22A6}"/>
              </a:ext>
            </a:extLst>
          </p:cNvPr>
          <p:cNvPicPr>
            <a:picLocks noChangeAspect="1"/>
          </p:cNvPicPr>
          <p:nvPr/>
        </p:nvPicPr>
        <p:blipFill>
          <a:blip r:embed="rId4"/>
          <a:stretch>
            <a:fillRect/>
          </a:stretch>
        </p:blipFill>
        <p:spPr>
          <a:xfrm>
            <a:off x="10265768" y="1102779"/>
            <a:ext cx="1847248" cy="101812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14">
            <a:extLst>
              <a:ext uri="{FF2B5EF4-FFF2-40B4-BE49-F238E27FC236}">
                <a16:creationId xmlns:a16="http://schemas.microsoft.com/office/drawing/2014/main" id="{9EECC15B-E771-4093-B44E-8DA5A58143CB}"/>
              </a:ext>
            </a:extLst>
          </p:cNvPr>
          <p:cNvSpPr/>
          <p:nvPr/>
        </p:nvSpPr>
        <p:spPr>
          <a:xfrm>
            <a:off x="561951" y="833062"/>
            <a:ext cx="6258799" cy="1818860"/>
          </a:xfrm>
          <a:prstGeom prst="ellipse">
            <a:avLst/>
          </a:prstGeom>
          <a:solidFill>
            <a:sysClr val="window" lastClr="FFFFFF"/>
          </a:solidFill>
          <a:ln w="254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00" cap="none" spc="0" normalizeH="0" baseline="0" noProof="0" dirty="0">
                <a:ln>
                  <a:noFill/>
                </a:ln>
                <a:solidFill>
                  <a:srgbClr val="00B0F0"/>
                </a:solidFill>
                <a:effectLst/>
                <a:uLnTx/>
                <a:uFillTx/>
                <a:latin typeface="AR Brush5 Extra" panose="020B0903010101010101" pitchFamily="34" charset="0"/>
                <a:ea typeface="ＭＳ 明朝" panose="02020609040205080304" pitchFamily="17" charset="-128"/>
                <a:cs typeface="Times New Roman" panose="02020603050405020304" pitchFamily="18" charset="0"/>
              </a:rPr>
              <a:t>Collaboration, symbiosis, ESD, coexistence, security, management</a:t>
            </a:r>
            <a:endParaRPr kumimoji="0" lang="ja-JP" altLang="en-US" sz="2800" b="0" i="0" u="none" strike="noStrike" kern="100" cap="none" spc="0" normalizeH="0" baseline="0" noProof="0" dirty="0">
              <a:ln>
                <a:noFill/>
              </a:ln>
              <a:solidFill>
                <a:srgbClr val="00B0F0"/>
              </a:solidFill>
              <a:effectLst/>
              <a:uLnTx/>
              <a:uFillTx/>
              <a:latin typeface="AR Brush5 Extra" panose="020B0903010101010101" pitchFamily="34" charset="0"/>
              <a:ea typeface="ＭＳ 明朝" panose="02020609040205080304" pitchFamily="17" charset="-128"/>
              <a:cs typeface="Times New Roman" panose="02020603050405020304" pitchFamily="18" charset="0"/>
            </a:endParaRPr>
          </a:p>
        </p:txBody>
      </p:sp>
      <p:sp>
        <p:nvSpPr>
          <p:cNvPr id="2" name="タイトル 2">
            <a:extLst>
              <a:ext uri="{FF2B5EF4-FFF2-40B4-BE49-F238E27FC236}">
                <a16:creationId xmlns:a16="http://schemas.microsoft.com/office/drawing/2014/main" id="{003D26D6-E6CF-4298-B919-1A6824450250}"/>
              </a:ext>
            </a:extLst>
          </p:cNvPr>
          <p:cNvSpPr txBox="1">
            <a:spLocks/>
          </p:cNvSpPr>
          <p:nvPr/>
        </p:nvSpPr>
        <p:spPr>
          <a:xfrm>
            <a:off x="-625952" y="-2127"/>
            <a:ext cx="13142954" cy="767764"/>
          </a:xfrm>
          <a:prstGeom prst="rect">
            <a:avLst/>
          </a:prstGeom>
        </p:spPr>
        <p:txBody>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j-cs"/>
              </a:rPr>
              <a:t> </a:t>
            </a:r>
            <a:r>
              <a:rPr kumimoji="1" lang="en-US" altLang="ja-JP" sz="4400" b="0" i="0" u="none" strike="noStrike" kern="1200" cap="none" spc="0" normalizeH="0" baseline="0" noProof="0" dirty="0">
                <a:ln>
                  <a:noFill/>
                </a:ln>
                <a:solidFill>
                  <a:srgbClr val="00B050"/>
                </a:solidFill>
                <a:effectLst/>
                <a:uLnTx/>
                <a:uFillTx/>
                <a:latin typeface="Arial"/>
                <a:ea typeface="ＭＳ Ｐゴシック"/>
                <a:cs typeface="+mj-cs"/>
              </a:rPr>
              <a:t>Council for Bizen City’s ICM promotion</a:t>
            </a:r>
            <a:r>
              <a:rPr kumimoji="1" lang="ja-JP" altLang="en-US" sz="3200" b="0" i="0" u="none" strike="noStrike" kern="1200" cap="none" spc="0" normalizeH="0" baseline="0" noProof="0" dirty="0">
                <a:ln>
                  <a:noFill/>
                </a:ln>
                <a:solidFill>
                  <a:srgbClr val="00B050"/>
                </a:solidFill>
                <a:effectLst/>
                <a:uLnTx/>
                <a:uFillTx/>
                <a:latin typeface="Arial"/>
                <a:ea typeface="ＭＳ Ｐゴシック"/>
                <a:cs typeface="+mj-cs"/>
              </a:rPr>
              <a:t>（２</a:t>
            </a:r>
            <a:r>
              <a:rPr kumimoji="1" lang="en-US" altLang="ja-JP" sz="3200" b="0" i="0" u="none" strike="noStrike" kern="1200" cap="none" spc="0" normalizeH="0" baseline="0" noProof="0" dirty="0">
                <a:ln>
                  <a:noFill/>
                </a:ln>
                <a:solidFill>
                  <a:srgbClr val="00B050"/>
                </a:solidFill>
                <a:effectLst/>
                <a:uLnTx/>
                <a:uFillTx/>
                <a:latin typeface="Arial"/>
                <a:ea typeface="ＭＳ Ｐゴシック"/>
                <a:cs typeface="+mj-cs"/>
              </a:rPr>
              <a:t>017.2.6</a:t>
            </a:r>
            <a:r>
              <a:rPr kumimoji="1" lang="ja-JP" altLang="en-US" sz="3200" b="0" i="0" u="none" strike="noStrike" kern="1200" cap="none" spc="0" normalizeH="0" baseline="0" noProof="0" dirty="0">
                <a:ln>
                  <a:noFill/>
                </a:ln>
                <a:solidFill>
                  <a:srgbClr val="00B050"/>
                </a:solidFill>
                <a:effectLst/>
                <a:uLnTx/>
                <a:uFillTx/>
                <a:latin typeface="Arial"/>
                <a:ea typeface="ＭＳ Ｐゴシック"/>
                <a:cs typeface="+mj-cs"/>
              </a:rPr>
              <a:t>）</a:t>
            </a:r>
            <a:endParaRPr kumimoji="1" lang="ja-JP" altLang="en-US" sz="32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j-cs"/>
            </a:endParaRPr>
          </a:p>
        </p:txBody>
      </p:sp>
      <p:sp>
        <p:nvSpPr>
          <p:cNvPr id="9" name="テキスト ボックス 8">
            <a:extLst>
              <a:ext uri="{FF2B5EF4-FFF2-40B4-BE49-F238E27FC236}">
                <a16:creationId xmlns:a16="http://schemas.microsoft.com/office/drawing/2014/main" id="{EEFC3032-7130-4BD3-8B79-2E2AAE20C78F}"/>
              </a:ext>
            </a:extLst>
          </p:cNvPr>
          <p:cNvSpPr txBox="1"/>
          <p:nvPr/>
        </p:nvSpPr>
        <p:spPr>
          <a:xfrm>
            <a:off x="1517231" y="3370946"/>
            <a:ext cx="4490332" cy="707886"/>
          </a:xfrm>
          <a:prstGeom prst="rect">
            <a:avLst/>
          </a:prstGeom>
          <a:noFill/>
          <a:ln w="3175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Special Committee</a:t>
            </a:r>
            <a:endParaRPr kumimoji="1" lang="ja-JP" altLang="ja-JP" sz="4000" b="1" i="0" u="none" strike="noStrike" kern="1200" cap="none" spc="0" normalizeH="0" baseline="0" noProof="0" dirty="0">
              <a:ln>
                <a:noFill/>
              </a:ln>
              <a:solidFill>
                <a:srgbClr val="000000"/>
              </a:solidFill>
              <a:effectLst/>
              <a:highlight>
                <a:srgbClr val="FFFF00"/>
              </a:highlight>
              <a:uLnTx/>
              <a:uFillTx/>
              <a:latin typeface="Arial"/>
              <a:ea typeface="ＭＳ Ｐゴシック"/>
              <a:cs typeface="+mn-cs"/>
            </a:endParaRPr>
          </a:p>
        </p:txBody>
      </p:sp>
      <p:sp>
        <p:nvSpPr>
          <p:cNvPr id="11" name="下矢印 13">
            <a:extLst>
              <a:ext uri="{FF2B5EF4-FFF2-40B4-BE49-F238E27FC236}">
                <a16:creationId xmlns:a16="http://schemas.microsoft.com/office/drawing/2014/main" id="{EC2B87D8-8071-49C5-8AA6-8A150154CA97}"/>
              </a:ext>
            </a:extLst>
          </p:cNvPr>
          <p:cNvSpPr/>
          <p:nvPr/>
        </p:nvSpPr>
        <p:spPr>
          <a:xfrm>
            <a:off x="1902789" y="2561320"/>
            <a:ext cx="973982" cy="887109"/>
          </a:xfrm>
          <a:prstGeom prst="downArrow">
            <a:avLst/>
          </a:prstGeom>
          <a:solidFill>
            <a:srgbClr val="FFFF00"/>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上矢印 11">
            <a:extLst>
              <a:ext uri="{FF2B5EF4-FFF2-40B4-BE49-F238E27FC236}">
                <a16:creationId xmlns:a16="http://schemas.microsoft.com/office/drawing/2014/main" id="{E321665D-C25A-4DFA-8D1C-1E30C3D9C61F}"/>
              </a:ext>
            </a:extLst>
          </p:cNvPr>
          <p:cNvSpPr/>
          <p:nvPr/>
        </p:nvSpPr>
        <p:spPr>
          <a:xfrm>
            <a:off x="4811305" y="2491500"/>
            <a:ext cx="1191578" cy="879445"/>
          </a:xfrm>
          <a:prstGeom prst="upArrow">
            <a:avLst/>
          </a:prstGeom>
          <a:solidFill>
            <a:srgbClr val="FFFF00"/>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角丸四角形 8">
            <a:extLst>
              <a:ext uri="{FF2B5EF4-FFF2-40B4-BE49-F238E27FC236}">
                <a16:creationId xmlns:a16="http://schemas.microsoft.com/office/drawing/2014/main" id="{7C23B14A-B511-4B29-A655-441175F51227}"/>
              </a:ext>
            </a:extLst>
          </p:cNvPr>
          <p:cNvSpPr/>
          <p:nvPr/>
        </p:nvSpPr>
        <p:spPr>
          <a:xfrm>
            <a:off x="7348401" y="939349"/>
            <a:ext cx="4651968" cy="3075728"/>
          </a:xfrm>
          <a:prstGeom prst="roundRect">
            <a:avLst/>
          </a:prstGeom>
          <a:noFill/>
          <a:ln w="12700" cap="flat" cmpd="sng" algn="ctr">
            <a:solidFill>
              <a:srgbClr val="5B9BD5">
                <a:shade val="50000"/>
              </a:srgbClr>
            </a:solidFill>
            <a:prstDash val="sys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00" cap="none" spc="0" normalizeH="0" baseline="0" noProof="0" dirty="0">
              <a:ln>
                <a:noFill/>
              </a:ln>
              <a:solidFill>
                <a:srgbClr val="C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00" cap="none" spc="0" normalizeH="0" baseline="0" noProof="0" dirty="0">
                <a:ln>
                  <a:noFill/>
                </a:ln>
                <a:solidFill>
                  <a:srgbClr val="C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　</a:t>
            </a:r>
            <a:r>
              <a:rPr kumimoji="1" lang="en-US" altLang="ja-JP" sz="2400" b="1" i="0" u="none" strike="noStrike" kern="100" cap="none" spc="0" normalizeH="0" baseline="0" noProof="0" dirty="0">
                <a:ln>
                  <a:noFill/>
                </a:ln>
                <a:solidFill>
                  <a:srgbClr val="C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《Practice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　　■</a:t>
            </a:r>
            <a:r>
              <a:rPr kumimoji="1" lang="en-US" altLang="ja-JP"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Bizen city hall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　　■</a:t>
            </a:r>
            <a:r>
              <a:rPr kumimoji="1" lang="en-US" altLang="ja-JP"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Bizen municipal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　　　</a:t>
            </a:r>
            <a:r>
              <a:rPr kumimoji="1" lang="en-US" altLang="ja-JP"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assembly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　　■</a:t>
            </a:r>
            <a:r>
              <a:rPr kumimoji="1" lang="en-US" altLang="ja-JP"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the affiliate board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　　　</a:t>
            </a:r>
            <a:r>
              <a:rPr kumimoji="1" lang="en-US" altLang="ja-JP" sz="28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of directors</a:t>
            </a:r>
            <a:endParaRPr kumimoji="1" lang="ja-JP" altLang="en-US" sz="2800" b="1"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　　　　　　　</a:t>
            </a:r>
            <a:endPar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B77876DA-B168-43CE-96CC-B3E7EBF840B1}"/>
              </a:ext>
            </a:extLst>
          </p:cNvPr>
          <p:cNvSpPr txBox="1"/>
          <p:nvPr/>
        </p:nvSpPr>
        <p:spPr>
          <a:xfrm>
            <a:off x="87796" y="4200219"/>
            <a:ext cx="2988319" cy="461665"/>
          </a:xfrm>
          <a:prstGeom prst="rect">
            <a:avLst/>
          </a:prstGeom>
          <a:noFill/>
          <a:ln w="31750">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pitchFamily="50" charset="-128"/>
                <a:cs typeface="+mn-cs"/>
              </a:rPr>
              <a:t>WG: Brand strategy</a:t>
            </a:r>
            <a:endParaRPr kumimoji="1" lang="ja-JP" altLang="ja-JP" sz="2400"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sp>
        <p:nvSpPr>
          <p:cNvPr id="15" name="矢印: 下 14">
            <a:extLst>
              <a:ext uri="{FF2B5EF4-FFF2-40B4-BE49-F238E27FC236}">
                <a16:creationId xmlns:a16="http://schemas.microsoft.com/office/drawing/2014/main" id="{7272B456-FE22-4962-B365-F365B7EB914A}"/>
              </a:ext>
            </a:extLst>
          </p:cNvPr>
          <p:cNvSpPr/>
          <p:nvPr/>
        </p:nvSpPr>
        <p:spPr bwMode="auto">
          <a:xfrm>
            <a:off x="3139042" y="2908230"/>
            <a:ext cx="1317646" cy="540200"/>
          </a:xfrm>
          <a:prstGeom prst="downArrow">
            <a:avLst/>
          </a:prstGeom>
          <a:solidFill>
            <a:srgbClr val="0070C0"/>
          </a:solidFill>
          <a:ln>
            <a:noFill/>
          </a:ln>
          <a:effec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6" name="矢印: 下 15">
            <a:extLst>
              <a:ext uri="{FF2B5EF4-FFF2-40B4-BE49-F238E27FC236}">
                <a16:creationId xmlns:a16="http://schemas.microsoft.com/office/drawing/2014/main" id="{F74C7B96-6A0F-4EC3-9D0C-58903D656C9D}"/>
              </a:ext>
            </a:extLst>
          </p:cNvPr>
          <p:cNvSpPr/>
          <p:nvPr/>
        </p:nvSpPr>
        <p:spPr bwMode="auto">
          <a:xfrm rot="10800000">
            <a:off x="3131382" y="2561321"/>
            <a:ext cx="1316431" cy="507233"/>
          </a:xfrm>
          <a:prstGeom prst="downArrow">
            <a:avLst/>
          </a:prstGeom>
          <a:solidFill>
            <a:srgbClr val="0070C0"/>
          </a:solidFill>
          <a:ln>
            <a:noFill/>
          </a:ln>
          <a:effec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テキスト ボックス 16">
            <a:extLst>
              <a:ext uri="{FF2B5EF4-FFF2-40B4-BE49-F238E27FC236}">
                <a16:creationId xmlns:a16="http://schemas.microsoft.com/office/drawing/2014/main" id="{F8FB828B-9A12-4D95-8B5C-88B5BB76D476}"/>
              </a:ext>
            </a:extLst>
          </p:cNvPr>
          <p:cNvSpPr txBox="1"/>
          <p:nvPr/>
        </p:nvSpPr>
        <p:spPr>
          <a:xfrm>
            <a:off x="3046380" y="2758502"/>
            <a:ext cx="17649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negotiation</a:t>
            </a:r>
          </a:p>
        </p:txBody>
      </p:sp>
      <p:sp>
        <p:nvSpPr>
          <p:cNvPr id="18" name="右矢印 16">
            <a:extLst>
              <a:ext uri="{FF2B5EF4-FFF2-40B4-BE49-F238E27FC236}">
                <a16:creationId xmlns:a16="http://schemas.microsoft.com/office/drawing/2014/main" id="{E79E2E6F-099C-495E-B7DF-E128D0E5DF71}"/>
              </a:ext>
            </a:extLst>
          </p:cNvPr>
          <p:cNvSpPr/>
          <p:nvPr/>
        </p:nvSpPr>
        <p:spPr>
          <a:xfrm>
            <a:off x="5945525" y="1245143"/>
            <a:ext cx="2264414" cy="1069386"/>
          </a:xfrm>
          <a:prstGeom prst="rightArrow">
            <a:avLst/>
          </a:prstGeom>
          <a:solidFill>
            <a:srgbClr val="FF000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00" cap="none" spc="0" normalizeH="0" baseline="0" noProof="0" dirty="0">
                <a:ln>
                  <a:noFill/>
                </a:ln>
                <a:solidFill>
                  <a:srgbClr val="FFFFFF"/>
                </a:solidFill>
                <a:effectLst/>
                <a:uLnTx/>
                <a:uFillTx/>
                <a:latin typeface="Arial"/>
                <a:ea typeface="ＭＳ 明朝" panose="02020609040205080304" pitchFamily="17" charset="-128"/>
                <a:cs typeface="Times New Roman" panose="02020603050405020304" pitchFamily="18" charset="0"/>
              </a:rPr>
              <a:t>Suggestion</a:t>
            </a:r>
            <a:endParaRPr kumimoji="1" lang="ja-JP" altLang="en-US" sz="2800" b="0" i="0" u="none" strike="noStrike" kern="100" cap="none" spc="0" normalizeH="0" baseline="0" noProof="0" dirty="0">
              <a:ln>
                <a:noFill/>
              </a:ln>
              <a:solidFill>
                <a:srgbClr val="FFFFFF"/>
              </a:solidFill>
              <a:effectLst/>
              <a:uLnTx/>
              <a:uFillTx/>
              <a:latin typeface="Arial"/>
              <a:ea typeface="ＭＳ 明朝" panose="02020609040205080304" pitchFamily="17" charset="-128"/>
              <a:cs typeface="Times New Roman" panose="02020603050405020304" pitchFamily="18" charset="0"/>
            </a:endParaRPr>
          </a:p>
        </p:txBody>
      </p:sp>
      <p:sp>
        <p:nvSpPr>
          <p:cNvPr id="3" name="テキスト ボックス 2"/>
          <p:cNvSpPr txBox="1"/>
          <p:nvPr/>
        </p:nvSpPr>
        <p:spPr>
          <a:xfrm>
            <a:off x="972254" y="4720886"/>
            <a:ext cx="3906839" cy="461665"/>
          </a:xfrm>
          <a:prstGeom prst="rect">
            <a:avLst/>
          </a:prstGeom>
          <a:noFill/>
          <a:ln w="31750">
            <a:solidFill>
              <a:srgbClr val="FF0000"/>
            </a:solidFill>
          </a:ln>
        </p:spPr>
        <p:txBody>
          <a:bodyPr wrap="none" rtlCol="0">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1" lang="en-US" altLang="ja-JP" sz="24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rPr>
              <a:t>WG: Product development</a:t>
            </a:r>
            <a:endParaRPr kumimoji="1" lang="ja-JP" altLang="ja-JP" sz="24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endParaRPr>
          </a:p>
        </p:txBody>
      </p:sp>
      <p:sp>
        <p:nvSpPr>
          <p:cNvPr id="6" name="正方形/長方形 5"/>
          <p:cNvSpPr/>
          <p:nvPr/>
        </p:nvSpPr>
        <p:spPr>
          <a:xfrm>
            <a:off x="7150900" y="4720886"/>
            <a:ext cx="3817071" cy="461665"/>
          </a:xfrm>
          <a:prstGeom prst="rect">
            <a:avLst/>
          </a:prstGeom>
          <a:ln w="31750">
            <a:solidFill>
              <a:srgbClr val="FF0000"/>
            </a:solidFill>
          </a:ln>
        </p:spPr>
        <p:txBody>
          <a:bodyPr wrap="none">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1" lang="en-US" altLang="ja-JP" sz="24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rPr>
              <a:t>WG: Sightseeing strategy</a:t>
            </a:r>
            <a:endParaRPr kumimoji="1" lang="ja-JP" altLang="ja-JP" sz="24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endParaRPr>
          </a:p>
        </p:txBody>
      </p:sp>
      <p:sp>
        <p:nvSpPr>
          <p:cNvPr id="7" name="テキスト ボックス 6"/>
          <p:cNvSpPr txBox="1"/>
          <p:nvPr/>
        </p:nvSpPr>
        <p:spPr>
          <a:xfrm>
            <a:off x="7107936" y="4121953"/>
            <a:ext cx="4494650" cy="461665"/>
          </a:xfrm>
          <a:prstGeom prst="rect">
            <a:avLst/>
          </a:prstGeom>
          <a:noFill/>
          <a:ln w="31750">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pitchFamily="50" charset="-128"/>
                <a:cs typeface="+mn-cs"/>
              </a:rPr>
              <a:t>WG: Loving town story</a:t>
            </a:r>
            <a:endParaRPr kumimoji="1" lang="ja-JP" altLang="ja-JP" sz="2400"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cxnSp>
        <p:nvCxnSpPr>
          <p:cNvPr id="19" name="直線矢印コネクタ 18"/>
          <p:cNvCxnSpPr>
            <a:stCxn id="9" idx="1"/>
          </p:cNvCxnSpPr>
          <p:nvPr/>
        </p:nvCxnSpPr>
        <p:spPr bwMode="auto">
          <a:xfrm flipH="1">
            <a:off x="719329" y="3724889"/>
            <a:ext cx="797902" cy="504722"/>
          </a:xfrm>
          <a:prstGeom prst="straightConnector1">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p:cNvCxnSpPr>
            <a:stCxn id="9" idx="3"/>
          </p:cNvCxnSpPr>
          <p:nvPr/>
        </p:nvCxnSpPr>
        <p:spPr bwMode="auto">
          <a:xfrm>
            <a:off x="6007563" y="3724889"/>
            <a:ext cx="1949082" cy="397064"/>
          </a:xfrm>
          <a:prstGeom prst="straightConnector1">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矢印コネクタ 26"/>
          <p:cNvCxnSpPr/>
          <p:nvPr/>
        </p:nvCxnSpPr>
        <p:spPr bwMode="auto">
          <a:xfrm>
            <a:off x="5389196" y="4108224"/>
            <a:ext cx="35797" cy="583161"/>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p:cNvCxnSpPr/>
          <p:nvPr/>
        </p:nvCxnSpPr>
        <p:spPr bwMode="auto">
          <a:xfrm flipH="1">
            <a:off x="4445235" y="4108224"/>
            <a:ext cx="2578" cy="575528"/>
          </a:xfrm>
          <a:prstGeom prst="line">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コネクタ 31"/>
          <p:cNvCxnSpPr>
            <a:endCxn id="6" idx="1"/>
          </p:cNvCxnSpPr>
          <p:nvPr/>
        </p:nvCxnSpPr>
        <p:spPr bwMode="auto">
          <a:xfrm>
            <a:off x="6004326" y="4049331"/>
            <a:ext cx="1146574" cy="902388"/>
          </a:xfrm>
          <a:prstGeom prst="line">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テキスト ボックス 32"/>
          <p:cNvSpPr txBox="1"/>
          <p:nvPr/>
        </p:nvSpPr>
        <p:spPr>
          <a:xfrm>
            <a:off x="540566" y="2703738"/>
            <a:ext cx="250581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Investigation request</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4" name="テキスト ボックス 33"/>
          <p:cNvSpPr txBox="1"/>
          <p:nvPr/>
        </p:nvSpPr>
        <p:spPr>
          <a:xfrm>
            <a:off x="4811305" y="2893892"/>
            <a:ext cx="206979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Inspection report</a:t>
            </a:r>
            <a:endPar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7" name="テキスト ボックス 36"/>
          <p:cNvSpPr txBox="1"/>
          <p:nvPr/>
        </p:nvSpPr>
        <p:spPr>
          <a:xfrm>
            <a:off x="348272" y="5426847"/>
            <a:ext cx="1344050" cy="400110"/>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M</a:t>
            </a:r>
            <a:r>
              <a:rPr kumimoji="1" lang="en-US" altLang="ja-JP"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ember</a:t>
            </a:r>
            <a:endParaRPr kumimoji="1" lang="ja-JP"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8" name="正方形/長方形 37"/>
          <p:cNvSpPr/>
          <p:nvPr/>
        </p:nvSpPr>
        <p:spPr>
          <a:xfrm>
            <a:off x="1692322" y="5289427"/>
            <a:ext cx="10225401"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farm coop, forestry owners' association, chamber of commerce and industry, tourist association, ceramic artists of the traditional Bizen ceramic (Bizen-yaki), cooks, culture facilities, researchers and educational sectors</a:t>
            </a:r>
            <a:endParaRPr kumimoji="1" lang="ja-JP"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9" name="テキスト ボックス 38"/>
          <p:cNvSpPr txBox="1"/>
          <p:nvPr/>
        </p:nvSpPr>
        <p:spPr>
          <a:xfrm>
            <a:off x="400322" y="6319835"/>
            <a:ext cx="1170109" cy="400110"/>
          </a:xfrm>
          <a:prstGeom prst="rect">
            <a:avLst/>
          </a:prstGeom>
          <a:solidFill>
            <a:srgbClr val="FFFF00"/>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Adviser</a:t>
            </a:r>
            <a:endPar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36" name="アーチ 35"/>
          <p:cNvSpPr/>
          <p:nvPr/>
        </p:nvSpPr>
        <p:spPr bwMode="auto">
          <a:xfrm rot="16200000">
            <a:off x="-369300" y="5903707"/>
            <a:ext cx="1404909" cy="451189"/>
          </a:xfrm>
          <a:prstGeom prst="blockArc">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40" name="アーチ 39"/>
          <p:cNvSpPr/>
          <p:nvPr/>
        </p:nvSpPr>
        <p:spPr bwMode="auto">
          <a:xfrm rot="5400000">
            <a:off x="11118342" y="5813977"/>
            <a:ext cx="1404909" cy="451189"/>
          </a:xfrm>
          <a:prstGeom prst="blockArc">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41" name="テキスト ボックス 40"/>
          <p:cNvSpPr txBox="1"/>
          <p:nvPr/>
        </p:nvSpPr>
        <p:spPr>
          <a:xfrm>
            <a:off x="1773907" y="6319835"/>
            <a:ext cx="818846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Ocean Policy Research Institute</a:t>
            </a:r>
            <a:r>
              <a:rPr kumimoji="1" lang="ja-JP"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a:t>
            </a:r>
            <a:r>
              <a:rPr kumimoji="1" lang="en-US" altLang="ja-JP"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NPO Satoumi Research Institute</a:t>
            </a:r>
            <a:endPar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4" name="図 3">
            <a:extLst>
              <a:ext uri="{FF2B5EF4-FFF2-40B4-BE49-F238E27FC236}">
                <a16:creationId xmlns:a16="http://schemas.microsoft.com/office/drawing/2014/main" id="{0CA9716B-B847-46F0-34EE-1C2A51E944E3}"/>
              </a:ext>
            </a:extLst>
          </p:cNvPr>
          <p:cNvPicPr>
            <a:picLocks noChangeAspect="1"/>
          </p:cNvPicPr>
          <p:nvPr/>
        </p:nvPicPr>
        <p:blipFill>
          <a:blip r:embed="rId3"/>
          <a:stretch>
            <a:fillRect/>
          </a:stretch>
        </p:blipFill>
        <p:spPr>
          <a:xfrm>
            <a:off x="10834119" y="639492"/>
            <a:ext cx="1297806" cy="715292"/>
          </a:xfrm>
          <a:prstGeom prst="rect">
            <a:avLst/>
          </a:prstGeom>
        </p:spPr>
      </p:pic>
    </p:spTree>
    <p:extLst>
      <p:ext uri="{BB962C8B-B14F-4D97-AF65-F5344CB8AC3E}">
        <p14:creationId xmlns:p14="http://schemas.microsoft.com/office/powerpoint/2010/main" val="4197192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岡山県 市町村 地図」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074" y="-51714"/>
            <a:ext cx="654631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523739" y="633689"/>
            <a:ext cx="2577649" cy="677108"/>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1985 :  Satoumi creation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Fishermen, researcher</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4" name="下矢印 13"/>
          <p:cNvSpPr/>
          <p:nvPr/>
        </p:nvSpPr>
        <p:spPr>
          <a:xfrm>
            <a:off x="10500850" y="1343248"/>
            <a:ext cx="412955" cy="2816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9290210" y="1600619"/>
            <a:ext cx="2493632"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2012 :  </a:t>
            </a:r>
            <a:r>
              <a:rPr kumimoji="1" lang="en-US" altLang="ja-JP" sz="18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Citizens,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NPO</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6" name="下矢印 15"/>
          <p:cNvSpPr/>
          <p:nvPr/>
        </p:nvSpPr>
        <p:spPr>
          <a:xfrm>
            <a:off x="10452215" y="1985195"/>
            <a:ext cx="484632" cy="5180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テキスト ボックス 18"/>
          <p:cNvSpPr txBox="1"/>
          <p:nvPr/>
        </p:nvSpPr>
        <p:spPr>
          <a:xfrm>
            <a:off x="9150745" y="3438057"/>
            <a:ext cx="3080949" cy="40011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2016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Elementary school</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20" name="テキスト ボックス 19"/>
          <p:cNvSpPr txBox="1"/>
          <p:nvPr/>
        </p:nvSpPr>
        <p:spPr>
          <a:xfrm>
            <a:off x="8968516" y="4337855"/>
            <a:ext cx="3415743" cy="64633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2017</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en-US" altLang="ja-JP" sz="18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Council for Bizen City’s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ICM promotion</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22" name="下矢印 21"/>
          <p:cNvSpPr/>
          <p:nvPr/>
        </p:nvSpPr>
        <p:spPr>
          <a:xfrm>
            <a:off x="10423681" y="3851338"/>
            <a:ext cx="484632" cy="4909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下矢印 22"/>
          <p:cNvSpPr/>
          <p:nvPr/>
        </p:nvSpPr>
        <p:spPr>
          <a:xfrm>
            <a:off x="10421793" y="5004699"/>
            <a:ext cx="484632" cy="580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4" name="テキスト ボックス 23"/>
          <p:cNvSpPr txBox="1"/>
          <p:nvPr/>
        </p:nvSpPr>
        <p:spPr>
          <a:xfrm>
            <a:off x="8999865" y="5584253"/>
            <a:ext cx="3334567" cy="1200329"/>
          </a:xfrm>
          <a:prstGeom prst="rect">
            <a:avLst/>
          </a:prstGeom>
          <a:solidFill>
            <a:srgbClr val="0070C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active conversation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satoumi-satoyama”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rPr>
              <a:t>branding</a:t>
            </a:r>
            <a:endParaRPr kumimoji="1" lang="ja-JP" altLang="en-US" sz="2400" b="1" i="0" u="none" strike="noStrike" kern="1200" cap="none" spc="0" normalizeH="0" baseline="0" noProof="0" dirty="0">
              <a:ln>
                <a:noFill/>
              </a:ln>
              <a:solidFill>
                <a:prstClr val="white"/>
              </a:solidFill>
              <a:effectLst/>
              <a:uLnTx/>
              <a:uFillTx/>
              <a:latin typeface="Calibri" panose="020F0502020204030204"/>
              <a:ea typeface="ＭＳ Ｐゴシック" pitchFamily="50" charset="-128"/>
              <a:cs typeface="+mn-cs"/>
            </a:endParaRPr>
          </a:p>
        </p:txBody>
      </p:sp>
      <p:sp>
        <p:nvSpPr>
          <p:cNvPr id="26" name="テキスト ボックス 25"/>
          <p:cNvSpPr txBox="1"/>
          <p:nvPr/>
        </p:nvSpPr>
        <p:spPr>
          <a:xfrm>
            <a:off x="4184822" y="6133498"/>
            <a:ext cx="2980125" cy="70788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2007</a:t>
            </a: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Elementary school,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            Fishermen, NPO</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28" name="テキスト ボックス 27"/>
          <p:cNvSpPr txBox="1"/>
          <p:nvPr/>
        </p:nvSpPr>
        <p:spPr>
          <a:xfrm>
            <a:off x="5676833" y="5752104"/>
            <a:ext cx="1498295"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Okayama City</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31" name="テキスト ボックス 30"/>
          <p:cNvSpPr txBox="1"/>
          <p:nvPr/>
        </p:nvSpPr>
        <p:spPr>
          <a:xfrm>
            <a:off x="7567205" y="5317760"/>
            <a:ext cx="1427955"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Setouchi City</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44" name="テキスト ボックス 6143"/>
          <p:cNvSpPr txBox="1"/>
          <p:nvPr/>
        </p:nvSpPr>
        <p:spPr>
          <a:xfrm>
            <a:off x="7653461" y="5667749"/>
            <a:ext cx="1371658" cy="101566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2013</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NPO,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Fishermen,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Citizens</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145" name="テキスト ボックス 6144"/>
          <p:cNvSpPr txBox="1"/>
          <p:nvPr/>
        </p:nvSpPr>
        <p:spPr>
          <a:xfrm>
            <a:off x="92457" y="262257"/>
            <a:ext cx="1061458" cy="707886"/>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Kasaoka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City</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47" name="テキスト ボックス 6146"/>
          <p:cNvSpPr txBox="1"/>
          <p:nvPr/>
        </p:nvSpPr>
        <p:spPr>
          <a:xfrm>
            <a:off x="76097" y="985980"/>
            <a:ext cx="2736839" cy="400110"/>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2015 </a:t>
            </a: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Young fishermen</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48" name="下矢印 6147"/>
          <p:cNvSpPr/>
          <p:nvPr/>
        </p:nvSpPr>
        <p:spPr>
          <a:xfrm>
            <a:off x="291725" y="1414581"/>
            <a:ext cx="484632" cy="1414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149" name="テキスト ボックス 6148"/>
          <p:cNvSpPr txBox="1"/>
          <p:nvPr/>
        </p:nvSpPr>
        <p:spPr>
          <a:xfrm>
            <a:off x="160442" y="4096039"/>
            <a:ext cx="1911101" cy="400110"/>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2016</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L</a:t>
            </a:r>
            <a:r>
              <a:rPr kumimoji="1" lang="en-US" altLang="ja-JP" sz="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ocal firm</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51" name="下矢印 6150"/>
          <p:cNvSpPr/>
          <p:nvPr/>
        </p:nvSpPr>
        <p:spPr>
          <a:xfrm>
            <a:off x="160442" y="3569913"/>
            <a:ext cx="492098" cy="4935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153" name="テキスト ボックス 6152"/>
          <p:cNvSpPr txBox="1"/>
          <p:nvPr/>
        </p:nvSpPr>
        <p:spPr>
          <a:xfrm>
            <a:off x="743570" y="1589413"/>
            <a:ext cx="2252540" cy="1015663"/>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Citizens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high school</a:t>
            </a:r>
            <a:r>
              <a:rPr kumimoji="1" lang="ja-JP" altLang="en-US"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Elementary school</a:t>
            </a:r>
          </a:p>
        </p:txBody>
      </p:sp>
      <p:sp>
        <p:nvSpPr>
          <p:cNvPr id="6155" name="テキスト ボックス 6154"/>
          <p:cNvSpPr txBox="1"/>
          <p:nvPr/>
        </p:nvSpPr>
        <p:spPr>
          <a:xfrm>
            <a:off x="137972" y="2831574"/>
            <a:ext cx="2885726" cy="707886"/>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2015</a:t>
            </a: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 Fishermen’s  Brand</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GLOW / MASTER</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56" name="テキスト ボックス 6155"/>
          <p:cNvSpPr txBox="1"/>
          <p:nvPr/>
        </p:nvSpPr>
        <p:spPr>
          <a:xfrm>
            <a:off x="6338726" y="1014384"/>
            <a:ext cx="1126077"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Satoyama</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57" name="テキスト ボックス 6156"/>
          <p:cNvSpPr txBox="1"/>
          <p:nvPr/>
        </p:nvSpPr>
        <p:spPr>
          <a:xfrm>
            <a:off x="5033165" y="1530007"/>
            <a:ext cx="1126077"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Satoyama</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58" name="テキスト ボックス 6157"/>
          <p:cNvSpPr txBox="1"/>
          <p:nvPr/>
        </p:nvSpPr>
        <p:spPr>
          <a:xfrm>
            <a:off x="471509" y="5167043"/>
            <a:ext cx="1603324" cy="400110"/>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Asaguchi City</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59" name="テキスト ボックス 6158"/>
          <p:cNvSpPr txBox="1"/>
          <p:nvPr/>
        </p:nvSpPr>
        <p:spPr>
          <a:xfrm>
            <a:off x="462756" y="5586247"/>
            <a:ext cx="1951175" cy="400110"/>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2015</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Fishermen</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6160" name="テキスト ボックス 6159"/>
          <p:cNvSpPr txBox="1"/>
          <p:nvPr/>
        </p:nvSpPr>
        <p:spPr>
          <a:xfrm>
            <a:off x="1260811" y="1672"/>
            <a:ext cx="8110842" cy="954107"/>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7030A0"/>
                </a:solidFill>
                <a:effectLst/>
                <a:uLnTx/>
                <a:uFillTx/>
                <a:latin typeface="Calibri" panose="020F0502020204030204"/>
                <a:ea typeface="ＭＳ Ｐゴシック" pitchFamily="50" charset="-128"/>
                <a:cs typeface="+mn-cs"/>
              </a:rPr>
              <a:t>More </a:t>
            </a:r>
            <a:r>
              <a:rPr kumimoji="1" lang="en-US" altLang="ja-JP" sz="28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area</a:t>
            </a:r>
            <a:r>
              <a:rPr kumimoji="1" lang="en-US" altLang="ja-JP" sz="2800" b="1" i="0" u="none" strike="noStrike" kern="1200" cap="none" spc="0" normalizeH="0" baseline="0" noProof="0" dirty="0">
                <a:ln>
                  <a:noFill/>
                </a:ln>
                <a:solidFill>
                  <a:srgbClr val="7030A0"/>
                </a:solidFill>
                <a:effectLst/>
                <a:uLnTx/>
                <a:uFillTx/>
                <a:latin typeface="Calibri" panose="020F0502020204030204"/>
                <a:ea typeface="ＭＳ Ｐゴシック" pitchFamily="50" charset="-128"/>
                <a:cs typeface="+mn-cs"/>
              </a:rPr>
              <a:t> with different </a:t>
            </a:r>
            <a:r>
              <a:rPr kumimoji="1" lang="en-US" altLang="ja-JP" sz="28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generation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F0"/>
                </a:solidFill>
                <a:effectLst/>
                <a:uLnTx/>
                <a:uFillTx/>
                <a:latin typeface="Calibri" panose="020F0502020204030204"/>
                <a:ea typeface="ＭＳ Ｐゴシック"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Network of </a:t>
            </a:r>
            <a:r>
              <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itchFamily="50" charset="-128"/>
                <a:cs typeface="+mn-cs"/>
              </a:rPr>
              <a:t>Satoumi</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 </a:t>
            </a:r>
            <a:r>
              <a:rPr kumimoji="1" lang="en-US" altLang="ja-JP" sz="2800" b="0" i="0" u="none" strike="noStrike" kern="1200" cap="none" spc="0" normalizeH="0" baseline="0" noProof="0" dirty="0">
                <a:ln>
                  <a:noFill/>
                </a:ln>
                <a:solidFill>
                  <a:srgbClr val="00B050"/>
                </a:solidFill>
                <a:effectLst/>
                <a:uLnTx/>
                <a:uFillTx/>
                <a:latin typeface="Calibri" panose="020F0502020204030204"/>
                <a:ea typeface="ＭＳ Ｐゴシック" pitchFamily="50" charset="-128"/>
                <a:cs typeface="+mn-cs"/>
              </a:rPr>
              <a:t>Satoyma and </a:t>
            </a:r>
            <a:r>
              <a:rPr kumimoji="1" lang="en-US" altLang="ja-JP" sz="2800" b="0" i="0" u="none" strike="noStrike" kern="1200" cap="none" spc="0" normalizeH="0" baseline="0" noProof="0" dirty="0">
                <a:ln>
                  <a:noFill/>
                </a:ln>
                <a:solidFill>
                  <a:srgbClr val="C00000"/>
                </a:solidFill>
                <a:effectLst/>
                <a:uLnTx/>
                <a:uFillTx/>
                <a:latin typeface="Calibri" panose="020F0502020204030204"/>
                <a:ea typeface="ＭＳ Ｐゴシック" pitchFamily="50" charset="-128"/>
                <a:cs typeface="+mn-cs"/>
              </a:rPr>
              <a:t>Town</a:t>
            </a:r>
            <a:endPar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2" name="テキスト ボックス 1"/>
          <p:cNvSpPr txBox="1"/>
          <p:nvPr/>
        </p:nvSpPr>
        <p:spPr>
          <a:xfrm>
            <a:off x="4833322" y="4499341"/>
            <a:ext cx="2414175" cy="70788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2017 :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Okayama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high school</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9" name="下矢印 8"/>
          <p:cNvSpPr/>
          <p:nvPr/>
        </p:nvSpPr>
        <p:spPr>
          <a:xfrm>
            <a:off x="10440985" y="2998361"/>
            <a:ext cx="484632" cy="353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2" name="テキスト ボックス 51"/>
          <p:cNvSpPr txBox="1"/>
          <p:nvPr/>
        </p:nvSpPr>
        <p:spPr>
          <a:xfrm>
            <a:off x="9264924" y="2555048"/>
            <a:ext cx="2927076" cy="40011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2013 </a:t>
            </a:r>
            <a:r>
              <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Junior high school</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45" name="テキスト ボックス 44">
            <a:extLst>
              <a:ext uri="{FF2B5EF4-FFF2-40B4-BE49-F238E27FC236}">
                <a16:creationId xmlns:a16="http://schemas.microsoft.com/office/drawing/2014/main" id="{5088D510-0F74-4F40-869B-AA95EE61EDCF}"/>
              </a:ext>
            </a:extLst>
          </p:cNvPr>
          <p:cNvSpPr txBox="1"/>
          <p:nvPr/>
        </p:nvSpPr>
        <p:spPr>
          <a:xfrm>
            <a:off x="8164133" y="976998"/>
            <a:ext cx="1126077"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Satoyama</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3" name="矢印: 右 2">
            <a:extLst>
              <a:ext uri="{FF2B5EF4-FFF2-40B4-BE49-F238E27FC236}">
                <a16:creationId xmlns:a16="http://schemas.microsoft.com/office/drawing/2014/main" id="{1B3F1A24-54A7-43DE-A083-FB0D17C453EC}"/>
              </a:ext>
            </a:extLst>
          </p:cNvPr>
          <p:cNvSpPr/>
          <p:nvPr/>
        </p:nvSpPr>
        <p:spPr>
          <a:xfrm>
            <a:off x="8427873" y="4353354"/>
            <a:ext cx="17043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矢印: 右 9">
            <a:extLst>
              <a:ext uri="{FF2B5EF4-FFF2-40B4-BE49-F238E27FC236}">
                <a16:creationId xmlns:a16="http://schemas.microsoft.com/office/drawing/2014/main" id="{262F7258-7048-4E70-A96B-8D1848C77843}"/>
              </a:ext>
            </a:extLst>
          </p:cNvPr>
          <p:cNvSpPr/>
          <p:nvPr/>
        </p:nvSpPr>
        <p:spPr>
          <a:xfrm rot="6714353" flipV="1">
            <a:off x="3269272" y="3734342"/>
            <a:ext cx="3609909" cy="185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0" name="矢印: 右 49">
            <a:extLst>
              <a:ext uri="{FF2B5EF4-FFF2-40B4-BE49-F238E27FC236}">
                <a16:creationId xmlns:a16="http://schemas.microsoft.com/office/drawing/2014/main" id="{13E7AD6A-B79F-4C56-A13D-394530F57328}"/>
              </a:ext>
            </a:extLst>
          </p:cNvPr>
          <p:cNvSpPr/>
          <p:nvPr/>
        </p:nvSpPr>
        <p:spPr>
          <a:xfrm rot="19824454">
            <a:off x="5889960" y="1670968"/>
            <a:ext cx="951553" cy="1751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1" name="矢印: 右 50">
            <a:extLst>
              <a:ext uri="{FF2B5EF4-FFF2-40B4-BE49-F238E27FC236}">
                <a16:creationId xmlns:a16="http://schemas.microsoft.com/office/drawing/2014/main" id="{105A415E-A1C4-4D07-B46E-E59FF955315F}"/>
              </a:ext>
            </a:extLst>
          </p:cNvPr>
          <p:cNvSpPr/>
          <p:nvPr/>
        </p:nvSpPr>
        <p:spPr>
          <a:xfrm rot="21401685">
            <a:off x="6905836" y="1392908"/>
            <a:ext cx="1928710" cy="19689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3" name="矢印: 右 52">
            <a:extLst>
              <a:ext uri="{FF2B5EF4-FFF2-40B4-BE49-F238E27FC236}">
                <a16:creationId xmlns:a16="http://schemas.microsoft.com/office/drawing/2014/main" id="{CC41761F-B9F2-470B-8E19-4519DA3A8DD4}"/>
              </a:ext>
            </a:extLst>
          </p:cNvPr>
          <p:cNvSpPr/>
          <p:nvPr/>
        </p:nvSpPr>
        <p:spPr>
          <a:xfrm rot="5562613">
            <a:off x="7566147" y="2765031"/>
            <a:ext cx="2549185" cy="17332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4" name="矢印: 右 53">
            <a:extLst>
              <a:ext uri="{FF2B5EF4-FFF2-40B4-BE49-F238E27FC236}">
                <a16:creationId xmlns:a16="http://schemas.microsoft.com/office/drawing/2014/main" id="{0DF610D1-84A4-44F5-B090-2B2B026CB990}"/>
              </a:ext>
            </a:extLst>
          </p:cNvPr>
          <p:cNvSpPr/>
          <p:nvPr/>
        </p:nvSpPr>
        <p:spPr>
          <a:xfrm>
            <a:off x="4295597" y="5537775"/>
            <a:ext cx="951553" cy="1751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6" name="矢印: 右 55">
            <a:extLst>
              <a:ext uri="{FF2B5EF4-FFF2-40B4-BE49-F238E27FC236}">
                <a16:creationId xmlns:a16="http://schemas.microsoft.com/office/drawing/2014/main" id="{CBEC1A74-D6C5-42B4-8283-2E4E908211A9}"/>
              </a:ext>
            </a:extLst>
          </p:cNvPr>
          <p:cNvSpPr/>
          <p:nvPr/>
        </p:nvSpPr>
        <p:spPr>
          <a:xfrm rot="19939228">
            <a:off x="7407194" y="4741136"/>
            <a:ext cx="951553" cy="1751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 name="矢印: 右 56">
            <a:extLst>
              <a:ext uri="{FF2B5EF4-FFF2-40B4-BE49-F238E27FC236}">
                <a16:creationId xmlns:a16="http://schemas.microsoft.com/office/drawing/2014/main" id="{D6D8C390-1A85-4ECA-A6E5-3E836B368720}"/>
              </a:ext>
            </a:extLst>
          </p:cNvPr>
          <p:cNvSpPr/>
          <p:nvPr/>
        </p:nvSpPr>
        <p:spPr>
          <a:xfrm rot="20002862">
            <a:off x="8310371" y="4349339"/>
            <a:ext cx="494353" cy="1670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4" name="円/楕円 33"/>
          <p:cNvSpPr/>
          <p:nvPr/>
        </p:nvSpPr>
        <p:spPr>
          <a:xfrm>
            <a:off x="8060743" y="4367234"/>
            <a:ext cx="367130" cy="38974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円/楕円 7"/>
          <p:cNvSpPr/>
          <p:nvPr/>
        </p:nvSpPr>
        <p:spPr>
          <a:xfrm>
            <a:off x="7145916" y="4946754"/>
            <a:ext cx="365970" cy="356423"/>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0" name="円/楕円 39"/>
          <p:cNvSpPr/>
          <p:nvPr/>
        </p:nvSpPr>
        <p:spPr>
          <a:xfrm>
            <a:off x="4833323" y="5455597"/>
            <a:ext cx="367130" cy="38974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円/楕円 38"/>
          <p:cNvSpPr/>
          <p:nvPr/>
        </p:nvSpPr>
        <p:spPr>
          <a:xfrm>
            <a:off x="4170613" y="5376699"/>
            <a:ext cx="367130" cy="38974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6" name="円/楕円 35"/>
          <p:cNvSpPr/>
          <p:nvPr/>
        </p:nvSpPr>
        <p:spPr>
          <a:xfrm>
            <a:off x="5621256" y="1862167"/>
            <a:ext cx="367130" cy="38974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円/楕円 34"/>
          <p:cNvSpPr/>
          <p:nvPr/>
        </p:nvSpPr>
        <p:spPr>
          <a:xfrm>
            <a:off x="6587243" y="1358747"/>
            <a:ext cx="367130" cy="38974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0" name="円/楕円 29"/>
          <p:cNvSpPr/>
          <p:nvPr/>
        </p:nvSpPr>
        <p:spPr>
          <a:xfrm>
            <a:off x="8750201" y="1270488"/>
            <a:ext cx="318501" cy="326598"/>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 name="円/楕円 3"/>
          <p:cNvSpPr/>
          <p:nvPr/>
        </p:nvSpPr>
        <p:spPr>
          <a:xfrm>
            <a:off x="8598310" y="4063511"/>
            <a:ext cx="367130" cy="38974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右矢印 10"/>
          <p:cNvSpPr/>
          <p:nvPr/>
        </p:nvSpPr>
        <p:spPr>
          <a:xfrm>
            <a:off x="1709147" y="429521"/>
            <a:ext cx="10179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テキスト ボックス 11"/>
          <p:cNvSpPr txBox="1"/>
          <p:nvPr/>
        </p:nvSpPr>
        <p:spPr>
          <a:xfrm>
            <a:off x="9448230" y="2022980"/>
            <a:ext cx="2881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7030A0"/>
                </a:solidFill>
                <a:effectLst/>
                <a:uLnTx/>
                <a:uFillTx/>
                <a:latin typeface="Arial"/>
                <a:ea typeface="ＭＳ Ｐゴシック"/>
                <a:cs typeface="+mn-cs"/>
              </a:rPr>
              <a:t>MOA among 4 sectors</a:t>
            </a:r>
            <a:endParaRPr kumimoji="1" lang="ja-JP" altLang="en-US" sz="2000" b="0" i="0" u="none" strike="noStrike" kern="1200" cap="none" spc="0" normalizeH="0" baseline="0" noProof="0" dirty="0">
              <a:ln>
                <a:noFill/>
              </a:ln>
              <a:solidFill>
                <a:srgbClr val="7030A0"/>
              </a:solidFill>
              <a:effectLst/>
              <a:uLnTx/>
              <a:uFillTx/>
              <a:latin typeface="Arial"/>
              <a:ea typeface="ＭＳ Ｐゴシック"/>
              <a:cs typeface="+mn-cs"/>
            </a:endParaRPr>
          </a:p>
        </p:txBody>
      </p:sp>
      <p:sp>
        <p:nvSpPr>
          <p:cNvPr id="58" name="テキスト ボックス 57"/>
          <p:cNvSpPr txBox="1"/>
          <p:nvPr/>
        </p:nvSpPr>
        <p:spPr>
          <a:xfrm>
            <a:off x="7511886" y="4999221"/>
            <a:ext cx="2881045"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7030A0"/>
                </a:solidFill>
                <a:effectLst/>
                <a:uLnTx/>
                <a:uFillTx/>
                <a:latin typeface="Arial"/>
                <a:ea typeface="ＭＳ Ｐゴシック"/>
                <a:cs typeface="+mn-cs"/>
              </a:rPr>
              <a:t>MOA among 4 sectors</a:t>
            </a:r>
            <a:endParaRPr kumimoji="1" lang="ja-JP" altLang="en-US" sz="2000" b="0" i="0" u="none" strike="noStrike" kern="1200" cap="none" spc="0" normalizeH="0" baseline="0" noProof="0" dirty="0">
              <a:ln>
                <a:noFill/>
              </a:ln>
              <a:solidFill>
                <a:srgbClr val="7030A0"/>
              </a:solidFill>
              <a:effectLst/>
              <a:uLnTx/>
              <a:uFillTx/>
              <a:latin typeface="Arial"/>
              <a:ea typeface="ＭＳ Ｐゴシック"/>
              <a:cs typeface="+mn-cs"/>
            </a:endParaRPr>
          </a:p>
        </p:txBody>
      </p:sp>
      <p:sp>
        <p:nvSpPr>
          <p:cNvPr id="59" name="テキスト ボックス 58"/>
          <p:cNvSpPr txBox="1"/>
          <p:nvPr/>
        </p:nvSpPr>
        <p:spPr>
          <a:xfrm>
            <a:off x="55569" y="4507949"/>
            <a:ext cx="288104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7030A0"/>
                </a:solidFill>
                <a:effectLst/>
                <a:uLnTx/>
                <a:uFillTx/>
                <a:latin typeface="Arial"/>
                <a:ea typeface="ＭＳ Ｐゴシック"/>
                <a:cs typeface="+mn-cs"/>
              </a:rPr>
              <a:t>MOA among</a:t>
            </a:r>
            <a:r>
              <a:rPr kumimoji="1" lang="ja-JP" altLang="en-US" sz="2000" b="1" i="0" u="none" strike="noStrike" kern="1200" cap="none" spc="0" normalizeH="0" baseline="0" noProof="0" dirty="0">
                <a:ln>
                  <a:noFill/>
                </a:ln>
                <a:solidFill>
                  <a:srgbClr val="7030A0"/>
                </a:solidFill>
                <a:effectLst/>
                <a:uLnTx/>
                <a:uFillTx/>
                <a:latin typeface="Arial"/>
                <a:ea typeface="ＭＳ Ｐゴシック"/>
                <a:cs typeface="+mn-cs"/>
              </a:rPr>
              <a:t> </a:t>
            </a:r>
            <a:r>
              <a:rPr kumimoji="1" lang="en-US" altLang="ja-JP" sz="2000" b="1" i="0" u="none" strike="noStrike" kern="1200" cap="none" spc="0" normalizeH="0" baseline="0" noProof="0" dirty="0">
                <a:ln>
                  <a:noFill/>
                </a:ln>
                <a:solidFill>
                  <a:srgbClr val="7030A0"/>
                </a:solidFill>
                <a:effectLst/>
                <a:uLnTx/>
                <a:uFillTx/>
                <a:latin typeface="Arial"/>
                <a:ea typeface="ＭＳ Ｐゴシック"/>
                <a:cs typeface="+mn-cs"/>
              </a:rPr>
              <a:t>6 sectors</a:t>
            </a:r>
            <a:endParaRPr kumimoji="1" lang="ja-JP" altLang="en-US" sz="2000" b="1" i="0" u="none" strike="noStrike" kern="1200" cap="none" spc="0" normalizeH="0" baseline="0" noProof="0" dirty="0">
              <a:ln>
                <a:noFill/>
              </a:ln>
              <a:solidFill>
                <a:srgbClr val="7030A0"/>
              </a:solidFill>
              <a:effectLst/>
              <a:uLnTx/>
              <a:uFillTx/>
              <a:latin typeface="Arial" pitchFamily="34" charset="0"/>
              <a:ea typeface="ＭＳ Ｐゴシック" pitchFamily="50" charset="-128"/>
              <a:cs typeface="+mn-cs"/>
            </a:endParaRPr>
          </a:p>
        </p:txBody>
      </p:sp>
      <p:sp>
        <p:nvSpPr>
          <p:cNvPr id="94" name="矢印: 右 54">
            <a:extLst>
              <a:ext uri="{FF2B5EF4-FFF2-40B4-BE49-F238E27FC236}">
                <a16:creationId xmlns:a16="http://schemas.microsoft.com/office/drawing/2014/main" id="{2D13F093-D18F-4CB1-8F2C-CE0CFA79C42F}"/>
              </a:ext>
            </a:extLst>
          </p:cNvPr>
          <p:cNvSpPr/>
          <p:nvPr/>
        </p:nvSpPr>
        <p:spPr>
          <a:xfrm rot="20771179">
            <a:off x="5128884" y="5301490"/>
            <a:ext cx="2173287" cy="168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9068702" y="214122"/>
            <a:ext cx="1837723" cy="369332"/>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rPr>
              <a:t>Bizen City Hinase</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pic>
        <p:nvPicPr>
          <p:cNvPr id="7" name="図 6">
            <a:extLst>
              <a:ext uri="{FF2B5EF4-FFF2-40B4-BE49-F238E27FC236}">
                <a16:creationId xmlns:a16="http://schemas.microsoft.com/office/drawing/2014/main" id="{35DCA834-5361-D92F-C0E6-66F43440EEFC}"/>
              </a:ext>
            </a:extLst>
          </p:cNvPr>
          <p:cNvPicPr>
            <a:picLocks noChangeAspect="1"/>
          </p:cNvPicPr>
          <p:nvPr/>
        </p:nvPicPr>
        <p:blipFill>
          <a:blip r:embed="rId4"/>
          <a:stretch>
            <a:fillRect/>
          </a:stretch>
        </p:blipFill>
        <p:spPr>
          <a:xfrm>
            <a:off x="11006227" y="-8239"/>
            <a:ext cx="1159412" cy="639016"/>
          </a:xfrm>
          <a:prstGeom prst="rect">
            <a:avLst/>
          </a:prstGeom>
        </p:spPr>
      </p:pic>
    </p:spTree>
    <p:extLst>
      <p:ext uri="{BB962C8B-B14F-4D97-AF65-F5344CB8AC3E}">
        <p14:creationId xmlns:p14="http://schemas.microsoft.com/office/powerpoint/2010/main" val="12250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144"/>
                                        </p:tgtEl>
                                        <p:attrNameLst>
                                          <p:attrName>style.visibility</p:attrName>
                                        </p:attrNameLst>
                                      </p:cBhvr>
                                      <p:to>
                                        <p:strVal val="visible"/>
                                      </p:to>
                                    </p:set>
                                    <p:animEffect transition="in" filter="fade">
                                      <p:cBhvr>
                                        <p:cTn id="86" dur="500"/>
                                        <p:tgtEl>
                                          <p:spTgt spid="614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500"/>
                                        <p:tgtEl>
                                          <p:spTgt spid="5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145"/>
                                        </p:tgtEl>
                                        <p:attrNameLst>
                                          <p:attrName>style.visibility</p:attrName>
                                        </p:attrNameLst>
                                      </p:cBhvr>
                                      <p:to>
                                        <p:strVal val="visible"/>
                                      </p:to>
                                    </p:set>
                                    <p:animEffect transition="in" filter="fade">
                                      <p:cBhvr>
                                        <p:cTn id="97" dur="500"/>
                                        <p:tgtEl>
                                          <p:spTgt spid="614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500"/>
                                        <p:tgtEl>
                                          <p:spTgt spid="614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153"/>
                                        </p:tgtEl>
                                        <p:attrNameLst>
                                          <p:attrName>style.visibility</p:attrName>
                                        </p:attrNameLst>
                                      </p:cBhvr>
                                      <p:to>
                                        <p:strVal val="visible"/>
                                      </p:to>
                                    </p:set>
                                    <p:animEffect transition="in" filter="fade">
                                      <p:cBhvr>
                                        <p:cTn id="105" dur="500"/>
                                        <p:tgtEl>
                                          <p:spTgt spid="615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148"/>
                                        </p:tgtEl>
                                        <p:attrNameLst>
                                          <p:attrName>style.visibility</p:attrName>
                                        </p:attrNameLst>
                                      </p:cBhvr>
                                      <p:to>
                                        <p:strVal val="visible"/>
                                      </p:to>
                                    </p:set>
                                    <p:animEffect transition="in" filter="fade">
                                      <p:cBhvr>
                                        <p:cTn id="110" dur="500"/>
                                        <p:tgtEl>
                                          <p:spTgt spid="614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155"/>
                                        </p:tgtEl>
                                        <p:attrNameLst>
                                          <p:attrName>style.visibility</p:attrName>
                                        </p:attrNameLst>
                                      </p:cBhvr>
                                      <p:to>
                                        <p:strVal val="visible"/>
                                      </p:to>
                                    </p:set>
                                    <p:animEffect transition="in" filter="fade">
                                      <p:cBhvr>
                                        <p:cTn id="113" dur="500"/>
                                        <p:tgtEl>
                                          <p:spTgt spid="615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500"/>
                                        <p:tgtEl>
                                          <p:spTgt spid="4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158"/>
                                        </p:tgtEl>
                                        <p:attrNameLst>
                                          <p:attrName>style.visibility</p:attrName>
                                        </p:attrNameLst>
                                      </p:cBhvr>
                                      <p:to>
                                        <p:strVal val="visible"/>
                                      </p:to>
                                    </p:set>
                                    <p:animEffect transition="in" filter="fade">
                                      <p:cBhvr>
                                        <p:cTn id="121" dur="500"/>
                                        <p:tgtEl>
                                          <p:spTgt spid="615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159"/>
                                        </p:tgtEl>
                                        <p:attrNameLst>
                                          <p:attrName>style.visibility</p:attrName>
                                        </p:attrNameLst>
                                      </p:cBhvr>
                                      <p:to>
                                        <p:strVal val="visible"/>
                                      </p:to>
                                    </p:set>
                                    <p:animEffect transition="in" filter="fade">
                                      <p:cBhvr>
                                        <p:cTn id="124" dur="500"/>
                                        <p:tgtEl>
                                          <p:spTgt spid="6159"/>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6151"/>
                                        </p:tgtEl>
                                        <p:attrNameLst>
                                          <p:attrName>style.visibility</p:attrName>
                                        </p:attrNameLst>
                                      </p:cBhvr>
                                      <p:to>
                                        <p:strVal val="visible"/>
                                      </p:to>
                                    </p:set>
                                    <p:animEffect transition="in" filter="fade">
                                      <p:cBhvr>
                                        <p:cTn id="129" dur="500"/>
                                        <p:tgtEl>
                                          <p:spTgt spid="6151"/>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149"/>
                                        </p:tgtEl>
                                        <p:attrNameLst>
                                          <p:attrName>style.visibility</p:attrName>
                                        </p:attrNameLst>
                                      </p:cBhvr>
                                      <p:to>
                                        <p:strVal val="visible"/>
                                      </p:to>
                                    </p:set>
                                    <p:animEffect transition="in" filter="fade">
                                      <p:cBhvr>
                                        <p:cTn id="132" dur="500"/>
                                        <p:tgtEl>
                                          <p:spTgt spid="6149"/>
                                        </p:tgtEl>
                                      </p:cBhvr>
                                    </p:animEffect>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9"/>
                                        </p:tgtEl>
                                        <p:attrNameLst>
                                          <p:attrName>style.visibility</p:attrName>
                                        </p:attrNameLst>
                                      </p:cBhvr>
                                      <p:to>
                                        <p:strVal val="visible"/>
                                      </p:to>
                                    </p:set>
                                    <p:animEffect transition="in" filter="fade">
                                      <p:cBhvr>
                                        <p:cTn id="137" dur="1000"/>
                                        <p:tgtEl>
                                          <p:spTgt spid="59"/>
                                        </p:tgtEl>
                                      </p:cBhvr>
                                    </p:animEffect>
                                    <p:anim calcmode="lin" valueType="num">
                                      <p:cBhvr>
                                        <p:cTn id="138" dur="1000" fill="hold"/>
                                        <p:tgtEl>
                                          <p:spTgt spid="59"/>
                                        </p:tgtEl>
                                        <p:attrNameLst>
                                          <p:attrName>ppt_x</p:attrName>
                                        </p:attrNameLst>
                                      </p:cBhvr>
                                      <p:tavLst>
                                        <p:tav tm="0">
                                          <p:val>
                                            <p:strVal val="#ppt_x"/>
                                          </p:val>
                                        </p:tav>
                                        <p:tav tm="100000">
                                          <p:val>
                                            <p:strVal val="#ppt_x"/>
                                          </p:val>
                                        </p:tav>
                                      </p:tavLst>
                                    </p:anim>
                                    <p:anim calcmode="lin" valueType="num">
                                      <p:cBhvr>
                                        <p:cTn id="13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6157"/>
                                        </p:tgtEl>
                                        <p:attrNameLst>
                                          <p:attrName>style.visibility</p:attrName>
                                        </p:attrNameLst>
                                      </p:cBhvr>
                                      <p:to>
                                        <p:strVal val="visible"/>
                                      </p:to>
                                    </p:set>
                                    <p:animEffect transition="in" filter="fade">
                                      <p:cBhvr>
                                        <p:cTn id="144" dur="500"/>
                                        <p:tgtEl>
                                          <p:spTgt spid="6157"/>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6156"/>
                                        </p:tgtEl>
                                        <p:attrNameLst>
                                          <p:attrName>style.visibility</p:attrName>
                                        </p:attrNameLst>
                                      </p:cBhvr>
                                      <p:to>
                                        <p:strVal val="visible"/>
                                      </p:to>
                                    </p:set>
                                    <p:animEffect transition="in" filter="fade">
                                      <p:cBhvr>
                                        <p:cTn id="150" dur="500"/>
                                        <p:tgtEl>
                                          <p:spTgt spid="615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fade">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2"/>
                                        </p:tgtEl>
                                        <p:attrNameLst>
                                          <p:attrName>style.visibility</p:attrName>
                                        </p:attrNameLst>
                                      </p:cBhvr>
                                      <p:to>
                                        <p:strVal val="visible"/>
                                      </p:to>
                                    </p:set>
                                    <p:animEffect transition="in" filter="fade">
                                      <p:cBhvr>
                                        <p:cTn id="158" dur="1000"/>
                                        <p:tgtEl>
                                          <p:spTgt spid="2"/>
                                        </p:tgtEl>
                                      </p:cBhvr>
                                    </p:animEffect>
                                    <p:anim calcmode="lin" valueType="num">
                                      <p:cBhvr>
                                        <p:cTn id="159" dur="1000" fill="hold"/>
                                        <p:tgtEl>
                                          <p:spTgt spid="2"/>
                                        </p:tgtEl>
                                        <p:attrNameLst>
                                          <p:attrName>ppt_x</p:attrName>
                                        </p:attrNameLst>
                                      </p:cBhvr>
                                      <p:tavLst>
                                        <p:tav tm="0">
                                          <p:val>
                                            <p:strVal val="#ppt_x"/>
                                          </p:val>
                                        </p:tav>
                                        <p:tav tm="100000">
                                          <p:val>
                                            <p:strVal val="#ppt_x"/>
                                          </p:val>
                                        </p:tav>
                                      </p:tavLst>
                                    </p:anim>
                                    <p:anim calcmode="lin" valueType="num">
                                      <p:cBhvr>
                                        <p:cTn id="1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94"/>
                                        </p:tgtEl>
                                        <p:attrNameLst>
                                          <p:attrName>style.visibility</p:attrName>
                                        </p:attrNameLst>
                                      </p:cBhvr>
                                      <p:to>
                                        <p:strVal val="visible"/>
                                      </p:to>
                                    </p:set>
                                    <p:animEffect transition="in" filter="fade">
                                      <p:cBhvr>
                                        <p:cTn id="165" dur="500"/>
                                        <p:tgtEl>
                                          <p:spTgt spid="94"/>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51"/>
                                        </p:tgtEl>
                                        <p:attrNameLst>
                                          <p:attrName>style.visibility</p:attrName>
                                        </p:attrNameLst>
                                      </p:cBhvr>
                                      <p:to>
                                        <p:strVal val="visible"/>
                                      </p:to>
                                    </p:set>
                                    <p:animEffect transition="in" filter="fade">
                                      <p:cBhvr>
                                        <p:cTn id="168" dur="500"/>
                                        <p:tgtEl>
                                          <p:spTgt spid="51"/>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53"/>
                                        </p:tgtEl>
                                        <p:attrNameLst>
                                          <p:attrName>style.visibility</p:attrName>
                                        </p:attrNameLst>
                                      </p:cBhvr>
                                      <p:to>
                                        <p:strVal val="visible"/>
                                      </p:to>
                                    </p:set>
                                    <p:animEffect transition="in" filter="fade">
                                      <p:cBhvr>
                                        <p:cTn id="171" dur="500"/>
                                        <p:tgtEl>
                                          <p:spTgt spid="53"/>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57"/>
                                        </p:tgtEl>
                                        <p:attrNameLst>
                                          <p:attrName>style.visibility</p:attrName>
                                        </p:attrNameLst>
                                      </p:cBhvr>
                                      <p:to>
                                        <p:strVal val="visible"/>
                                      </p:to>
                                    </p:set>
                                    <p:animEffect transition="in" filter="fade">
                                      <p:cBhvr>
                                        <p:cTn id="174" dur="500"/>
                                        <p:tgtEl>
                                          <p:spTgt spid="57"/>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56"/>
                                        </p:tgtEl>
                                        <p:attrNameLst>
                                          <p:attrName>style.visibility</p:attrName>
                                        </p:attrNameLst>
                                      </p:cBhvr>
                                      <p:to>
                                        <p:strVal val="visible"/>
                                      </p:to>
                                    </p:set>
                                    <p:animEffect transition="in" filter="fade">
                                      <p:cBhvr>
                                        <p:cTn id="177" dur="500"/>
                                        <p:tgtEl>
                                          <p:spTgt spid="56"/>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54"/>
                                        </p:tgtEl>
                                        <p:attrNameLst>
                                          <p:attrName>style.visibility</p:attrName>
                                        </p:attrNameLst>
                                      </p:cBhvr>
                                      <p:to>
                                        <p:strVal val="visible"/>
                                      </p:to>
                                    </p:set>
                                    <p:animEffect transition="in" filter="fade">
                                      <p:cBhvr>
                                        <p:cTn id="180" dur="500"/>
                                        <p:tgtEl>
                                          <p:spTgt spid="54"/>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0"/>
                                        </p:tgtEl>
                                        <p:attrNameLst>
                                          <p:attrName>style.visibility</p:attrName>
                                        </p:attrNameLst>
                                      </p:cBhvr>
                                      <p:to>
                                        <p:strVal val="visible"/>
                                      </p:to>
                                    </p:set>
                                    <p:animEffect transition="in" filter="fade">
                                      <p:cBhvr>
                                        <p:cTn id="183" dur="500"/>
                                        <p:tgtEl>
                                          <p:spTgt spid="10"/>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50"/>
                                        </p:tgtEl>
                                        <p:attrNameLst>
                                          <p:attrName>style.visibility</p:attrName>
                                        </p:attrNameLst>
                                      </p:cBhvr>
                                      <p:to>
                                        <p:strVal val="visible"/>
                                      </p:to>
                                    </p:set>
                                    <p:animEffect transition="in" filter="fade">
                                      <p:cBhvr>
                                        <p:cTn id="186" dur="500"/>
                                        <p:tgtEl>
                                          <p:spTgt spid="50"/>
                                        </p:tgtEl>
                                      </p:cBhvr>
                                    </p:animEffect>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6160"/>
                                        </p:tgtEl>
                                        <p:attrNameLst>
                                          <p:attrName>style.visibility</p:attrName>
                                        </p:attrNameLst>
                                      </p:cBhvr>
                                      <p:to>
                                        <p:strVal val="visible"/>
                                      </p:to>
                                    </p:set>
                                    <p:anim calcmode="lin" valueType="num">
                                      <p:cBhvr additive="base">
                                        <p:cTn id="191" dur="500" fill="hold"/>
                                        <p:tgtEl>
                                          <p:spTgt spid="6160"/>
                                        </p:tgtEl>
                                        <p:attrNameLst>
                                          <p:attrName>ppt_x</p:attrName>
                                        </p:attrNameLst>
                                      </p:cBhvr>
                                      <p:tavLst>
                                        <p:tav tm="0">
                                          <p:val>
                                            <p:strVal val="#ppt_x"/>
                                          </p:val>
                                        </p:tav>
                                        <p:tav tm="100000">
                                          <p:val>
                                            <p:strVal val="#ppt_x"/>
                                          </p:val>
                                        </p:tav>
                                      </p:tavLst>
                                    </p:anim>
                                    <p:anim calcmode="lin" valueType="num">
                                      <p:cBhvr additive="base">
                                        <p:cTn id="192" dur="500" fill="hold"/>
                                        <p:tgtEl>
                                          <p:spTgt spid="6160"/>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11"/>
                                        </p:tgtEl>
                                        <p:attrNameLst>
                                          <p:attrName>style.visibility</p:attrName>
                                        </p:attrNameLst>
                                      </p:cBhvr>
                                      <p:to>
                                        <p:strVal val="visible"/>
                                      </p:to>
                                    </p:set>
                                    <p:anim calcmode="lin" valueType="num">
                                      <p:cBhvr additive="base">
                                        <p:cTn id="195" dur="500" fill="hold"/>
                                        <p:tgtEl>
                                          <p:spTgt spid="11"/>
                                        </p:tgtEl>
                                        <p:attrNameLst>
                                          <p:attrName>ppt_x</p:attrName>
                                        </p:attrNameLst>
                                      </p:cBhvr>
                                      <p:tavLst>
                                        <p:tav tm="0">
                                          <p:val>
                                            <p:strVal val="#ppt_x"/>
                                          </p:val>
                                        </p:tav>
                                        <p:tav tm="100000">
                                          <p:val>
                                            <p:strVal val="#ppt_x"/>
                                          </p:val>
                                        </p:tav>
                                      </p:tavLst>
                                    </p:anim>
                                    <p:anim calcmode="lin" valueType="num">
                                      <p:cBhvr additive="base">
                                        <p:cTn id="19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9" grpId="0" animBg="1"/>
      <p:bldP spid="20" grpId="0" animBg="1"/>
      <p:bldP spid="22" grpId="0" animBg="1"/>
      <p:bldP spid="23" grpId="0" animBg="1"/>
      <p:bldP spid="24" grpId="0" animBg="1"/>
      <p:bldP spid="26" grpId="0" animBg="1"/>
      <p:bldP spid="28" grpId="0" animBg="1"/>
      <p:bldP spid="31" grpId="0" animBg="1"/>
      <p:bldP spid="6144" grpId="0" animBg="1"/>
      <p:bldP spid="6145" grpId="0" animBg="1"/>
      <p:bldP spid="6147" grpId="0" animBg="1"/>
      <p:bldP spid="6148" grpId="0" animBg="1"/>
      <p:bldP spid="6149" grpId="0" animBg="1"/>
      <p:bldP spid="6151" grpId="0" animBg="1"/>
      <p:bldP spid="6153" grpId="0" animBg="1"/>
      <p:bldP spid="6155" grpId="0" animBg="1"/>
      <p:bldP spid="6156" grpId="0" animBg="1"/>
      <p:bldP spid="6157" grpId="0" animBg="1"/>
      <p:bldP spid="6158" grpId="0" animBg="1"/>
      <p:bldP spid="6159" grpId="0" animBg="1"/>
      <p:bldP spid="6160" grpId="0" animBg="1"/>
      <p:bldP spid="2" grpId="0" animBg="1"/>
      <p:bldP spid="9" grpId="0" animBg="1"/>
      <p:bldP spid="52" grpId="0" animBg="1"/>
      <p:bldP spid="45" grpId="0" animBg="1"/>
      <p:bldP spid="10" grpId="0" animBg="1"/>
      <p:bldP spid="50" grpId="0" animBg="1"/>
      <p:bldP spid="51" grpId="0" animBg="1"/>
      <p:bldP spid="53" grpId="0" animBg="1"/>
      <p:bldP spid="54" grpId="0" animBg="1"/>
      <p:bldP spid="56" grpId="0" animBg="1"/>
      <p:bldP spid="57" grpId="0" animBg="1"/>
      <p:bldP spid="34" grpId="0" animBg="1"/>
      <p:bldP spid="8" grpId="0" animBg="1"/>
      <p:bldP spid="40" grpId="0" animBg="1"/>
      <p:bldP spid="39" grpId="0" animBg="1"/>
      <p:bldP spid="36" grpId="0" animBg="1"/>
      <p:bldP spid="35" grpId="0" animBg="1"/>
      <p:bldP spid="30" grpId="0" animBg="1"/>
      <p:bldP spid="4" grpId="0" animBg="1"/>
      <p:bldP spid="11" grpId="0" animBg="1"/>
      <p:bldP spid="12" grpId="0"/>
      <p:bldP spid="58" grpId="0" animBg="1"/>
      <p:bldP spid="59" grpId="0"/>
      <p:bldP spid="9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a:extLst>
              <a:ext uri="{FF2B5EF4-FFF2-40B4-BE49-F238E27FC236}">
                <a16:creationId xmlns:a16="http://schemas.microsoft.com/office/drawing/2014/main" id="{96A9957E-83AE-9CDA-E24F-6A67C8903864}"/>
              </a:ext>
            </a:extLst>
          </p:cNvPr>
          <p:cNvGraphicFramePr>
            <a:graphicFrameLocks noChangeAspect="1"/>
          </p:cNvGraphicFramePr>
          <p:nvPr/>
        </p:nvGraphicFramePr>
        <p:xfrm>
          <a:off x="980388" y="51953"/>
          <a:ext cx="4931439" cy="6577178"/>
        </p:xfrm>
        <a:graphic>
          <a:graphicData uri="http://schemas.openxmlformats.org/presentationml/2006/ole">
            <mc:AlternateContent xmlns:mc="http://schemas.openxmlformats.org/markup-compatibility/2006">
              <mc:Choice xmlns:v="urn:schemas-microsoft-com:vml" Requires="v">
                <p:oleObj name="Bitmap Image" r:id="rId3" imgW="5419800" imgH="7229520" progId="PBrush">
                  <p:embed/>
                </p:oleObj>
              </mc:Choice>
              <mc:Fallback>
                <p:oleObj name="Bitmap Image" r:id="rId3" imgW="5419800" imgH="7229520" progId="PBrush">
                  <p:embed/>
                  <p:pic>
                    <p:nvPicPr>
                      <p:cNvPr id="2" name="オブジェクト 1">
                        <a:extLst>
                          <a:ext uri="{FF2B5EF4-FFF2-40B4-BE49-F238E27FC236}">
                            <a16:creationId xmlns:a16="http://schemas.microsoft.com/office/drawing/2014/main" id="{96A9957E-83AE-9CDA-E24F-6A67C8903864}"/>
                          </a:ext>
                        </a:extLst>
                      </p:cNvPr>
                      <p:cNvPicPr/>
                      <p:nvPr/>
                    </p:nvPicPr>
                    <p:blipFill>
                      <a:blip r:embed="rId4"/>
                      <a:stretch>
                        <a:fillRect/>
                      </a:stretch>
                    </p:blipFill>
                    <p:spPr>
                      <a:xfrm>
                        <a:off x="980388" y="51953"/>
                        <a:ext cx="4931439" cy="6577178"/>
                      </a:xfrm>
                      <a:prstGeom prst="rect">
                        <a:avLst/>
                      </a:prstGeom>
                    </p:spPr>
                  </p:pic>
                </p:oleObj>
              </mc:Fallback>
            </mc:AlternateContent>
          </a:graphicData>
        </a:graphic>
      </p:graphicFrame>
      <p:graphicFrame>
        <p:nvGraphicFramePr>
          <p:cNvPr id="3" name="オブジェクト 2">
            <a:extLst>
              <a:ext uri="{FF2B5EF4-FFF2-40B4-BE49-F238E27FC236}">
                <a16:creationId xmlns:a16="http://schemas.microsoft.com/office/drawing/2014/main" id="{54E8ACD5-7883-0132-A68E-18BFFBB0B26C}"/>
              </a:ext>
            </a:extLst>
          </p:cNvPr>
          <p:cNvGraphicFramePr>
            <a:graphicFrameLocks noChangeAspect="1"/>
          </p:cNvGraphicFramePr>
          <p:nvPr/>
        </p:nvGraphicFramePr>
        <p:xfrm>
          <a:off x="6364584" y="-204196"/>
          <a:ext cx="5379382" cy="7424113"/>
        </p:xfrm>
        <a:graphic>
          <a:graphicData uri="http://schemas.openxmlformats.org/presentationml/2006/ole">
            <mc:AlternateContent xmlns:mc="http://schemas.openxmlformats.org/markup-compatibility/2006">
              <mc:Choice xmlns:v="urn:schemas-microsoft-com:vml" Requires="v">
                <p:oleObj name="Bitmap Image" r:id="rId5" imgW="5210280" imgH="7191360" progId="PBrush">
                  <p:embed/>
                </p:oleObj>
              </mc:Choice>
              <mc:Fallback>
                <p:oleObj name="Bitmap Image" r:id="rId5" imgW="5210280" imgH="7191360" progId="PBrush">
                  <p:embed/>
                  <p:pic>
                    <p:nvPicPr>
                      <p:cNvPr id="3" name="オブジェクト 2">
                        <a:extLst>
                          <a:ext uri="{FF2B5EF4-FFF2-40B4-BE49-F238E27FC236}">
                            <a16:creationId xmlns:a16="http://schemas.microsoft.com/office/drawing/2014/main" id="{54E8ACD5-7883-0132-A68E-18BFFBB0B26C}"/>
                          </a:ext>
                        </a:extLst>
                      </p:cNvPr>
                      <p:cNvPicPr/>
                      <p:nvPr/>
                    </p:nvPicPr>
                    <p:blipFill>
                      <a:blip r:embed="rId6"/>
                      <a:stretch>
                        <a:fillRect/>
                      </a:stretch>
                    </p:blipFill>
                    <p:spPr>
                      <a:xfrm>
                        <a:off x="6364584" y="-204196"/>
                        <a:ext cx="5379382" cy="7424113"/>
                      </a:xfrm>
                      <a:prstGeom prst="rect">
                        <a:avLst/>
                      </a:prstGeom>
                    </p:spPr>
                  </p:pic>
                </p:oleObj>
              </mc:Fallback>
            </mc:AlternateContent>
          </a:graphicData>
        </a:graphic>
      </p:graphicFrame>
      <p:sp>
        <p:nvSpPr>
          <p:cNvPr id="4" name="テキスト ボックス 3">
            <a:extLst>
              <a:ext uri="{FF2B5EF4-FFF2-40B4-BE49-F238E27FC236}">
                <a16:creationId xmlns:a16="http://schemas.microsoft.com/office/drawing/2014/main" id="{A19E3789-3CD3-EBED-0AD6-43FAB27DD751}"/>
              </a:ext>
            </a:extLst>
          </p:cNvPr>
          <p:cNvSpPr txBox="1"/>
          <p:nvPr/>
        </p:nvSpPr>
        <p:spPr>
          <a:xfrm>
            <a:off x="213656" y="80784"/>
            <a:ext cx="5924550"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Connecting forests, villages, rivers and oceans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Interaction through marine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-Transmission from “Satoumi”-</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2D7D2A98-69B9-A868-7E92-9C1EDA3DB8A3}"/>
              </a:ext>
            </a:extLst>
          </p:cNvPr>
          <p:cNvSpPr txBox="1"/>
          <p:nvPr/>
        </p:nvSpPr>
        <p:spPr>
          <a:xfrm>
            <a:off x="2788920" y="4673590"/>
            <a:ext cx="126873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2018.9</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9A046646-CC31-FFAE-9A55-556A44500E13}"/>
              </a:ext>
            </a:extLst>
          </p:cNvPr>
          <p:cNvSpPr txBox="1"/>
          <p:nvPr/>
        </p:nvSpPr>
        <p:spPr>
          <a:xfrm>
            <a:off x="807055" y="5819074"/>
            <a:ext cx="502036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NPO Satoumi Research </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Imstitute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6728D81F-3348-29C9-8564-610D16203101}"/>
              </a:ext>
            </a:extLst>
          </p:cNvPr>
          <p:cNvSpPr txBox="1"/>
          <p:nvPr/>
        </p:nvSpPr>
        <p:spPr>
          <a:xfrm>
            <a:off x="448034" y="1268038"/>
            <a:ext cx="546379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里海と里山と“まち”をつなぎ交流拠点推進プロジェクト</a:t>
            </a:r>
          </a:p>
        </p:txBody>
      </p:sp>
      <p:pic>
        <p:nvPicPr>
          <p:cNvPr id="8" name="図 7">
            <a:extLst>
              <a:ext uri="{FF2B5EF4-FFF2-40B4-BE49-F238E27FC236}">
                <a16:creationId xmlns:a16="http://schemas.microsoft.com/office/drawing/2014/main" id="{5F6FBEBF-86C7-1EC8-7D4A-C25BA0E534EE}"/>
              </a:ext>
            </a:extLst>
          </p:cNvPr>
          <p:cNvPicPr>
            <a:picLocks noChangeAspect="1"/>
          </p:cNvPicPr>
          <p:nvPr/>
        </p:nvPicPr>
        <p:blipFill>
          <a:blip r:embed="rId7"/>
          <a:stretch>
            <a:fillRect/>
          </a:stretch>
        </p:blipFill>
        <p:spPr>
          <a:xfrm>
            <a:off x="10337111" y="0"/>
            <a:ext cx="1847248" cy="1018120"/>
          </a:xfrm>
          <a:prstGeom prst="rect">
            <a:avLst/>
          </a:prstGeom>
        </p:spPr>
      </p:pic>
    </p:spTree>
    <p:extLst>
      <p:ext uri="{BB962C8B-B14F-4D97-AF65-F5344CB8AC3E}">
        <p14:creationId xmlns:p14="http://schemas.microsoft.com/office/powerpoint/2010/main" val="1820847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岡山県 白地図 フリー素材を無料ダウンロード｜地図素材を販売 今八商店">
            <a:extLst>
              <a:ext uri="{FF2B5EF4-FFF2-40B4-BE49-F238E27FC236}">
                <a16:creationId xmlns:a16="http://schemas.microsoft.com/office/drawing/2014/main" id="{530EF6AA-B372-4B48-B157-256BCEB57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348" y="-39351"/>
            <a:ext cx="8976049" cy="633933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FD05C8-47BF-4E30-9240-67173F11E3B4}"/>
              </a:ext>
            </a:extLst>
          </p:cNvPr>
          <p:cNvSpPr txBox="1"/>
          <p:nvPr/>
        </p:nvSpPr>
        <p:spPr>
          <a:xfrm>
            <a:off x="5147521" y="3130317"/>
            <a:ext cx="231177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Okayma</a:t>
            </a:r>
            <a:endPar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Prefecture </a:t>
            </a:r>
            <a:endPar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A76C6B24-E1AB-4212-999B-B9F33BB303A3}"/>
              </a:ext>
            </a:extLst>
          </p:cNvPr>
          <p:cNvSpPr txBox="1"/>
          <p:nvPr/>
        </p:nvSpPr>
        <p:spPr>
          <a:xfrm>
            <a:off x="8849144" y="3044983"/>
            <a:ext cx="3097323" cy="1938992"/>
          </a:xfrm>
          <a:prstGeom prst="rect">
            <a:avLst/>
          </a:prstGeom>
          <a:noFill/>
          <a:ln w="15875">
            <a:solidFill>
              <a:srgbClr val="28159B"/>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159B"/>
                </a:solidFill>
                <a:effectLst/>
                <a:uLnTx/>
                <a:uFillTx/>
                <a:latin typeface="ＭＳ Ｐゴシック"/>
                <a:ea typeface="ＭＳ Ｐゴシック"/>
                <a:cs typeface="+mn-cs"/>
              </a:rPr>
              <a:t>水深</a:t>
            </a:r>
            <a:r>
              <a:rPr kumimoji="1" lang="en-US" altLang="ja-JP" sz="2000" b="1" i="0" u="none" strike="noStrike" kern="1200" cap="none" spc="0" normalizeH="0" baseline="0" noProof="0" dirty="0">
                <a:ln>
                  <a:noFill/>
                </a:ln>
                <a:solidFill>
                  <a:srgbClr val="28159B"/>
                </a:solidFill>
                <a:effectLst/>
                <a:uLnTx/>
                <a:uFillTx/>
                <a:latin typeface="ＭＳ Ｐゴシック"/>
                <a:ea typeface="ＭＳ Ｐゴシック"/>
                <a:cs typeface="+mn-cs"/>
              </a:rPr>
              <a:t>20</a:t>
            </a:r>
            <a:r>
              <a:rPr kumimoji="1" lang="ja-JP" altLang="en-US" sz="2000" b="1" i="0" u="none" strike="noStrike" kern="1200" cap="none" spc="0" normalizeH="0" baseline="0" noProof="0" dirty="0">
                <a:ln>
                  <a:noFill/>
                </a:ln>
                <a:solidFill>
                  <a:srgbClr val="28159B"/>
                </a:solidFill>
                <a:effectLst/>
                <a:uLnTx/>
                <a:uFillTx/>
                <a:latin typeface="ＭＳ Ｐゴシック"/>
                <a:ea typeface="ＭＳ Ｐゴシック"/>
                <a:cs typeface="+mn-cs"/>
              </a:rPr>
              <a:t>ｍ以浅、</a:t>
            </a:r>
            <a:endParaRPr kumimoji="1" lang="en-US" altLang="ja-JP" sz="2000" b="1" i="0" u="none" strike="noStrike" kern="1200" cap="none" spc="0" normalizeH="0" baseline="0" noProof="0" dirty="0">
              <a:ln>
                <a:noFill/>
              </a:ln>
              <a:solidFill>
                <a:srgbClr val="28159B"/>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159B"/>
                </a:solidFill>
                <a:effectLst/>
                <a:uLnTx/>
                <a:uFillTx/>
                <a:latin typeface="ＭＳ Ｐゴシック"/>
                <a:ea typeface="ＭＳ Ｐゴシック"/>
                <a:cs typeface="+mn-cs"/>
              </a:rPr>
              <a:t>アマモ場を核とした生態系</a:t>
            </a:r>
            <a:endParaRPr kumimoji="1" lang="en-US" altLang="ja-JP" sz="2000" b="1" i="0" u="none" strike="noStrike" kern="1200" cap="none" spc="0" normalizeH="0" baseline="0" noProof="0" dirty="0">
              <a:ln>
                <a:noFill/>
              </a:ln>
              <a:solidFill>
                <a:srgbClr val="28159B"/>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159B"/>
                </a:solidFill>
                <a:effectLst/>
                <a:uLnTx/>
                <a:uFillTx/>
                <a:latin typeface="ＭＳ Ｐゴシック"/>
                <a:ea typeface="ＭＳ Ｐゴシック"/>
                <a:cs typeface="+mn-cs"/>
              </a:rPr>
              <a:t>アマモ場再生活動の聖地</a:t>
            </a:r>
            <a:endParaRPr kumimoji="1" lang="en-US" altLang="ja-JP" sz="2000" b="1" i="0" u="none" strike="noStrike" kern="1200" cap="none" spc="0" normalizeH="0" baseline="0" noProof="0" dirty="0">
              <a:ln>
                <a:noFill/>
              </a:ln>
              <a:solidFill>
                <a:srgbClr val="28159B"/>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159B"/>
                </a:solidFill>
                <a:effectLst/>
                <a:uLnTx/>
                <a:uFillTx/>
                <a:latin typeface="ＭＳ Ｐゴシック"/>
                <a:ea typeface="ＭＳ Ｐゴシック"/>
                <a:cs typeface="+mn-cs"/>
              </a:rPr>
              <a:t>里海づくりのトップランナー</a:t>
            </a:r>
            <a:endParaRPr kumimoji="1" lang="en-US" altLang="ja-JP" sz="2000" b="1" i="0" u="none" strike="noStrike" kern="1200" cap="none" spc="0" normalizeH="0" baseline="0" noProof="0" dirty="0">
              <a:ln>
                <a:noFill/>
              </a:ln>
              <a:solidFill>
                <a:srgbClr val="28159B"/>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159B"/>
                </a:solidFill>
                <a:effectLst/>
                <a:uLnTx/>
                <a:uFillTx/>
                <a:latin typeface="ＭＳ Ｐゴシック"/>
                <a:ea typeface="ＭＳ Ｐゴシック"/>
                <a:cs typeface="+mn-cs"/>
              </a:rPr>
              <a:t>海洋教育のメッカ</a:t>
            </a:r>
            <a:endParaRPr kumimoji="1" lang="en-US" altLang="ja-JP" sz="2000" b="1" i="0" u="none" strike="noStrike" kern="1200" cap="none" spc="0" normalizeH="0" baseline="0" noProof="0" dirty="0">
              <a:ln>
                <a:noFill/>
              </a:ln>
              <a:solidFill>
                <a:srgbClr val="28159B"/>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159B"/>
                </a:solidFill>
                <a:effectLst/>
                <a:uLnTx/>
                <a:uFillTx/>
                <a:latin typeface="ＭＳ Ｐゴシック"/>
                <a:ea typeface="ＭＳ Ｐゴシック"/>
                <a:cs typeface="+mn-cs"/>
              </a:rPr>
              <a:t>里海・里山・“まち”を繋ぐ</a:t>
            </a:r>
            <a:endParaRPr kumimoji="1" lang="en-US" altLang="ja-JP" sz="2000" b="1" i="0" u="none" strike="noStrike" kern="1200" cap="none" spc="0" normalizeH="0" baseline="0" noProof="0" dirty="0">
              <a:ln>
                <a:noFill/>
              </a:ln>
              <a:solidFill>
                <a:srgbClr val="28159B"/>
              </a:solidFill>
              <a:effectLst/>
              <a:uLnTx/>
              <a:uFillTx/>
              <a:latin typeface="ＭＳ Ｐゴシック"/>
              <a:ea typeface="ＭＳ Ｐゴシック"/>
              <a:cs typeface="+mn-cs"/>
            </a:endParaRPr>
          </a:p>
        </p:txBody>
      </p:sp>
      <p:sp>
        <p:nvSpPr>
          <p:cNvPr id="3" name="テキスト ボックス 2">
            <a:extLst>
              <a:ext uri="{FF2B5EF4-FFF2-40B4-BE49-F238E27FC236}">
                <a16:creationId xmlns:a16="http://schemas.microsoft.com/office/drawing/2014/main" id="{3F4DCB8F-00A3-4FFB-88AB-3AA8C4028722}"/>
              </a:ext>
            </a:extLst>
          </p:cNvPr>
          <p:cNvSpPr txBox="1"/>
          <p:nvPr/>
        </p:nvSpPr>
        <p:spPr>
          <a:xfrm>
            <a:off x="6321882" y="701457"/>
            <a:ext cx="2414444" cy="1631216"/>
          </a:xfrm>
          <a:prstGeom prst="rect">
            <a:avLst/>
          </a:prstGeom>
          <a:noFill/>
          <a:ln w="15875">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8E40"/>
                </a:solidFill>
                <a:effectLst/>
                <a:uLnTx/>
                <a:uFillTx/>
                <a:latin typeface="ＭＳ Ｐゴシック"/>
                <a:ea typeface="ＭＳ Ｐゴシック"/>
                <a:cs typeface="+mn-cs"/>
              </a:rPr>
              <a:t>里山資本主義</a:t>
            </a:r>
            <a:endParaRPr kumimoji="1" lang="en-US" altLang="ja-JP" sz="2000" b="1" i="0" u="none" strike="noStrike" kern="1200" cap="none" spc="0" normalizeH="0" baseline="0" noProof="0" dirty="0">
              <a:ln>
                <a:noFill/>
              </a:ln>
              <a:solidFill>
                <a:srgbClr val="008E4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8E40"/>
                </a:solidFill>
                <a:effectLst/>
                <a:uLnTx/>
                <a:uFillTx/>
                <a:latin typeface="ＭＳ Ｐゴシック"/>
                <a:ea typeface="ＭＳ Ｐゴシック"/>
                <a:cs typeface="+mn-cs"/>
              </a:rPr>
              <a:t>日本一のホタルの里</a:t>
            </a:r>
            <a:endParaRPr kumimoji="1" lang="en-US" altLang="ja-JP" sz="2000" b="1" i="0" u="none" strike="noStrike" kern="1200" cap="none" spc="0" normalizeH="0" baseline="0" noProof="0" dirty="0">
              <a:ln>
                <a:noFill/>
              </a:ln>
              <a:solidFill>
                <a:srgbClr val="008E4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8E40"/>
                </a:solidFill>
                <a:effectLst/>
                <a:uLnTx/>
                <a:uFillTx/>
                <a:latin typeface="ＭＳ Ｐゴシック"/>
                <a:ea typeface="ＭＳ Ｐゴシック"/>
                <a:cs typeface="+mn-cs"/>
              </a:rPr>
              <a:t>森里川海のつながり</a:t>
            </a:r>
            <a:endParaRPr kumimoji="1" lang="en-US" altLang="ja-JP" sz="2000" b="1" i="0" u="none" strike="noStrike" kern="1200" cap="none" spc="0" normalizeH="0" baseline="0" noProof="0" dirty="0">
              <a:ln>
                <a:noFill/>
              </a:ln>
              <a:solidFill>
                <a:srgbClr val="008E4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8E40"/>
                </a:solidFill>
                <a:effectLst/>
                <a:uLnTx/>
                <a:uFillTx/>
                <a:latin typeface="ＭＳ Ｐゴシック"/>
                <a:ea typeface="ＭＳ Ｐゴシック"/>
                <a:cs typeface="+mn-cs"/>
              </a:rPr>
              <a:t>里海里山の交流</a:t>
            </a:r>
            <a:endParaRPr kumimoji="1" lang="en-US" altLang="ja-JP" sz="2000" b="1" i="0" u="none" strike="noStrike" kern="1200" cap="none" spc="0" normalizeH="0" baseline="0" noProof="0" dirty="0">
              <a:ln>
                <a:noFill/>
              </a:ln>
              <a:solidFill>
                <a:srgbClr val="008E4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8E40"/>
                </a:solidFill>
                <a:effectLst/>
                <a:uLnTx/>
                <a:uFillTx/>
                <a:latin typeface="ＭＳ Ｐゴシック"/>
                <a:ea typeface="ＭＳ Ｐゴシック"/>
                <a:cs typeface="+mn-cs"/>
              </a:rPr>
              <a:t>海ゴミを考える</a:t>
            </a:r>
          </a:p>
        </p:txBody>
      </p:sp>
      <p:sp>
        <p:nvSpPr>
          <p:cNvPr id="6" name="テキスト ボックス 5">
            <a:extLst>
              <a:ext uri="{FF2B5EF4-FFF2-40B4-BE49-F238E27FC236}">
                <a16:creationId xmlns:a16="http://schemas.microsoft.com/office/drawing/2014/main" id="{9C763EF7-BE70-450C-9E8E-606ED16D8754}"/>
              </a:ext>
            </a:extLst>
          </p:cNvPr>
          <p:cNvSpPr txBox="1"/>
          <p:nvPr/>
        </p:nvSpPr>
        <p:spPr>
          <a:xfrm>
            <a:off x="1208803" y="3206287"/>
            <a:ext cx="3195105" cy="1631216"/>
          </a:xfrm>
          <a:prstGeom prst="rect">
            <a:avLst/>
          </a:prstGeom>
          <a:no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ＭＳ Ｐゴシック"/>
                <a:ea typeface="ＭＳ Ｐゴシック"/>
                <a:cs typeface="+mn-cs"/>
              </a:rPr>
              <a:t>最深部</a:t>
            </a:r>
            <a:r>
              <a:rPr kumimoji="1" lang="en-US" altLang="ja-JP" sz="2000" b="1" i="0" u="none" strike="noStrike" kern="1200" cap="none" spc="0" normalizeH="0" baseline="0" noProof="0" dirty="0">
                <a:ln>
                  <a:noFill/>
                </a:ln>
                <a:solidFill>
                  <a:srgbClr val="0070C0"/>
                </a:solidFill>
                <a:effectLst/>
                <a:uLnTx/>
                <a:uFillTx/>
                <a:latin typeface="ＭＳ Ｐゴシック"/>
                <a:ea typeface="ＭＳ Ｐゴシック"/>
                <a:cs typeface="+mn-cs"/>
              </a:rPr>
              <a:t>60</a:t>
            </a:r>
            <a:r>
              <a:rPr kumimoji="1" lang="ja-JP" altLang="en-US" sz="2000" b="1" i="0" u="none" strike="noStrike" kern="1200" cap="none" spc="0" normalizeH="0" baseline="0" noProof="0" dirty="0">
                <a:ln>
                  <a:noFill/>
                </a:ln>
                <a:solidFill>
                  <a:srgbClr val="0070C0"/>
                </a:solidFill>
                <a:effectLst/>
                <a:uLnTx/>
                <a:uFillTx/>
                <a:latin typeface="ＭＳ Ｐゴシック"/>
                <a:ea typeface="ＭＳ Ｐゴシック"/>
                <a:cs typeface="+mn-cs"/>
              </a:rPr>
              <a:t>ｍ</a:t>
            </a:r>
            <a:endParaRPr kumimoji="1" lang="en-US" altLang="ja-JP" sz="2000" b="1" i="0" u="none" strike="noStrike" kern="1200" cap="none" spc="0" normalizeH="0" baseline="0" noProof="0" dirty="0">
              <a:ln>
                <a:noFill/>
              </a:ln>
              <a:solidFill>
                <a:srgbClr val="0070C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ＭＳ Ｐゴシック"/>
                <a:ea typeface="ＭＳ Ｐゴシック"/>
                <a:cs typeface="+mn-cs"/>
              </a:rPr>
              <a:t>複雑な海底地形と潮流環境</a:t>
            </a:r>
            <a:endParaRPr kumimoji="1" lang="en-US" altLang="ja-JP" sz="2000" b="1" i="0" u="none" strike="noStrike" kern="1200" cap="none" spc="0" normalizeH="0" baseline="0" noProof="0" dirty="0">
              <a:ln>
                <a:noFill/>
              </a:ln>
              <a:solidFill>
                <a:srgbClr val="0070C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ＭＳ Ｐゴシック"/>
                <a:ea typeface="ＭＳ Ｐゴシック"/>
                <a:cs typeface="+mn-cs"/>
              </a:rPr>
              <a:t>岩礁・海藻藻場・アマモ場</a:t>
            </a:r>
            <a:endParaRPr kumimoji="1" lang="en-US" altLang="ja-JP" sz="2000" b="1" i="0" u="none" strike="noStrike" kern="1200" cap="none" spc="0" normalizeH="0" baseline="0" noProof="0" dirty="0">
              <a:ln>
                <a:noFill/>
              </a:ln>
              <a:solidFill>
                <a:srgbClr val="0070C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ＭＳ Ｐゴシック"/>
                <a:ea typeface="ＭＳ Ｐゴシック"/>
                <a:cs typeface="+mn-cs"/>
              </a:rPr>
              <a:t>岡山初の海洋牧場</a:t>
            </a:r>
            <a:endParaRPr kumimoji="1" lang="en-US" altLang="ja-JP" sz="2000" b="1" i="0" u="none" strike="noStrike" kern="1200" cap="none" spc="0" normalizeH="0" baseline="0" noProof="0" dirty="0">
              <a:ln>
                <a:noFill/>
              </a:ln>
              <a:solidFill>
                <a:srgbClr val="0070C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ＭＳ Ｐゴシック"/>
                <a:ea typeface="ＭＳ Ｐゴシック"/>
                <a:cs typeface="+mn-cs"/>
              </a:rPr>
              <a:t>笠岡諸島</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8" name="左中かっこ 7">
            <a:extLst>
              <a:ext uri="{FF2B5EF4-FFF2-40B4-BE49-F238E27FC236}">
                <a16:creationId xmlns:a16="http://schemas.microsoft.com/office/drawing/2014/main" id="{91C7B26E-6E21-48C2-A732-B29B317FE920}"/>
              </a:ext>
            </a:extLst>
          </p:cNvPr>
          <p:cNvSpPr/>
          <p:nvPr/>
        </p:nvSpPr>
        <p:spPr bwMode="auto">
          <a:xfrm>
            <a:off x="9119765" y="3429000"/>
            <a:ext cx="98880" cy="1185791"/>
          </a:xfrm>
          <a:prstGeom prst="lef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 name="右大かっこ 9">
            <a:extLst>
              <a:ext uri="{FF2B5EF4-FFF2-40B4-BE49-F238E27FC236}">
                <a16:creationId xmlns:a16="http://schemas.microsoft.com/office/drawing/2014/main" id="{3540A09C-9055-4815-BB0C-22D45B7577CE}"/>
              </a:ext>
            </a:extLst>
          </p:cNvPr>
          <p:cNvSpPr/>
          <p:nvPr/>
        </p:nvSpPr>
        <p:spPr bwMode="auto">
          <a:xfrm>
            <a:off x="11831216" y="3171110"/>
            <a:ext cx="161287" cy="1443681"/>
          </a:xfrm>
          <a:prstGeom prst="rightBracke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 name="フリーフォーム: 図形 11">
            <a:extLst>
              <a:ext uri="{FF2B5EF4-FFF2-40B4-BE49-F238E27FC236}">
                <a16:creationId xmlns:a16="http://schemas.microsoft.com/office/drawing/2014/main" id="{1D2716C7-03A1-4C94-930F-27F4948AF140}"/>
              </a:ext>
            </a:extLst>
          </p:cNvPr>
          <p:cNvSpPr/>
          <p:nvPr/>
        </p:nvSpPr>
        <p:spPr bwMode="auto">
          <a:xfrm>
            <a:off x="5337110" y="1810139"/>
            <a:ext cx="653143" cy="410547"/>
          </a:xfrm>
          <a:custGeom>
            <a:avLst/>
            <a:gdLst>
              <a:gd name="connsiteX0" fmla="*/ 0 w 653143"/>
              <a:gd name="connsiteY0" fmla="*/ 0 h 410547"/>
              <a:gd name="connsiteX1" fmla="*/ 261257 w 653143"/>
              <a:gd name="connsiteY1" fmla="*/ 93306 h 410547"/>
              <a:gd name="connsiteX2" fmla="*/ 317241 w 653143"/>
              <a:gd name="connsiteY2" fmla="*/ 130628 h 410547"/>
              <a:gd name="connsiteX3" fmla="*/ 503853 w 653143"/>
              <a:gd name="connsiteY3" fmla="*/ 149290 h 410547"/>
              <a:gd name="connsiteX4" fmla="*/ 541176 w 653143"/>
              <a:gd name="connsiteY4" fmla="*/ 205273 h 410547"/>
              <a:gd name="connsiteX5" fmla="*/ 615821 w 653143"/>
              <a:gd name="connsiteY5" fmla="*/ 373224 h 410547"/>
              <a:gd name="connsiteX6" fmla="*/ 653143 w 653143"/>
              <a:gd name="connsiteY6" fmla="*/ 410547 h 410547"/>
              <a:gd name="connsiteX7" fmla="*/ 615821 w 653143"/>
              <a:gd name="connsiteY7" fmla="*/ 261257 h 410547"/>
              <a:gd name="connsiteX8" fmla="*/ 578498 w 653143"/>
              <a:gd name="connsiteY8" fmla="*/ 205273 h 4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410547">
                <a:moveTo>
                  <a:pt x="0" y="0"/>
                </a:moveTo>
                <a:cubicBezTo>
                  <a:pt x="386891" y="96721"/>
                  <a:pt x="136170" y="-6764"/>
                  <a:pt x="261257" y="93306"/>
                </a:cubicBezTo>
                <a:cubicBezTo>
                  <a:pt x="278770" y="107317"/>
                  <a:pt x="298580" y="118187"/>
                  <a:pt x="317241" y="130628"/>
                </a:cubicBezTo>
                <a:cubicBezTo>
                  <a:pt x="407464" y="115591"/>
                  <a:pt x="431527" y="89019"/>
                  <a:pt x="503853" y="149290"/>
                </a:cubicBezTo>
                <a:cubicBezTo>
                  <a:pt x="521083" y="163648"/>
                  <a:pt x="528735" y="186612"/>
                  <a:pt x="541176" y="205273"/>
                </a:cubicBezTo>
                <a:cubicBezTo>
                  <a:pt x="564308" y="274670"/>
                  <a:pt x="569547" y="299186"/>
                  <a:pt x="615821" y="373224"/>
                </a:cubicBezTo>
                <a:cubicBezTo>
                  <a:pt x="625146" y="388144"/>
                  <a:pt x="640702" y="398106"/>
                  <a:pt x="653143" y="410547"/>
                </a:cubicBezTo>
                <a:cubicBezTo>
                  <a:pt x="640702" y="360784"/>
                  <a:pt x="633351" y="309464"/>
                  <a:pt x="615821" y="261257"/>
                </a:cubicBezTo>
                <a:cubicBezTo>
                  <a:pt x="608156" y="240179"/>
                  <a:pt x="578498" y="205273"/>
                  <a:pt x="578498" y="205273"/>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 name="フリーフォーム: 図形 13">
            <a:extLst>
              <a:ext uri="{FF2B5EF4-FFF2-40B4-BE49-F238E27FC236}">
                <a16:creationId xmlns:a16="http://schemas.microsoft.com/office/drawing/2014/main" id="{D2A057AA-0502-4EED-8992-A800130D6038}"/>
              </a:ext>
            </a:extLst>
          </p:cNvPr>
          <p:cNvSpPr/>
          <p:nvPr/>
        </p:nvSpPr>
        <p:spPr bwMode="auto">
          <a:xfrm>
            <a:off x="4488384" y="5243804"/>
            <a:ext cx="363534" cy="413196"/>
          </a:xfrm>
          <a:custGeom>
            <a:avLst/>
            <a:gdLst>
              <a:gd name="connsiteX0" fmla="*/ 83616 w 363534"/>
              <a:gd name="connsiteY0" fmla="*/ 0 h 413196"/>
              <a:gd name="connsiteX1" fmla="*/ 64955 w 363534"/>
              <a:gd name="connsiteY1" fmla="*/ 93306 h 413196"/>
              <a:gd name="connsiteX2" fmla="*/ 8971 w 363534"/>
              <a:gd name="connsiteY2" fmla="*/ 111967 h 413196"/>
              <a:gd name="connsiteX3" fmla="*/ 64955 w 363534"/>
              <a:gd name="connsiteY3" fmla="*/ 279918 h 413196"/>
              <a:gd name="connsiteX4" fmla="*/ 83616 w 363534"/>
              <a:gd name="connsiteY4" fmla="*/ 354563 h 413196"/>
              <a:gd name="connsiteX5" fmla="*/ 195583 w 363534"/>
              <a:gd name="connsiteY5" fmla="*/ 373225 h 413196"/>
              <a:gd name="connsiteX6" fmla="*/ 83616 w 363534"/>
              <a:gd name="connsiteY6" fmla="*/ 410547 h 413196"/>
              <a:gd name="connsiteX7" fmla="*/ 363534 w 363534"/>
              <a:gd name="connsiteY7" fmla="*/ 391886 h 4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34" h="413196">
                <a:moveTo>
                  <a:pt x="83616" y="0"/>
                </a:moveTo>
                <a:cubicBezTo>
                  <a:pt x="77396" y="31102"/>
                  <a:pt x="82549" y="66915"/>
                  <a:pt x="64955" y="93306"/>
                </a:cubicBezTo>
                <a:cubicBezTo>
                  <a:pt x="54044" y="109673"/>
                  <a:pt x="13742" y="92884"/>
                  <a:pt x="8971" y="111967"/>
                </a:cubicBezTo>
                <a:cubicBezTo>
                  <a:pt x="-16409" y="213485"/>
                  <a:pt x="15141" y="230105"/>
                  <a:pt x="64955" y="279918"/>
                </a:cubicBezTo>
                <a:cubicBezTo>
                  <a:pt x="71175" y="304800"/>
                  <a:pt x="62746" y="339656"/>
                  <a:pt x="83616" y="354563"/>
                </a:cubicBezTo>
                <a:cubicBezTo>
                  <a:pt x="114405" y="376556"/>
                  <a:pt x="195583" y="335388"/>
                  <a:pt x="195583" y="373225"/>
                </a:cubicBezTo>
                <a:cubicBezTo>
                  <a:pt x="195583" y="412566"/>
                  <a:pt x="44515" y="406203"/>
                  <a:pt x="83616" y="410547"/>
                </a:cubicBezTo>
                <a:cubicBezTo>
                  <a:pt x="176557" y="420874"/>
                  <a:pt x="270228" y="398106"/>
                  <a:pt x="363534" y="391886"/>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cxnSp>
        <p:nvCxnSpPr>
          <p:cNvPr id="17" name="直線コネクタ 16">
            <a:extLst>
              <a:ext uri="{FF2B5EF4-FFF2-40B4-BE49-F238E27FC236}">
                <a16:creationId xmlns:a16="http://schemas.microsoft.com/office/drawing/2014/main" id="{E23BD2BB-DAD0-4FB0-8108-E26E6100F1B3}"/>
              </a:ext>
            </a:extLst>
          </p:cNvPr>
          <p:cNvCxnSpPr/>
          <p:nvPr/>
        </p:nvCxnSpPr>
        <p:spPr bwMode="auto">
          <a:xfrm flipH="1">
            <a:off x="5014989" y="4322951"/>
            <a:ext cx="3050787" cy="852614"/>
          </a:xfrm>
          <a:prstGeom prst="lin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a:extLst>
              <a:ext uri="{FF2B5EF4-FFF2-40B4-BE49-F238E27FC236}">
                <a16:creationId xmlns:a16="http://schemas.microsoft.com/office/drawing/2014/main" id="{905BC4D4-C6E0-4FBB-98E1-96D2097BD992}"/>
              </a:ext>
            </a:extLst>
          </p:cNvPr>
          <p:cNvCxnSpPr/>
          <p:nvPr/>
        </p:nvCxnSpPr>
        <p:spPr bwMode="auto">
          <a:xfrm flipH="1">
            <a:off x="4264524" y="1446179"/>
            <a:ext cx="1688422" cy="3663923"/>
          </a:xfrm>
          <a:prstGeom prst="lin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コネクタ 8">
            <a:extLst>
              <a:ext uri="{FF2B5EF4-FFF2-40B4-BE49-F238E27FC236}">
                <a16:creationId xmlns:a16="http://schemas.microsoft.com/office/drawing/2014/main" id="{2EED1052-368D-4229-9A1B-9990A3FBBBE2}"/>
              </a:ext>
            </a:extLst>
          </p:cNvPr>
          <p:cNvCxnSpPr/>
          <p:nvPr/>
        </p:nvCxnSpPr>
        <p:spPr bwMode="auto">
          <a:xfrm>
            <a:off x="5915594" y="1572547"/>
            <a:ext cx="2311772" cy="2449348"/>
          </a:xfrm>
          <a:prstGeom prst="lin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テキスト ボックス 4">
            <a:extLst>
              <a:ext uri="{FF2B5EF4-FFF2-40B4-BE49-F238E27FC236}">
                <a16:creationId xmlns:a16="http://schemas.microsoft.com/office/drawing/2014/main" id="{3AFED1FB-DD33-47DE-AD8B-AB8B8A730995}"/>
              </a:ext>
            </a:extLst>
          </p:cNvPr>
          <p:cNvSpPr txBox="1"/>
          <p:nvPr/>
        </p:nvSpPr>
        <p:spPr>
          <a:xfrm>
            <a:off x="7703638" y="4014479"/>
            <a:ext cx="1032687" cy="830997"/>
          </a:xfrm>
          <a:prstGeom prst="rect">
            <a:avLst/>
          </a:prstGeom>
          <a:solidFill>
            <a:srgbClr val="28159B"/>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FFFF"/>
                </a:solidFill>
                <a:effectLst/>
                <a:uLnTx/>
                <a:uFillTx/>
                <a:latin typeface="游ゴシック" panose="020F0502020204030204"/>
                <a:ea typeface="游ゴシック" panose="020B0400000000000000" pitchFamily="50" charset="-128"/>
                <a:cs typeface="+mn-cs"/>
              </a:rPr>
              <a:t>Bizen</a:t>
            </a:r>
            <a:r>
              <a:rPr kumimoji="1" lang="en-US" altLang="ja-JP"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rPr>
              <a:t>City</a:t>
            </a:r>
            <a:endParaRPr kumimoji="1" lang="ja-JP" altLang="en-US"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D5704120-035D-4753-9D08-53E3A7D10E12}"/>
              </a:ext>
            </a:extLst>
          </p:cNvPr>
          <p:cNvSpPr txBox="1"/>
          <p:nvPr/>
        </p:nvSpPr>
        <p:spPr>
          <a:xfrm>
            <a:off x="4868486" y="1215347"/>
            <a:ext cx="2052165" cy="461665"/>
          </a:xfrm>
          <a:prstGeom prst="rect">
            <a:avLst/>
          </a:prstGeom>
          <a:solidFill>
            <a:srgbClr val="00B05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FFFF"/>
                </a:solidFill>
                <a:effectLst/>
                <a:uLnTx/>
                <a:uFillTx/>
                <a:latin typeface="游ゴシック" panose="020F0502020204030204"/>
                <a:ea typeface="游ゴシック" panose="020B0400000000000000" pitchFamily="50" charset="-128"/>
                <a:cs typeface="+mn-cs"/>
              </a:rPr>
              <a:t>Maniwa</a:t>
            </a:r>
            <a:r>
              <a:rPr kumimoji="1" lang="en-US" altLang="ja-JP"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rPr>
              <a:t> City</a:t>
            </a:r>
            <a:endParaRPr kumimoji="1" lang="ja-JP" altLang="en-US"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7819AA5-E330-3855-492C-BEB1BB210872}"/>
              </a:ext>
            </a:extLst>
          </p:cNvPr>
          <p:cNvSpPr txBox="1"/>
          <p:nvPr/>
        </p:nvSpPr>
        <p:spPr>
          <a:xfrm>
            <a:off x="2025052" y="6257699"/>
            <a:ext cx="7739032" cy="523220"/>
          </a:xfrm>
          <a:prstGeom prst="rect">
            <a:avLst/>
          </a:prstGeom>
          <a:solidFill>
            <a:srgbClr val="00B0F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a:ln>
                  <a:noFill/>
                </a:ln>
                <a:solidFill>
                  <a:srgbClr val="FFFFFF"/>
                </a:solidFill>
                <a:effectLst/>
                <a:uLnTx/>
                <a:uFillTx/>
                <a:latin typeface="Arial"/>
                <a:ea typeface="ＭＳ Ｐゴシック"/>
                <a:cs typeface="+mn-cs"/>
              </a:rPr>
              <a:t>Marine Education Triangle Promotion Initiative</a:t>
            </a:r>
            <a:endParaRPr kumimoji="1" lang="ja-JP" altLang="en-US" sz="2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34" name="テキスト ボックス 33">
            <a:extLst>
              <a:ext uri="{FF2B5EF4-FFF2-40B4-BE49-F238E27FC236}">
                <a16:creationId xmlns:a16="http://schemas.microsoft.com/office/drawing/2014/main" id="{AB7739EA-0429-491F-AD28-C35A8C7D9B2B}"/>
              </a:ext>
            </a:extLst>
          </p:cNvPr>
          <p:cNvSpPr txBox="1"/>
          <p:nvPr/>
        </p:nvSpPr>
        <p:spPr>
          <a:xfrm>
            <a:off x="3556707" y="4996322"/>
            <a:ext cx="1552028" cy="830997"/>
          </a:xfrm>
          <a:prstGeom prst="rect">
            <a:avLst/>
          </a:prstGeom>
          <a:solidFill>
            <a:srgbClr val="0070C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FFFF"/>
                </a:solidFill>
                <a:effectLst/>
                <a:uLnTx/>
                <a:uFillTx/>
                <a:latin typeface="游ゴシック" panose="020F0502020204030204"/>
                <a:ea typeface="游ゴシック" panose="020B0400000000000000" pitchFamily="50" charset="-128"/>
                <a:cs typeface="+mn-cs"/>
              </a:rPr>
              <a:t>Kasaoka</a:t>
            </a:r>
            <a:r>
              <a:rPr kumimoji="1" lang="en-US" altLang="ja-JP"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rPr>
              <a:t>City</a:t>
            </a:r>
            <a:endParaRPr kumimoji="1" lang="ja-JP" altLang="en-US" sz="2400" b="1"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61D90215-EA3A-53D8-C7BA-F044E203F680}"/>
              </a:ext>
            </a:extLst>
          </p:cNvPr>
          <p:cNvPicPr>
            <a:picLocks noChangeAspect="1"/>
          </p:cNvPicPr>
          <p:nvPr/>
        </p:nvPicPr>
        <p:blipFill>
          <a:blip r:embed="rId4"/>
          <a:stretch>
            <a:fillRect/>
          </a:stretch>
        </p:blipFill>
        <p:spPr>
          <a:xfrm>
            <a:off x="10301754" y="125156"/>
            <a:ext cx="1847248" cy="1018120"/>
          </a:xfrm>
          <a:prstGeom prst="rect">
            <a:avLst/>
          </a:prstGeom>
        </p:spPr>
      </p:pic>
    </p:spTree>
    <p:extLst>
      <p:ext uri="{BB962C8B-B14F-4D97-AF65-F5344CB8AC3E}">
        <p14:creationId xmlns:p14="http://schemas.microsoft.com/office/powerpoint/2010/main" val="220504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75DD558-B6C2-464A-8330-C89AA75F7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762" y="917943"/>
            <a:ext cx="5732440" cy="4299329"/>
          </a:xfrm>
          <a:prstGeom prst="rect">
            <a:avLst/>
          </a:prstGeom>
        </p:spPr>
      </p:pic>
      <p:pic>
        <p:nvPicPr>
          <p:cNvPr id="7" name="図 6">
            <a:extLst>
              <a:ext uri="{FF2B5EF4-FFF2-40B4-BE49-F238E27FC236}">
                <a16:creationId xmlns:a16="http://schemas.microsoft.com/office/drawing/2014/main" id="{99C13FF9-7ABB-460B-ACF6-83B2ECA6EFF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26096" y="4954651"/>
            <a:ext cx="2942254" cy="183153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図 7">
            <a:extLst>
              <a:ext uri="{FF2B5EF4-FFF2-40B4-BE49-F238E27FC236}">
                <a16:creationId xmlns:a16="http://schemas.microsoft.com/office/drawing/2014/main" id="{19F66D7F-5B21-493F-A048-3BEA503123A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438663" y="4954651"/>
            <a:ext cx="2724539" cy="183153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テキスト ボックス 9">
            <a:extLst>
              <a:ext uri="{FF2B5EF4-FFF2-40B4-BE49-F238E27FC236}">
                <a16:creationId xmlns:a16="http://schemas.microsoft.com/office/drawing/2014/main" id="{80B4F096-82E6-4D02-8D6D-DF0A94F01E22}"/>
              </a:ext>
            </a:extLst>
          </p:cNvPr>
          <p:cNvSpPr txBox="1"/>
          <p:nvPr/>
        </p:nvSpPr>
        <p:spPr>
          <a:xfrm>
            <a:off x="-407670" y="71815"/>
            <a:ext cx="11883390" cy="1072409"/>
          </a:xfrm>
          <a:prstGeom prst="rect">
            <a:avLst/>
          </a:prstGeom>
          <a:noFill/>
        </p:spPr>
        <p:txBody>
          <a:bodyPr wrap="square" rtlCol="0">
            <a:spAutoFit/>
          </a:bodyPr>
          <a:lstStyle/>
          <a:p>
            <a:pPr marL="0" marR="812800" lvl="0" indent="406400" algn="ctr" defTabSz="914400" rtl="0" eaLnBrk="1" fontAlgn="auto" latinLnBrk="0" hangingPunct="1">
              <a:lnSpc>
                <a:spcPts val="1900"/>
              </a:lnSpc>
              <a:spcBef>
                <a:spcPts val="0"/>
              </a:spcBef>
              <a:spcAft>
                <a:spcPts val="0"/>
              </a:spcAft>
              <a:buClrTx/>
              <a:buSzTx/>
              <a:buFontTx/>
              <a:buNone/>
              <a:tabLst/>
              <a:defRPr/>
            </a:pPr>
            <a:endParaRPr kumimoji="1" lang="en-US" altLang="ja-JP" sz="2400" b="1" i="0" u="none" strike="noStrike" kern="100" cap="none" spc="0" normalizeH="0" baseline="0" noProof="0" dirty="0">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endParaRPr>
          </a:p>
          <a:p>
            <a:pPr marL="0" marR="812800" lvl="0" indent="406400" algn="ctr" defTabSz="914400" rtl="0" eaLnBrk="1" fontAlgn="auto" latinLnBrk="0" hangingPunct="1">
              <a:lnSpc>
                <a:spcPts val="1900"/>
              </a:lnSpc>
              <a:spcBef>
                <a:spcPts val="0"/>
              </a:spcBef>
              <a:spcAft>
                <a:spcPts val="0"/>
              </a:spcAft>
              <a:buClrTx/>
              <a:buSzTx/>
              <a:buFontTx/>
              <a:buNone/>
              <a:tabLst/>
              <a:defRPr/>
            </a:pPr>
            <a:r>
              <a:rPr kumimoji="1" lang="en-US" altLang="ja-JP" sz="2400" b="1" i="0" u="none" strike="noStrike" kern="100" cap="none" spc="0" normalizeH="0" baseline="0" noProof="0" dirty="0">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rPr>
              <a:t>In autumn 2021, Marine education exchange facility '</a:t>
            </a:r>
            <a:r>
              <a:rPr kumimoji="1" lang="en-US" altLang="ja-JP" sz="2400" b="1" i="0" u="none" strike="noStrike" kern="100" cap="none" spc="0" normalizeH="0" baseline="0" noProof="0" dirty="0" err="1">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rPr>
              <a:t>Hinase-Umirabo’is</a:t>
            </a:r>
            <a:r>
              <a:rPr kumimoji="1" lang="en-US" altLang="ja-JP" sz="2400" b="1" i="0" u="none" strike="noStrike" kern="100" cap="none" spc="0" normalizeH="0" baseline="0" noProof="0" dirty="0">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rPr>
              <a:t>    </a:t>
            </a:r>
          </a:p>
          <a:p>
            <a:pPr marL="0" marR="812800" lvl="0" indent="406400" algn="ctr" defTabSz="914400" rtl="0" eaLnBrk="1" fontAlgn="auto" latinLnBrk="0" hangingPunct="1">
              <a:lnSpc>
                <a:spcPts val="1900"/>
              </a:lnSpc>
              <a:spcBef>
                <a:spcPts val="0"/>
              </a:spcBef>
              <a:spcAft>
                <a:spcPts val="0"/>
              </a:spcAft>
              <a:buClrTx/>
              <a:buSzTx/>
              <a:buFontTx/>
              <a:buNone/>
              <a:tabLst/>
              <a:defRPr/>
            </a:pPr>
            <a:endParaRPr kumimoji="1" lang="en-US" altLang="ja-JP" sz="2400" b="1" i="0" u="none" strike="noStrike" kern="100" cap="none" spc="0" normalizeH="0" baseline="0" noProof="0" dirty="0">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endParaRPr>
          </a:p>
          <a:p>
            <a:pPr marL="0" marR="812800" lvl="0" indent="406400" algn="ctr" defTabSz="914400" rtl="0" eaLnBrk="1" fontAlgn="auto" latinLnBrk="0" hangingPunct="1">
              <a:lnSpc>
                <a:spcPts val="1900"/>
              </a:lnSpc>
              <a:spcBef>
                <a:spcPts val="0"/>
              </a:spcBef>
              <a:spcAft>
                <a:spcPts val="0"/>
              </a:spcAft>
              <a:buClrTx/>
              <a:buSzTx/>
              <a:buFontTx/>
              <a:buNone/>
              <a:tabLst/>
              <a:defRPr/>
            </a:pPr>
            <a:r>
              <a:rPr kumimoji="1" lang="en-US" altLang="ja-JP" sz="2400" b="1" i="0" u="none" strike="noStrike" kern="100" cap="none" spc="0" normalizeH="0" baseline="0" noProof="0" dirty="0">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rPr>
              <a:t>                                                                                    established on </a:t>
            </a:r>
            <a:r>
              <a:rPr kumimoji="1" lang="en-US" altLang="ja-JP" sz="2400" b="1" i="0" u="none" strike="noStrike" kern="100" cap="none" spc="0" normalizeH="0" baseline="0" noProof="0" dirty="0" err="1">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rPr>
              <a:t>Hinase</a:t>
            </a:r>
            <a:r>
              <a:rPr kumimoji="1" lang="en-US" altLang="ja-JP" sz="2400" b="1" i="0" u="none" strike="noStrike" kern="100" cap="none" spc="0" normalizeH="0" baseline="0" noProof="0" dirty="0">
                <a:ln>
                  <a:noFill/>
                </a:ln>
                <a:solidFill>
                  <a:srgbClr val="FF0000"/>
                </a:solidFill>
                <a:effectLst/>
                <a:uLnTx/>
                <a:uFill>
                  <a:solidFill>
                    <a:srgbClr val="000000"/>
                  </a:solidFill>
                </a:uFill>
                <a:latin typeface="Century" panose="02040604050505020304" pitchFamily="18" charset="0"/>
                <a:ea typeface="Yu Gothic UI" panose="020B0500000000000000" pitchFamily="50" charset="-128"/>
                <a:cs typeface="Century" panose="02040604050505020304" pitchFamily="18" charset="0"/>
              </a:rPr>
              <a:t>.</a:t>
            </a:r>
            <a:endParaRPr kumimoji="1" lang="ja-JP" altLang="ja-JP" sz="2400" b="0" i="0" u="none" strike="noStrike" kern="100" cap="none" spc="0" normalizeH="0" baseline="0" noProof="0" dirty="0">
              <a:ln>
                <a:noFill/>
              </a:ln>
              <a:solidFill>
                <a:srgbClr val="FF0000"/>
              </a:solidFill>
              <a:effectLst/>
              <a:uLnTx/>
              <a:uFill>
                <a:solidFill>
                  <a:srgbClr val="000000"/>
                </a:solidFill>
              </a:uFill>
              <a:latin typeface="Century" panose="02040604050505020304" pitchFamily="18" charset="0"/>
              <a:ea typeface="Century" panose="02040604050505020304" pitchFamily="18" charset="0"/>
              <a:cs typeface="Century" panose="02040604050505020304" pitchFamily="18" charset="0"/>
            </a:endParaRPr>
          </a:p>
        </p:txBody>
      </p:sp>
      <p:pic>
        <p:nvPicPr>
          <p:cNvPr id="12" name="図 11">
            <a:extLst>
              <a:ext uri="{FF2B5EF4-FFF2-40B4-BE49-F238E27FC236}">
                <a16:creationId xmlns:a16="http://schemas.microsoft.com/office/drawing/2014/main" id="{0DC88952-157F-4D37-9CBF-EE4B610527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7793" y="3429000"/>
            <a:ext cx="1977350" cy="1318233"/>
          </a:xfrm>
          <a:prstGeom prst="rect">
            <a:avLst/>
          </a:prstGeom>
          <a:ln w="19050">
            <a:solidFill>
              <a:schemeClr val="bg1"/>
            </a:solidFill>
          </a:ln>
        </p:spPr>
      </p:pic>
      <p:pic>
        <p:nvPicPr>
          <p:cNvPr id="14" name="図 13">
            <a:extLst>
              <a:ext uri="{FF2B5EF4-FFF2-40B4-BE49-F238E27FC236}">
                <a16:creationId xmlns:a16="http://schemas.microsoft.com/office/drawing/2014/main" id="{85213DF2-F97E-4ECB-8071-00DFF4A54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429207" y="3429000"/>
            <a:ext cx="1725922" cy="1294442"/>
          </a:xfrm>
          <a:prstGeom prst="rect">
            <a:avLst/>
          </a:prstGeom>
          <a:ln w="15875">
            <a:solidFill>
              <a:schemeClr val="bg1"/>
            </a:solidFill>
          </a:ln>
        </p:spPr>
      </p:pic>
      <p:sp>
        <p:nvSpPr>
          <p:cNvPr id="3" name="テキスト ボックス 2">
            <a:extLst>
              <a:ext uri="{FF2B5EF4-FFF2-40B4-BE49-F238E27FC236}">
                <a16:creationId xmlns:a16="http://schemas.microsoft.com/office/drawing/2014/main" id="{6CC6F641-E847-8A1A-F7D8-7A726AA8E8B7}"/>
              </a:ext>
            </a:extLst>
          </p:cNvPr>
          <p:cNvSpPr txBox="1"/>
          <p:nvPr/>
        </p:nvSpPr>
        <p:spPr>
          <a:xfrm>
            <a:off x="6135143" y="1506286"/>
            <a:ext cx="6248046"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a:t>
            </a:r>
            <a:r>
              <a:rPr kumimoji="1" lang="en-US" altLang="ja-JP" sz="4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Taking the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  </a:t>
            </a:r>
            <a:r>
              <a:rPr kumimoji="1" lang="en-US" altLang="ja-JP" sz="4400" b="0"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to the 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rPr>
              <a:t>　子ども達を海へ</a:t>
            </a:r>
            <a:endParaRPr kumimoji="1" lang="en-US" altLang="ja-JP" sz="36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srgbClr val="00B0F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“Connecting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  Satoumi and </a:t>
            </a:r>
            <a:r>
              <a:rPr kumimoji="1" lang="en-US" altLang="ja-JP" sz="4400" b="0" i="0" u="none" strike="noStrike" kern="1200" cap="none" spc="0" normalizeH="0" baseline="0" noProof="0" dirty="0" err="1">
                <a:ln>
                  <a:noFill/>
                </a:ln>
                <a:solidFill>
                  <a:srgbClr val="00B050"/>
                </a:solidFill>
                <a:effectLst/>
                <a:uLnTx/>
                <a:uFillTx/>
                <a:latin typeface="Calibri" panose="020F0502020204030204"/>
                <a:ea typeface="游ゴシック" panose="020B0400000000000000" pitchFamily="50" charset="-128"/>
                <a:cs typeface="+mn-cs"/>
              </a:rPr>
              <a:t>Satoyama</a:t>
            </a:r>
            <a:endParaRPr kumimoji="1" lang="en-US" altLang="ja-JP" sz="4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  with the 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里海と里山と“まち”をつなぐ</a:t>
            </a:r>
          </a:p>
        </p:txBody>
      </p:sp>
      <p:pic>
        <p:nvPicPr>
          <p:cNvPr id="2" name="図 1">
            <a:extLst>
              <a:ext uri="{FF2B5EF4-FFF2-40B4-BE49-F238E27FC236}">
                <a16:creationId xmlns:a16="http://schemas.microsoft.com/office/drawing/2014/main" id="{6DA751A2-E8D9-67AC-01D9-4902466F2935}"/>
              </a:ext>
            </a:extLst>
          </p:cNvPr>
          <p:cNvPicPr>
            <a:picLocks noChangeAspect="1"/>
          </p:cNvPicPr>
          <p:nvPr/>
        </p:nvPicPr>
        <p:blipFill>
          <a:blip r:embed="rId8"/>
          <a:stretch>
            <a:fillRect/>
          </a:stretch>
        </p:blipFill>
        <p:spPr>
          <a:xfrm>
            <a:off x="10577542" y="71815"/>
            <a:ext cx="1535191" cy="846128"/>
          </a:xfrm>
          <a:prstGeom prst="rect">
            <a:avLst/>
          </a:prstGeom>
        </p:spPr>
      </p:pic>
    </p:spTree>
    <p:extLst>
      <p:ext uri="{BB962C8B-B14F-4D97-AF65-F5344CB8AC3E}">
        <p14:creationId xmlns:p14="http://schemas.microsoft.com/office/powerpoint/2010/main" val="3336849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F722A2E-8283-4AFB-BC20-B353B1522511}"/>
              </a:ext>
            </a:extLst>
          </p:cNvPr>
          <p:cNvSpPr txBox="1"/>
          <p:nvPr/>
        </p:nvSpPr>
        <p:spPr>
          <a:xfrm>
            <a:off x="-30670" y="-5999"/>
            <a:ext cx="6653302" cy="1751816"/>
          </a:xfrm>
          <a:prstGeom prst="rect">
            <a:avLst/>
          </a:prstGeom>
          <a:solidFill>
            <a:srgbClr val="0070C0"/>
          </a:solidFill>
        </p:spPr>
        <p:txBody>
          <a:bodyPr wrap="square" tIns="10800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Outgoing from "Satoumi with Eelgrass and Oyster Beds“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アマモとカキの里海からの発信</a:t>
            </a:r>
          </a:p>
        </p:txBody>
      </p:sp>
      <p:sp>
        <p:nvSpPr>
          <p:cNvPr id="3" name="楕円 2">
            <a:extLst>
              <a:ext uri="{FF2B5EF4-FFF2-40B4-BE49-F238E27FC236}">
                <a16:creationId xmlns:a16="http://schemas.microsoft.com/office/drawing/2014/main" id="{9E2BB2FE-B7CF-4A35-9CED-84CC4CFD0B25}"/>
              </a:ext>
            </a:extLst>
          </p:cNvPr>
          <p:cNvSpPr/>
          <p:nvPr/>
        </p:nvSpPr>
        <p:spPr>
          <a:xfrm>
            <a:off x="4786814" y="2194964"/>
            <a:ext cx="4649107" cy="4405913"/>
          </a:xfrm>
          <a:prstGeom prst="ellipse">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32BC1DFD-6126-4D56-A80F-34D726F99243}"/>
              </a:ext>
            </a:extLst>
          </p:cNvPr>
          <p:cNvSpPr/>
          <p:nvPr/>
        </p:nvSpPr>
        <p:spPr>
          <a:xfrm>
            <a:off x="7564910" y="2194964"/>
            <a:ext cx="4585138" cy="4392489"/>
          </a:xfrm>
          <a:prstGeom prst="ellipse">
            <a:avLst/>
          </a:prstGeom>
          <a:solidFill>
            <a:srgbClr val="CC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733F8D6A-A1FB-4AA6-B568-293F3CFA4646}"/>
              </a:ext>
            </a:extLst>
          </p:cNvPr>
          <p:cNvSpPr/>
          <p:nvPr/>
        </p:nvSpPr>
        <p:spPr>
          <a:xfrm>
            <a:off x="6344805" y="93250"/>
            <a:ext cx="4666925" cy="439248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F867E9D-6E1E-411B-BBBA-1C23997319A5}"/>
              </a:ext>
            </a:extLst>
          </p:cNvPr>
          <p:cNvSpPr txBox="1"/>
          <p:nvPr/>
        </p:nvSpPr>
        <p:spPr>
          <a:xfrm>
            <a:off x="5261697" y="4181054"/>
            <a:ext cx="2215671" cy="150810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Marine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Experiences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海洋体験</a:t>
            </a:r>
          </a:p>
        </p:txBody>
      </p:sp>
      <p:sp>
        <p:nvSpPr>
          <p:cNvPr id="11" name="テキスト ボックス 10">
            <a:extLst>
              <a:ext uri="{FF2B5EF4-FFF2-40B4-BE49-F238E27FC236}">
                <a16:creationId xmlns:a16="http://schemas.microsoft.com/office/drawing/2014/main" id="{F703CACE-16AB-4494-9A66-AB56424551BD}"/>
              </a:ext>
            </a:extLst>
          </p:cNvPr>
          <p:cNvSpPr txBox="1"/>
          <p:nvPr/>
        </p:nvSpPr>
        <p:spPr>
          <a:xfrm>
            <a:off x="7079624" y="1296670"/>
            <a:ext cx="3197286" cy="1015663"/>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Marine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海洋教育</a:t>
            </a:r>
          </a:p>
        </p:txBody>
      </p:sp>
      <p:sp>
        <p:nvSpPr>
          <p:cNvPr id="12" name="テキスト ボックス 11">
            <a:extLst>
              <a:ext uri="{FF2B5EF4-FFF2-40B4-BE49-F238E27FC236}">
                <a16:creationId xmlns:a16="http://schemas.microsoft.com/office/drawing/2014/main" id="{09D92FE9-259A-4DAB-8B8C-DC32EE3DA26C}"/>
              </a:ext>
            </a:extLst>
          </p:cNvPr>
          <p:cNvSpPr txBox="1"/>
          <p:nvPr/>
        </p:nvSpPr>
        <p:spPr>
          <a:xfrm>
            <a:off x="9611005" y="4459378"/>
            <a:ext cx="1719702" cy="150810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Marine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Research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海洋研究</a:t>
            </a:r>
          </a:p>
        </p:txBody>
      </p:sp>
      <p:sp>
        <p:nvSpPr>
          <p:cNvPr id="2" name="テキスト ボックス 1"/>
          <p:cNvSpPr txBox="1"/>
          <p:nvPr/>
        </p:nvSpPr>
        <p:spPr>
          <a:xfrm>
            <a:off x="0" y="1980451"/>
            <a:ext cx="543082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Over 30 marine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programmes</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From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satoyama</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to satoumi,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satoumi to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satoyama</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and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urban areas to satoumi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satoyama</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Connecting the satoumi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8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satoyama</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with the town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promote the exchange of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and goods.</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pic>
        <p:nvPicPr>
          <p:cNvPr id="4" name="図 3">
            <a:extLst>
              <a:ext uri="{FF2B5EF4-FFF2-40B4-BE49-F238E27FC236}">
                <a16:creationId xmlns:a16="http://schemas.microsoft.com/office/drawing/2014/main" id="{15DD71E7-2A3C-0A14-8DB3-AE77EE339727}"/>
              </a:ext>
            </a:extLst>
          </p:cNvPr>
          <p:cNvPicPr>
            <a:picLocks noChangeAspect="1"/>
          </p:cNvPicPr>
          <p:nvPr/>
        </p:nvPicPr>
        <p:blipFill>
          <a:blip r:embed="rId3"/>
          <a:stretch>
            <a:fillRect/>
          </a:stretch>
        </p:blipFill>
        <p:spPr>
          <a:xfrm>
            <a:off x="10246026" y="44637"/>
            <a:ext cx="1847248" cy="1018120"/>
          </a:xfrm>
          <a:prstGeom prst="rect">
            <a:avLst/>
          </a:prstGeom>
        </p:spPr>
      </p:pic>
    </p:spTree>
    <p:extLst>
      <p:ext uri="{BB962C8B-B14F-4D97-AF65-F5344CB8AC3E}">
        <p14:creationId xmlns:p14="http://schemas.microsoft.com/office/powerpoint/2010/main" val="2995846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a:extLst>
              <a:ext uri="{FF2B5EF4-FFF2-40B4-BE49-F238E27FC236}">
                <a16:creationId xmlns:a16="http://schemas.microsoft.com/office/drawing/2014/main" id="{2195CF7E-4C85-F975-124A-11E78ECC349B}"/>
              </a:ext>
            </a:extLst>
          </p:cNvPr>
          <p:cNvGraphicFramePr>
            <a:graphicFrameLocks noChangeAspect="1"/>
          </p:cNvGraphicFramePr>
          <p:nvPr/>
        </p:nvGraphicFramePr>
        <p:xfrm>
          <a:off x="-512893" y="2528733"/>
          <a:ext cx="13620463" cy="4152644"/>
        </p:xfrm>
        <a:graphic>
          <a:graphicData uri="http://schemas.openxmlformats.org/presentationml/2006/ole">
            <mc:AlternateContent xmlns:mc="http://schemas.openxmlformats.org/markup-compatibility/2006">
              <mc:Choice xmlns:v="urn:schemas-microsoft-com:vml" Requires="v">
                <p:oleObj name="Bitmap Image" r:id="rId3" imgW="16468560" imgH="5019840" progId="PBrush">
                  <p:embed/>
                </p:oleObj>
              </mc:Choice>
              <mc:Fallback>
                <p:oleObj name="Bitmap Image" r:id="rId3" imgW="16468560" imgH="5019840" progId="PBrush">
                  <p:embed/>
                  <p:pic>
                    <p:nvPicPr>
                      <p:cNvPr id="4" name="オブジェクト 3">
                        <a:extLst>
                          <a:ext uri="{FF2B5EF4-FFF2-40B4-BE49-F238E27FC236}">
                            <a16:creationId xmlns:a16="http://schemas.microsoft.com/office/drawing/2014/main" id="{2195CF7E-4C85-F975-124A-11E78ECC349B}"/>
                          </a:ext>
                        </a:extLst>
                      </p:cNvPr>
                      <p:cNvPicPr/>
                      <p:nvPr/>
                    </p:nvPicPr>
                    <p:blipFill>
                      <a:blip r:embed="rId4"/>
                      <a:stretch>
                        <a:fillRect/>
                      </a:stretch>
                    </p:blipFill>
                    <p:spPr>
                      <a:xfrm>
                        <a:off x="-512893" y="2528733"/>
                        <a:ext cx="13620463" cy="4152644"/>
                      </a:xfrm>
                      <a:prstGeom prst="rect">
                        <a:avLst/>
                      </a:prstGeom>
                    </p:spPr>
                  </p:pic>
                </p:oleObj>
              </mc:Fallback>
            </mc:AlternateContent>
          </a:graphicData>
        </a:graphic>
      </p:graphicFrame>
      <p:graphicFrame>
        <p:nvGraphicFramePr>
          <p:cNvPr id="5" name="オブジェクト 4">
            <a:extLst>
              <a:ext uri="{FF2B5EF4-FFF2-40B4-BE49-F238E27FC236}">
                <a16:creationId xmlns:a16="http://schemas.microsoft.com/office/drawing/2014/main" id="{3F28BD3C-1F5E-A2B3-CF6B-CEBE70F29F99}"/>
              </a:ext>
            </a:extLst>
          </p:cNvPr>
          <p:cNvGraphicFramePr>
            <a:graphicFrameLocks noChangeAspect="1"/>
          </p:cNvGraphicFramePr>
          <p:nvPr>
            <p:extLst>
              <p:ext uri="{D42A27DB-BD31-4B8C-83A1-F6EECF244321}">
                <p14:modId xmlns:p14="http://schemas.microsoft.com/office/powerpoint/2010/main" val="2142263240"/>
              </p:ext>
            </p:extLst>
          </p:nvPr>
        </p:nvGraphicFramePr>
        <p:xfrm>
          <a:off x="149726" y="376678"/>
          <a:ext cx="4204057" cy="1686060"/>
        </p:xfrm>
        <a:graphic>
          <a:graphicData uri="http://schemas.openxmlformats.org/presentationml/2006/ole">
            <mc:AlternateContent xmlns:mc="http://schemas.openxmlformats.org/markup-compatibility/2006">
              <mc:Choice xmlns:v="urn:schemas-microsoft-com:vml" Requires="v">
                <p:oleObj name="Bitmap Image" r:id="rId5" imgW="3610080" imgH="1447920" progId="PBrush">
                  <p:embed/>
                </p:oleObj>
              </mc:Choice>
              <mc:Fallback>
                <p:oleObj name="Bitmap Image" r:id="rId5" imgW="3610080" imgH="1447920" progId="PBrush">
                  <p:embed/>
                  <p:pic>
                    <p:nvPicPr>
                      <p:cNvPr id="5" name="オブジェクト 4">
                        <a:extLst>
                          <a:ext uri="{FF2B5EF4-FFF2-40B4-BE49-F238E27FC236}">
                            <a16:creationId xmlns:a16="http://schemas.microsoft.com/office/drawing/2014/main" id="{3F28BD3C-1F5E-A2B3-CF6B-CEBE70F29F99}"/>
                          </a:ext>
                        </a:extLst>
                      </p:cNvPr>
                      <p:cNvPicPr/>
                      <p:nvPr/>
                    </p:nvPicPr>
                    <p:blipFill>
                      <a:blip r:embed="rId6"/>
                      <a:stretch>
                        <a:fillRect/>
                      </a:stretch>
                    </p:blipFill>
                    <p:spPr>
                      <a:xfrm>
                        <a:off x="149726" y="376678"/>
                        <a:ext cx="4204057" cy="1686060"/>
                      </a:xfrm>
                      <a:prstGeom prst="rect">
                        <a:avLst/>
                      </a:prstGeom>
                    </p:spPr>
                  </p:pic>
                </p:oleObj>
              </mc:Fallback>
            </mc:AlternateContent>
          </a:graphicData>
        </a:graphic>
      </p:graphicFrame>
      <p:sp>
        <p:nvSpPr>
          <p:cNvPr id="6" name="テキスト ボックス 5">
            <a:extLst>
              <a:ext uri="{FF2B5EF4-FFF2-40B4-BE49-F238E27FC236}">
                <a16:creationId xmlns:a16="http://schemas.microsoft.com/office/drawing/2014/main" id="{74AECABF-590A-430C-7C6E-1354BAD45D15}"/>
              </a:ext>
            </a:extLst>
          </p:cNvPr>
          <p:cNvSpPr txBox="1"/>
          <p:nvPr/>
        </p:nvSpPr>
        <p:spPr>
          <a:xfrm>
            <a:off x="4188542" y="895790"/>
            <a:ext cx="77576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black"/>
                </a:solidFill>
                <a:effectLst/>
                <a:uLnTx/>
                <a:uFillTx/>
                <a:latin typeface="AR P行書体B" panose="03000800000000000000" pitchFamily="66" charset="-128"/>
                <a:ea typeface="AR P行書体B" panose="03000800000000000000" pitchFamily="66" charset="-128"/>
                <a:cs typeface="+mn-cs"/>
              </a:rPr>
              <a:t>“里山から里海を守る”</a:t>
            </a:r>
          </a:p>
        </p:txBody>
      </p:sp>
      <p:sp>
        <p:nvSpPr>
          <p:cNvPr id="2" name="テキスト ボックス 1">
            <a:extLst>
              <a:ext uri="{FF2B5EF4-FFF2-40B4-BE49-F238E27FC236}">
                <a16:creationId xmlns:a16="http://schemas.microsoft.com/office/drawing/2014/main" id="{DEFFEFF1-2C39-7D06-6F13-587699276C54}"/>
              </a:ext>
            </a:extLst>
          </p:cNvPr>
          <p:cNvSpPr txBox="1"/>
          <p:nvPr/>
        </p:nvSpPr>
        <p:spPr>
          <a:xfrm>
            <a:off x="172311" y="1862683"/>
            <a:ext cx="53119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Satoyama</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and satoumi Exchange </a:t>
            </a: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centre</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Shinpio</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00A4233-8419-D49B-706D-0033C658145F}"/>
              </a:ext>
            </a:extLst>
          </p:cNvPr>
          <p:cNvSpPr txBox="1"/>
          <p:nvPr/>
        </p:nvSpPr>
        <p:spPr>
          <a:xfrm>
            <a:off x="5585460" y="1666095"/>
            <a:ext cx="66065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err="1">
                <a:ln>
                  <a:noFill/>
                </a:ln>
                <a:solidFill>
                  <a:srgbClr val="00B050"/>
                </a:solidFill>
                <a:effectLst/>
                <a:uLnTx/>
                <a:uFillTx/>
                <a:latin typeface="Calibri" panose="020F0502020204030204"/>
                <a:ea typeface="游ゴシック" panose="020B0400000000000000" pitchFamily="50" charset="-128"/>
                <a:cs typeface="+mn-cs"/>
              </a:rPr>
              <a:t>Satoyama</a:t>
            </a:r>
            <a:r>
              <a:rPr kumimoji="1" lang="en-US" altLang="ja-JP" sz="36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 protects Satoumi</a:t>
            </a:r>
            <a:endParaRPr kumimoji="1" lang="ja-JP" altLang="en-US" sz="36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257FA814-101A-DA6C-6CC8-D4C2C413D951}"/>
              </a:ext>
            </a:extLst>
          </p:cNvPr>
          <p:cNvPicPr>
            <a:picLocks noChangeAspect="1"/>
          </p:cNvPicPr>
          <p:nvPr/>
        </p:nvPicPr>
        <p:blipFill>
          <a:blip r:embed="rId7"/>
          <a:stretch>
            <a:fillRect/>
          </a:stretch>
        </p:blipFill>
        <p:spPr>
          <a:xfrm>
            <a:off x="10344752" y="30762"/>
            <a:ext cx="1847248" cy="1018120"/>
          </a:xfrm>
          <a:prstGeom prst="rect">
            <a:avLst/>
          </a:prstGeom>
        </p:spPr>
      </p:pic>
    </p:spTree>
    <p:extLst>
      <p:ext uri="{BB962C8B-B14F-4D97-AF65-F5344CB8AC3E}">
        <p14:creationId xmlns:p14="http://schemas.microsoft.com/office/powerpoint/2010/main" val="350318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402431" y="824631"/>
            <a:ext cx="12218988" cy="692150"/>
          </a:xfrm>
        </p:spPr>
        <p:txBody>
          <a:bodyPr/>
          <a:lstStyle/>
          <a:p>
            <a:pPr eaLnBrk="1" hangingPunct="1">
              <a:defRPr/>
            </a:pPr>
            <a:r>
              <a:rPr lang="en-US" altLang="ja-JP" sz="2800" dirty="0">
                <a:solidFill>
                  <a:schemeClr val="tx1"/>
                </a:solidFill>
              </a:rPr>
              <a:t>Distribution map of eelgrass beds in Okayama Prefecture until 1950s</a:t>
            </a:r>
            <a:endParaRPr lang="ja-JP" altLang="en-US" sz="2800" dirty="0">
              <a:solidFill>
                <a:schemeClr val="tx1"/>
              </a:solidFill>
            </a:endParaRPr>
          </a:p>
        </p:txBody>
      </p:sp>
      <p:pic>
        <p:nvPicPr>
          <p:cNvPr id="2498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1398588"/>
            <a:ext cx="8932863" cy="4392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381" name="Freeform 5"/>
          <p:cNvSpPr>
            <a:spLocks/>
          </p:cNvSpPr>
          <p:nvPr/>
        </p:nvSpPr>
        <p:spPr bwMode="auto">
          <a:xfrm>
            <a:off x="9480550" y="2276475"/>
            <a:ext cx="325438" cy="223838"/>
          </a:xfrm>
          <a:custGeom>
            <a:avLst/>
            <a:gdLst/>
            <a:ahLst/>
            <a:cxnLst>
              <a:cxn ang="0">
                <a:pos x="0" y="17"/>
              </a:cxn>
              <a:cxn ang="0">
                <a:pos x="3" y="9"/>
              </a:cxn>
              <a:cxn ang="0">
                <a:pos x="10" y="10"/>
              </a:cxn>
              <a:cxn ang="0">
                <a:pos x="15" y="5"/>
              </a:cxn>
              <a:cxn ang="0">
                <a:pos x="30" y="5"/>
              </a:cxn>
              <a:cxn ang="0">
                <a:pos x="25" y="0"/>
              </a:cxn>
              <a:cxn ang="0">
                <a:pos x="7" y="3"/>
              </a:cxn>
              <a:cxn ang="0">
                <a:pos x="1" y="7"/>
              </a:cxn>
              <a:cxn ang="0">
                <a:pos x="0" y="17"/>
              </a:cxn>
            </a:cxnLst>
            <a:rect l="0" t="0" r="r" b="b"/>
            <a:pathLst>
              <a:path w="30" h="20">
                <a:moveTo>
                  <a:pt x="0" y="17"/>
                </a:moveTo>
                <a:cubicBezTo>
                  <a:pt x="2" y="15"/>
                  <a:pt x="2" y="12"/>
                  <a:pt x="3" y="9"/>
                </a:cubicBezTo>
                <a:cubicBezTo>
                  <a:pt x="7" y="11"/>
                  <a:pt x="5" y="11"/>
                  <a:pt x="10" y="10"/>
                </a:cubicBezTo>
                <a:cubicBezTo>
                  <a:pt x="11" y="7"/>
                  <a:pt x="13" y="6"/>
                  <a:pt x="15" y="5"/>
                </a:cubicBezTo>
                <a:cubicBezTo>
                  <a:pt x="17" y="0"/>
                  <a:pt x="26" y="4"/>
                  <a:pt x="30" y="5"/>
                </a:cubicBezTo>
                <a:cubicBezTo>
                  <a:pt x="28" y="3"/>
                  <a:pt x="25" y="0"/>
                  <a:pt x="25" y="0"/>
                </a:cubicBezTo>
                <a:cubicBezTo>
                  <a:pt x="11" y="1"/>
                  <a:pt x="17" y="1"/>
                  <a:pt x="7" y="3"/>
                </a:cubicBezTo>
                <a:cubicBezTo>
                  <a:pt x="5" y="6"/>
                  <a:pt x="5" y="6"/>
                  <a:pt x="1" y="7"/>
                </a:cubicBezTo>
                <a:cubicBezTo>
                  <a:pt x="2" y="20"/>
                  <a:pt x="5" y="15"/>
                  <a:pt x="0" y="17"/>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2" name="Freeform 6"/>
          <p:cNvSpPr>
            <a:spLocks/>
          </p:cNvSpPr>
          <p:nvPr/>
        </p:nvSpPr>
        <p:spPr bwMode="auto">
          <a:xfrm>
            <a:off x="9197975" y="2198688"/>
            <a:ext cx="682625" cy="200025"/>
          </a:xfrm>
          <a:custGeom>
            <a:avLst/>
            <a:gdLst/>
            <a:ahLst/>
            <a:cxnLst>
              <a:cxn ang="0">
                <a:pos x="0" y="18"/>
              </a:cxn>
              <a:cxn ang="0">
                <a:pos x="21" y="15"/>
              </a:cxn>
              <a:cxn ang="0">
                <a:pos x="19" y="7"/>
              </a:cxn>
              <a:cxn ang="0">
                <a:pos x="27" y="0"/>
              </a:cxn>
              <a:cxn ang="0">
                <a:pos x="57" y="3"/>
              </a:cxn>
              <a:cxn ang="0">
                <a:pos x="53" y="5"/>
              </a:cxn>
              <a:cxn ang="0">
                <a:pos x="28" y="4"/>
              </a:cxn>
              <a:cxn ang="0">
                <a:pos x="3" y="17"/>
              </a:cxn>
            </a:cxnLst>
            <a:rect l="0" t="0" r="r" b="b"/>
            <a:pathLst>
              <a:path w="63" h="18">
                <a:moveTo>
                  <a:pt x="0" y="18"/>
                </a:moveTo>
                <a:cubicBezTo>
                  <a:pt x="9" y="15"/>
                  <a:pt x="6" y="16"/>
                  <a:pt x="21" y="15"/>
                </a:cubicBezTo>
                <a:cubicBezTo>
                  <a:pt x="22" y="10"/>
                  <a:pt x="23" y="9"/>
                  <a:pt x="19" y="7"/>
                </a:cubicBezTo>
                <a:cubicBezTo>
                  <a:pt x="19" y="6"/>
                  <a:pt x="26" y="1"/>
                  <a:pt x="27" y="0"/>
                </a:cubicBezTo>
                <a:cubicBezTo>
                  <a:pt x="34" y="3"/>
                  <a:pt x="49" y="2"/>
                  <a:pt x="57" y="3"/>
                </a:cubicBezTo>
                <a:cubicBezTo>
                  <a:pt x="63" y="6"/>
                  <a:pt x="60" y="6"/>
                  <a:pt x="53" y="5"/>
                </a:cubicBezTo>
                <a:cubicBezTo>
                  <a:pt x="45" y="1"/>
                  <a:pt x="38" y="3"/>
                  <a:pt x="28" y="4"/>
                </a:cubicBezTo>
                <a:cubicBezTo>
                  <a:pt x="21" y="18"/>
                  <a:pt x="23" y="17"/>
                  <a:pt x="3" y="17"/>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3" name="Freeform 7"/>
          <p:cNvSpPr>
            <a:spLocks/>
          </p:cNvSpPr>
          <p:nvPr/>
        </p:nvSpPr>
        <p:spPr bwMode="auto">
          <a:xfrm>
            <a:off x="9555163" y="2120900"/>
            <a:ext cx="217487" cy="111125"/>
          </a:xfrm>
          <a:custGeom>
            <a:avLst/>
            <a:gdLst/>
            <a:ahLst/>
            <a:cxnLst>
              <a:cxn ang="0">
                <a:pos x="0" y="9"/>
              </a:cxn>
              <a:cxn ang="0">
                <a:pos x="9" y="6"/>
              </a:cxn>
              <a:cxn ang="0">
                <a:pos x="1" y="8"/>
              </a:cxn>
              <a:cxn ang="0">
                <a:pos x="4" y="9"/>
              </a:cxn>
            </a:cxnLst>
            <a:rect l="0" t="0" r="r" b="b"/>
            <a:pathLst>
              <a:path w="20" h="10">
                <a:moveTo>
                  <a:pt x="0" y="9"/>
                </a:moveTo>
                <a:cubicBezTo>
                  <a:pt x="20" y="10"/>
                  <a:pt x="18" y="10"/>
                  <a:pt x="9" y="6"/>
                </a:cubicBezTo>
                <a:cubicBezTo>
                  <a:pt x="6" y="0"/>
                  <a:pt x="5" y="7"/>
                  <a:pt x="1" y="8"/>
                </a:cubicBezTo>
                <a:cubicBezTo>
                  <a:pt x="3" y="9"/>
                  <a:pt x="2" y="9"/>
                  <a:pt x="4" y="9"/>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4" name="Freeform 8"/>
          <p:cNvSpPr>
            <a:spLocks/>
          </p:cNvSpPr>
          <p:nvPr/>
        </p:nvSpPr>
        <p:spPr bwMode="auto">
          <a:xfrm>
            <a:off x="9197975" y="2476500"/>
            <a:ext cx="217488" cy="201613"/>
          </a:xfrm>
          <a:custGeom>
            <a:avLst/>
            <a:gdLst/>
            <a:ahLst/>
            <a:cxnLst>
              <a:cxn ang="0">
                <a:pos x="0" y="0"/>
              </a:cxn>
              <a:cxn ang="0">
                <a:pos x="1" y="16"/>
              </a:cxn>
              <a:cxn ang="0">
                <a:pos x="2" y="9"/>
              </a:cxn>
              <a:cxn ang="0">
                <a:pos x="4" y="8"/>
              </a:cxn>
              <a:cxn ang="0">
                <a:pos x="12" y="3"/>
              </a:cxn>
              <a:cxn ang="0">
                <a:pos x="14" y="10"/>
              </a:cxn>
              <a:cxn ang="0">
                <a:pos x="18" y="12"/>
              </a:cxn>
              <a:cxn ang="0">
                <a:pos x="14" y="1"/>
              </a:cxn>
              <a:cxn ang="0">
                <a:pos x="0" y="0"/>
              </a:cxn>
            </a:cxnLst>
            <a:rect l="0" t="0" r="r" b="b"/>
            <a:pathLst>
              <a:path w="20" h="18">
                <a:moveTo>
                  <a:pt x="0" y="0"/>
                </a:moveTo>
                <a:cubicBezTo>
                  <a:pt x="0" y="5"/>
                  <a:pt x="0" y="11"/>
                  <a:pt x="1" y="16"/>
                </a:cubicBezTo>
                <a:cubicBezTo>
                  <a:pt x="2" y="18"/>
                  <a:pt x="1" y="11"/>
                  <a:pt x="2" y="9"/>
                </a:cubicBezTo>
                <a:cubicBezTo>
                  <a:pt x="2" y="8"/>
                  <a:pt x="3" y="8"/>
                  <a:pt x="4" y="8"/>
                </a:cubicBezTo>
                <a:cubicBezTo>
                  <a:pt x="6" y="0"/>
                  <a:pt x="9" y="9"/>
                  <a:pt x="12" y="3"/>
                </a:cubicBezTo>
                <a:cubicBezTo>
                  <a:pt x="13" y="5"/>
                  <a:pt x="13" y="8"/>
                  <a:pt x="14" y="10"/>
                </a:cubicBezTo>
                <a:cubicBezTo>
                  <a:pt x="15" y="11"/>
                  <a:pt x="18" y="12"/>
                  <a:pt x="18" y="12"/>
                </a:cubicBezTo>
                <a:cubicBezTo>
                  <a:pt x="20" y="9"/>
                  <a:pt x="17" y="3"/>
                  <a:pt x="14" y="1"/>
                </a:cubicBezTo>
                <a:cubicBezTo>
                  <a:pt x="10" y="3"/>
                  <a:pt x="4" y="0"/>
                  <a:pt x="0" y="0"/>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5" name="Freeform 9"/>
          <p:cNvSpPr>
            <a:spLocks/>
          </p:cNvSpPr>
          <p:nvPr/>
        </p:nvSpPr>
        <p:spPr bwMode="auto">
          <a:xfrm>
            <a:off x="9175750" y="2420938"/>
            <a:ext cx="239713" cy="55562"/>
          </a:xfrm>
          <a:custGeom>
            <a:avLst/>
            <a:gdLst/>
            <a:ahLst/>
            <a:cxnLst>
              <a:cxn ang="0">
                <a:pos x="4" y="2"/>
              </a:cxn>
              <a:cxn ang="0">
                <a:pos x="21" y="1"/>
              </a:cxn>
              <a:cxn ang="0">
                <a:pos x="19" y="0"/>
              </a:cxn>
              <a:cxn ang="0">
                <a:pos x="6" y="1"/>
              </a:cxn>
              <a:cxn ang="0">
                <a:pos x="4" y="2"/>
              </a:cxn>
            </a:cxnLst>
            <a:rect l="0" t="0" r="r" b="b"/>
            <a:pathLst>
              <a:path w="22" h="4">
                <a:moveTo>
                  <a:pt x="4" y="2"/>
                </a:moveTo>
                <a:cubicBezTo>
                  <a:pt x="10" y="2"/>
                  <a:pt x="15" y="2"/>
                  <a:pt x="21" y="1"/>
                </a:cubicBezTo>
                <a:cubicBezTo>
                  <a:pt x="22" y="1"/>
                  <a:pt x="20" y="0"/>
                  <a:pt x="19" y="0"/>
                </a:cubicBezTo>
                <a:cubicBezTo>
                  <a:pt x="15" y="0"/>
                  <a:pt x="10" y="1"/>
                  <a:pt x="6" y="1"/>
                </a:cubicBezTo>
                <a:cubicBezTo>
                  <a:pt x="0" y="3"/>
                  <a:pt x="6" y="4"/>
                  <a:pt x="4" y="2"/>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6" name="Freeform 10"/>
          <p:cNvSpPr>
            <a:spLocks/>
          </p:cNvSpPr>
          <p:nvPr/>
        </p:nvSpPr>
        <p:spPr bwMode="auto">
          <a:xfrm>
            <a:off x="8602663" y="2009775"/>
            <a:ext cx="487362" cy="388938"/>
          </a:xfrm>
          <a:custGeom>
            <a:avLst/>
            <a:gdLst/>
            <a:ahLst/>
            <a:cxnLst>
              <a:cxn ang="0">
                <a:pos x="1" y="16"/>
              </a:cxn>
              <a:cxn ang="0">
                <a:pos x="3" y="10"/>
              </a:cxn>
              <a:cxn ang="0">
                <a:pos x="7" y="2"/>
              </a:cxn>
              <a:cxn ang="0">
                <a:pos x="9" y="10"/>
              </a:cxn>
              <a:cxn ang="0">
                <a:pos x="13" y="12"/>
              </a:cxn>
              <a:cxn ang="0">
                <a:pos x="35" y="19"/>
              </a:cxn>
              <a:cxn ang="0">
                <a:pos x="45" y="21"/>
              </a:cxn>
              <a:cxn ang="0">
                <a:pos x="36" y="21"/>
              </a:cxn>
              <a:cxn ang="0">
                <a:pos x="24" y="21"/>
              </a:cxn>
              <a:cxn ang="0">
                <a:pos x="22" y="29"/>
              </a:cxn>
              <a:cxn ang="0">
                <a:pos x="15" y="32"/>
              </a:cxn>
              <a:cxn ang="0">
                <a:pos x="15" y="27"/>
              </a:cxn>
              <a:cxn ang="0">
                <a:pos x="20" y="24"/>
              </a:cxn>
              <a:cxn ang="0">
                <a:pos x="13" y="18"/>
              </a:cxn>
              <a:cxn ang="0">
                <a:pos x="8" y="14"/>
              </a:cxn>
              <a:cxn ang="0">
                <a:pos x="1" y="16"/>
              </a:cxn>
            </a:cxnLst>
            <a:rect l="0" t="0" r="r" b="b"/>
            <a:pathLst>
              <a:path w="45" h="35">
                <a:moveTo>
                  <a:pt x="1" y="16"/>
                </a:moveTo>
                <a:cubicBezTo>
                  <a:pt x="0" y="13"/>
                  <a:pt x="0" y="11"/>
                  <a:pt x="3" y="10"/>
                </a:cubicBezTo>
                <a:cubicBezTo>
                  <a:pt x="3" y="7"/>
                  <a:pt x="3" y="0"/>
                  <a:pt x="7" y="2"/>
                </a:cubicBezTo>
                <a:cubicBezTo>
                  <a:pt x="7" y="5"/>
                  <a:pt x="7" y="8"/>
                  <a:pt x="9" y="10"/>
                </a:cubicBezTo>
                <a:cubicBezTo>
                  <a:pt x="10" y="11"/>
                  <a:pt x="13" y="12"/>
                  <a:pt x="13" y="12"/>
                </a:cubicBezTo>
                <a:cubicBezTo>
                  <a:pt x="15" y="16"/>
                  <a:pt x="30" y="18"/>
                  <a:pt x="35" y="19"/>
                </a:cubicBezTo>
                <a:cubicBezTo>
                  <a:pt x="38" y="20"/>
                  <a:pt x="45" y="21"/>
                  <a:pt x="45" y="21"/>
                </a:cubicBezTo>
                <a:cubicBezTo>
                  <a:pt x="43" y="25"/>
                  <a:pt x="39" y="23"/>
                  <a:pt x="36" y="21"/>
                </a:cubicBezTo>
                <a:cubicBezTo>
                  <a:pt x="34" y="17"/>
                  <a:pt x="28" y="20"/>
                  <a:pt x="24" y="21"/>
                </a:cubicBezTo>
                <a:cubicBezTo>
                  <a:pt x="20" y="23"/>
                  <a:pt x="24" y="25"/>
                  <a:pt x="22" y="29"/>
                </a:cubicBezTo>
                <a:cubicBezTo>
                  <a:pt x="25" y="35"/>
                  <a:pt x="19" y="33"/>
                  <a:pt x="15" y="32"/>
                </a:cubicBezTo>
                <a:cubicBezTo>
                  <a:pt x="13" y="27"/>
                  <a:pt x="12" y="29"/>
                  <a:pt x="15" y="27"/>
                </a:cubicBezTo>
                <a:cubicBezTo>
                  <a:pt x="16" y="25"/>
                  <a:pt x="19" y="26"/>
                  <a:pt x="20" y="24"/>
                </a:cubicBezTo>
                <a:cubicBezTo>
                  <a:pt x="22" y="20"/>
                  <a:pt x="15" y="19"/>
                  <a:pt x="13" y="18"/>
                </a:cubicBezTo>
                <a:cubicBezTo>
                  <a:pt x="12" y="16"/>
                  <a:pt x="8" y="14"/>
                  <a:pt x="8" y="14"/>
                </a:cubicBezTo>
                <a:cubicBezTo>
                  <a:pt x="6" y="14"/>
                  <a:pt x="3" y="16"/>
                  <a:pt x="1" y="16"/>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7" name="Freeform 11"/>
          <p:cNvSpPr>
            <a:spLocks/>
          </p:cNvSpPr>
          <p:nvPr/>
        </p:nvSpPr>
        <p:spPr bwMode="auto">
          <a:xfrm>
            <a:off x="8894763" y="2265363"/>
            <a:ext cx="195262" cy="111125"/>
          </a:xfrm>
          <a:custGeom>
            <a:avLst/>
            <a:gdLst/>
            <a:ahLst/>
            <a:cxnLst>
              <a:cxn ang="0">
                <a:pos x="0" y="3"/>
              </a:cxn>
              <a:cxn ang="0">
                <a:pos x="13" y="2"/>
              </a:cxn>
              <a:cxn ang="0">
                <a:pos x="7" y="8"/>
              </a:cxn>
              <a:cxn ang="0">
                <a:pos x="4" y="9"/>
              </a:cxn>
              <a:cxn ang="0">
                <a:pos x="6" y="5"/>
              </a:cxn>
              <a:cxn ang="0">
                <a:pos x="3" y="3"/>
              </a:cxn>
            </a:cxnLst>
            <a:rect l="0" t="0" r="r" b="b"/>
            <a:pathLst>
              <a:path w="18" h="10">
                <a:moveTo>
                  <a:pt x="0" y="3"/>
                </a:moveTo>
                <a:cubicBezTo>
                  <a:pt x="7" y="0"/>
                  <a:pt x="3" y="1"/>
                  <a:pt x="13" y="2"/>
                </a:cubicBezTo>
                <a:cubicBezTo>
                  <a:pt x="18" y="5"/>
                  <a:pt x="10" y="7"/>
                  <a:pt x="7" y="8"/>
                </a:cubicBezTo>
                <a:cubicBezTo>
                  <a:pt x="7" y="9"/>
                  <a:pt x="4" y="10"/>
                  <a:pt x="4" y="9"/>
                </a:cubicBezTo>
                <a:cubicBezTo>
                  <a:pt x="4" y="8"/>
                  <a:pt x="6" y="5"/>
                  <a:pt x="6" y="5"/>
                </a:cubicBezTo>
                <a:cubicBezTo>
                  <a:pt x="2" y="3"/>
                  <a:pt x="1" y="3"/>
                  <a:pt x="3" y="3"/>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8" name="Freeform 12"/>
          <p:cNvSpPr>
            <a:spLocks/>
          </p:cNvSpPr>
          <p:nvPr/>
        </p:nvSpPr>
        <p:spPr bwMode="auto">
          <a:xfrm>
            <a:off x="8742363" y="2376488"/>
            <a:ext cx="271462" cy="88900"/>
          </a:xfrm>
          <a:custGeom>
            <a:avLst/>
            <a:gdLst/>
            <a:ahLst/>
            <a:cxnLst>
              <a:cxn ang="0">
                <a:pos x="9" y="0"/>
              </a:cxn>
              <a:cxn ang="0">
                <a:pos x="21" y="3"/>
              </a:cxn>
              <a:cxn ang="0">
                <a:pos x="24" y="6"/>
              </a:cxn>
              <a:cxn ang="0">
                <a:pos x="20" y="8"/>
              </a:cxn>
              <a:cxn ang="0">
                <a:pos x="15" y="4"/>
              </a:cxn>
              <a:cxn ang="0">
                <a:pos x="9" y="0"/>
              </a:cxn>
            </a:cxnLst>
            <a:rect l="0" t="0" r="r" b="b"/>
            <a:pathLst>
              <a:path w="25" h="8">
                <a:moveTo>
                  <a:pt x="9" y="0"/>
                </a:moveTo>
                <a:cubicBezTo>
                  <a:pt x="13" y="1"/>
                  <a:pt x="17" y="2"/>
                  <a:pt x="21" y="3"/>
                </a:cubicBezTo>
                <a:cubicBezTo>
                  <a:pt x="22" y="4"/>
                  <a:pt x="25" y="5"/>
                  <a:pt x="24" y="6"/>
                </a:cubicBezTo>
                <a:cubicBezTo>
                  <a:pt x="23" y="7"/>
                  <a:pt x="20" y="8"/>
                  <a:pt x="20" y="8"/>
                </a:cubicBezTo>
                <a:cubicBezTo>
                  <a:pt x="3" y="7"/>
                  <a:pt x="0" y="6"/>
                  <a:pt x="15" y="4"/>
                </a:cubicBezTo>
                <a:cubicBezTo>
                  <a:pt x="14" y="1"/>
                  <a:pt x="12" y="1"/>
                  <a:pt x="9" y="0"/>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89" name="Freeform 13"/>
          <p:cNvSpPr>
            <a:spLocks/>
          </p:cNvSpPr>
          <p:nvPr/>
        </p:nvSpPr>
        <p:spPr bwMode="auto">
          <a:xfrm>
            <a:off x="8894763" y="2354263"/>
            <a:ext cx="206375" cy="100012"/>
          </a:xfrm>
          <a:custGeom>
            <a:avLst/>
            <a:gdLst/>
            <a:ahLst/>
            <a:cxnLst>
              <a:cxn ang="0">
                <a:pos x="3" y="4"/>
              </a:cxn>
              <a:cxn ang="0">
                <a:pos x="19" y="6"/>
              </a:cxn>
              <a:cxn ang="0">
                <a:pos x="10" y="9"/>
              </a:cxn>
              <a:cxn ang="0">
                <a:pos x="6" y="4"/>
              </a:cxn>
            </a:cxnLst>
            <a:rect l="0" t="0" r="r" b="b"/>
            <a:pathLst>
              <a:path w="19" h="9">
                <a:moveTo>
                  <a:pt x="3" y="4"/>
                </a:moveTo>
                <a:cubicBezTo>
                  <a:pt x="8" y="3"/>
                  <a:pt x="16" y="0"/>
                  <a:pt x="19" y="6"/>
                </a:cubicBezTo>
                <a:cubicBezTo>
                  <a:pt x="16" y="7"/>
                  <a:pt x="13" y="8"/>
                  <a:pt x="10" y="9"/>
                </a:cubicBezTo>
                <a:cubicBezTo>
                  <a:pt x="8" y="9"/>
                  <a:pt x="0" y="4"/>
                  <a:pt x="6" y="4"/>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0" name="Freeform 14"/>
          <p:cNvSpPr>
            <a:spLocks/>
          </p:cNvSpPr>
          <p:nvPr/>
        </p:nvSpPr>
        <p:spPr bwMode="auto">
          <a:xfrm>
            <a:off x="9078913" y="2432050"/>
            <a:ext cx="107950" cy="101600"/>
          </a:xfrm>
          <a:custGeom>
            <a:avLst/>
            <a:gdLst/>
            <a:ahLst/>
            <a:cxnLst>
              <a:cxn ang="0">
                <a:pos x="0" y="0"/>
              </a:cxn>
              <a:cxn ang="0">
                <a:pos x="6" y="8"/>
              </a:cxn>
              <a:cxn ang="0">
                <a:pos x="2" y="0"/>
              </a:cxn>
              <a:cxn ang="0">
                <a:pos x="0" y="0"/>
              </a:cxn>
            </a:cxnLst>
            <a:rect l="0" t="0" r="r" b="b"/>
            <a:pathLst>
              <a:path w="6" h="8">
                <a:moveTo>
                  <a:pt x="0" y="0"/>
                </a:moveTo>
                <a:cubicBezTo>
                  <a:pt x="1" y="4"/>
                  <a:pt x="3" y="6"/>
                  <a:pt x="6" y="8"/>
                </a:cubicBezTo>
                <a:cubicBezTo>
                  <a:pt x="5" y="5"/>
                  <a:pt x="2" y="0"/>
                  <a:pt x="2" y="0"/>
                </a:cubicBezTo>
                <a:cubicBezTo>
                  <a:pt x="0" y="1"/>
                  <a:pt x="0" y="2"/>
                  <a:pt x="0" y="0"/>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1" name="Freeform 15"/>
          <p:cNvSpPr>
            <a:spLocks/>
          </p:cNvSpPr>
          <p:nvPr/>
        </p:nvSpPr>
        <p:spPr bwMode="auto">
          <a:xfrm>
            <a:off x="8970963" y="2711450"/>
            <a:ext cx="314325" cy="166688"/>
          </a:xfrm>
          <a:custGeom>
            <a:avLst/>
            <a:gdLst/>
            <a:ahLst/>
            <a:cxnLst>
              <a:cxn ang="0">
                <a:pos x="0" y="11"/>
              </a:cxn>
              <a:cxn ang="0">
                <a:pos x="19" y="8"/>
              </a:cxn>
              <a:cxn ang="0">
                <a:pos x="30" y="3"/>
              </a:cxn>
              <a:cxn ang="0">
                <a:pos x="9" y="5"/>
              </a:cxn>
              <a:cxn ang="0">
                <a:pos x="2" y="8"/>
              </a:cxn>
              <a:cxn ang="0">
                <a:pos x="0" y="11"/>
              </a:cxn>
            </a:cxnLst>
            <a:rect l="0" t="0" r="r" b="b"/>
            <a:pathLst>
              <a:path w="30" h="14">
                <a:moveTo>
                  <a:pt x="0" y="11"/>
                </a:moveTo>
                <a:cubicBezTo>
                  <a:pt x="2" y="12"/>
                  <a:pt x="18" y="8"/>
                  <a:pt x="19" y="8"/>
                </a:cubicBezTo>
                <a:cubicBezTo>
                  <a:pt x="21" y="5"/>
                  <a:pt x="26" y="4"/>
                  <a:pt x="30" y="3"/>
                </a:cubicBezTo>
                <a:cubicBezTo>
                  <a:pt x="24" y="0"/>
                  <a:pt x="9" y="5"/>
                  <a:pt x="9" y="5"/>
                </a:cubicBezTo>
                <a:cubicBezTo>
                  <a:pt x="6" y="10"/>
                  <a:pt x="11" y="2"/>
                  <a:pt x="2" y="8"/>
                </a:cubicBezTo>
                <a:cubicBezTo>
                  <a:pt x="0" y="9"/>
                  <a:pt x="0" y="14"/>
                  <a:pt x="0" y="11"/>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2" name="Freeform 16"/>
          <p:cNvSpPr>
            <a:spLocks/>
          </p:cNvSpPr>
          <p:nvPr/>
        </p:nvSpPr>
        <p:spPr bwMode="auto">
          <a:xfrm>
            <a:off x="8742363" y="2476500"/>
            <a:ext cx="444500" cy="312738"/>
          </a:xfrm>
          <a:custGeom>
            <a:avLst/>
            <a:gdLst/>
            <a:ahLst/>
            <a:cxnLst>
              <a:cxn ang="0">
                <a:pos x="19" y="26"/>
              </a:cxn>
              <a:cxn ang="0">
                <a:pos x="20" y="22"/>
              </a:cxn>
              <a:cxn ang="0">
                <a:pos x="30" y="19"/>
              </a:cxn>
              <a:cxn ang="0">
                <a:pos x="38" y="10"/>
              </a:cxn>
              <a:cxn ang="0">
                <a:pos x="36" y="15"/>
              </a:cxn>
              <a:cxn ang="0">
                <a:pos x="20" y="26"/>
              </a:cxn>
              <a:cxn ang="0">
                <a:pos x="19" y="26"/>
              </a:cxn>
            </a:cxnLst>
            <a:rect l="0" t="0" r="r" b="b"/>
            <a:pathLst>
              <a:path w="41" h="28">
                <a:moveTo>
                  <a:pt x="19" y="26"/>
                </a:moveTo>
                <a:cubicBezTo>
                  <a:pt x="0" y="24"/>
                  <a:pt x="13" y="23"/>
                  <a:pt x="20" y="22"/>
                </a:cubicBezTo>
                <a:cubicBezTo>
                  <a:pt x="23" y="16"/>
                  <a:pt x="18" y="24"/>
                  <a:pt x="30" y="19"/>
                </a:cubicBezTo>
                <a:cubicBezTo>
                  <a:pt x="35" y="17"/>
                  <a:pt x="31" y="12"/>
                  <a:pt x="38" y="10"/>
                </a:cubicBezTo>
                <a:cubicBezTo>
                  <a:pt x="41" y="0"/>
                  <a:pt x="40" y="13"/>
                  <a:pt x="36" y="15"/>
                </a:cubicBezTo>
                <a:cubicBezTo>
                  <a:pt x="32" y="22"/>
                  <a:pt x="28" y="25"/>
                  <a:pt x="20" y="26"/>
                </a:cubicBezTo>
                <a:cubicBezTo>
                  <a:pt x="18" y="27"/>
                  <a:pt x="17" y="28"/>
                  <a:pt x="19" y="26"/>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3" name="Freeform 17"/>
          <p:cNvSpPr>
            <a:spLocks/>
          </p:cNvSpPr>
          <p:nvPr/>
        </p:nvSpPr>
        <p:spPr bwMode="auto">
          <a:xfrm>
            <a:off x="9013825" y="2309813"/>
            <a:ext cx="173038" cy="88900"/>
          </a:xfrm>
          <a:custGeom>
            <a:avLst/>
            <a:gdLst/>
            <a:ahLst/>
            <a:cxnLst>
              <a:cxn ang="0">
                <a:pos x="1" y="0"/>
              </a:cxn>
              <a:cxn ang="0">
                <a:pos x="13" y="3"/>
              </a:cxn>
              <a:cxn ang="0">
                <a:pos x="14" y="6"/>
              </a:cxn>
              <a:cxn ang="0">
                <a:pos x="8" y="3"/>
              </a:cxn>
              <a:cxn ang="0">
                <a:pos x="1" y="0"/>
              </a:cxn>
            </a:cxnLst>
            <a:rect l="0" t="0" r="r" b="b"/>
            <a:pathLst>
              <a:path w="15" h="6">
                <a:moveTo>
                  <a:pt x="1" y="0"/>
                </a:moveTo>
                <a:cubicBezTo>
                  <a:pt x="5" y="2"/>
                  <a:pt x="13" y="3"/>
                  <a:pt x="13" y="3"/>
                </a:cubicBezTo>
                <a:cubicBezTo>
                  <a:pt x="13" y="4"/>
                  <a:pt x="15" y="6"/>
                  <a:pt x="14" y="6"/>
                </a:cubicBezTo>
                <a:cubicBezTo>
                  <a:pt x="13" y="6"/>
                  <a:pt x="10" y="3"/>
                  <a:pt x="8" y="3"/>
                </a:cubicBezTo>
                <a:cubicBezTo>
                  <a:pt x="0" y="2"/>
                  <a:pt x="1" y="4"/>
                  <a:pt x="1" y="0"/>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4" name="Freeform 18"/>
          <p:cNvSpPr>
            <a:spLocks/>
          </p:cNvSpPr>
          <p:nvPr/>
        </p:nvSpPr>
        <p:spPr bwMode="auto">
          <a:xfrm>
            <a:off x="8602663" y="2833688"/>
            <a:ext cx="292100" cy="244475"/>
          </a:xfrm>
          <a:custGeom>
            <a:avLst/>
            <a:gdLst/>
            <a:ahLst/>
            <a:cxnLst>
              <a:cxn ang="0">
                <a:pos x="3" y="20"/>
              </a:cxn>
              <a:cxn ang="0">
                <a:pos x="13" y="17"/>
              </a:cxn>
              <a:cxn ang="0">
                <a:pos x="22" y="11"/>
              </a:cxn>
              <a:cxn ang="0">
                <a:pos x="26" y="1"/>
              </a:cxn>
              <a:cxn ang="0">
                <a:pos x="14" y="4"/>
              </a:cxn>
              <a:cxn ang="0">
                <a:pos x="7" y="11"/>
              </a:cxn>
              <a:cxn ang="0">
                <a:pos x="0" y="21"/>
              </a:cxn>
              <a:cxn ang="0">
                <a:pos x="3" y="17"/>
              </a:cxn>
            </a:cxnLst>
            <a:rect l="0" t="0" r="r" b="b"/>
            <a:pathLst>
              <a:path w="26" h="21">
                <a:moveTo>
                  <a:pt x="3" y="20"/>
                </a:moveTo>
                <a:cubicBezTo>
                  <a:pt x="6" y="19"/>
                  <a:pt x="13" y="17"/>
                  <a:pt x="13" y="17"/>
                </a:cubicBezTo>
                <a:cubicBezTo>
                  <a:pt x="15" y="14"/>
                  <a:pt x="19" y="12"/>
                  <a:pt x="22" y="11"/>
                </a:cubicBezTo>
                <a:cubicBezTo>
                  <a:pt x="23" y="7"/>
                  <a:pt x="22" y="3"/>
                  <a:pt x="26" y="1"/>
                </a:cubicBezTo>
                <a:cubicBezTo>
                  <a:pt x="23" y="0"/>
                  <a:pt x="18" y="3"/>
                  <a:pt x="14" y="4"/>
                </a:cubicBezTo>
                <a:cubicBezTo>
                  <a:pt x="23" y="8"/>
                  <a:pt x="9" y="11"/>
                  <a:pt x="7" y="11"/>
                </a:cubicBezTo>
                <a:cubicBezTo>
                  <a:pt x="4" y="17"/>
                  <a:pt x="6" y="19"/>
                  <a:pt x="0" y="21"/>
                </a:cubicBezTo>
                <a:cubicBezTo>
                  <a:pt x="1" y="20"/>
                  <a:pt x="3" y="17"/>
                  <a:pt x="3" y="17"/>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5" name="Freeform 19"/>
          <p:cNvSpPr>
            <a:spLocks/>
          </p:cNvSpPr>
          <p:nvPr/>
        </p:nvSpPr>
        <p:spPr bwMode="auto">
          <a:xfrm>
            <a:off x="8147050" y="3055938"/>
            <a:ext cx="422275" cy="233362"/>
          </a:xfrm>
          <a:custGeom>
            <a:avLst/>
            <a:gdLst/>
            <a:ahLst/>
            <a:cxnLst>
              <a:cxn ang="0">
                <a:pos x="35" y="2"/>
              </a:cxn>
              <a:cxn ang="0">
                <a:pos x="29" y="7"/>
              </a:cxn>
              <a:cxn ang="0">
                <a:pos x="38" y="16"/>
              </a:cxn>
              <a:cxn ang="0">
                <a:pos x="29" y="22"/>
              </a:cxn>
              <a:cxn ang="0">
                <a:pos x="11" y="23"/>
              </a:cxn>
              <a:cxn ang="0">
                <a:pos x="2" y="21"/>
              </a:cxn>
              <a:cxn ang="0">
                <a:pos x="0" y="20"/>
              </a:cxn>
              <a:cxn ang="0">
                <a:pos x="1" y="13"/>
              </a:cxn>
              <a:cxn ang="0">
                <a:pos x="5" y="7"/>
              </a:cxn>
              <a:cxn ang="0">
                <a:pos x="18" y="6"/>
              </a:cxn>
              <a:cxn ang="0">
                <a:pos x="28" y="4"/>
              </a:cxn>
              <a:cxn ang="0">
                <a:pos x="35" y="2"/>
              </a:cxn>
            </a:cxnLst>
            <a:rect l="0" t="0" r="r" b="b"/>
            <a:pathLst>
              <a:path w="40" h="25">
                <a:moveTo>
                  <a:pt x="35" y="2"/>
                </a:moveTo>
                <a:cubicBezTo>
                  <a:pt x="37" y="6"/>
                  <a:pt x="32" y="6"/>
                  <a:pt x="29" y="7"/>
                </a:cubicBezTo>
                <a:cubicBezTo>
                  <a:pt x="30" y="14"/>
                  <a:pt x="32" y="14"/>
                  <a:pt x="38" y="16"/>
                </a:cubicBezTo>
                <a:cubicBezTo>
                  <a:pt x="40" y="19"/>
                  <a:pt x="32" y="22"/>
                  <a:pt x="29" y="22"/>
                </a:cubicBezTo>
                <a:cubicBezTo>
                  <a:pt x="23" y="23"/>
                  <a:pt x="17" y="23"/>
                  <a:pt x="11" y="23"/>
                </a:cubicBezTo>
                <a:cubicBezTo>
                  <a:pt x="8" y="25"/>
                  <a:pt x="5" y="23"/>
                  <a:pt x="2" y="21"/>
                </a:cubicBezTo>
                <a:cubicBezTo>
                  <a:pt x="1" y="21"/>
                  <a:pt x="0" y="20"/>
                  <a:pt x="0" y="20"/>
                </a:cubicBezTo>
                <a:cubicBezTo>
                  <a:pt x="1" y="17"/>
                  <a:pt x="2" y="16"/>
                  <a:pt x="1" y="13"/>
                </a:cubicBezTo>
                <a:cubicBezTo>
                  <a:pt x="2" y="10"/>
                  <a:pt x="2" y="8"/>
                  <a:pt x="5" y="7"/>
                </a:cubicBezTo>
                <a:cubicBezTo>
                  <a:pt x="12" y="8"/>
                  <a:pt x="12" y="7"/>
                  <a:pt x="18" y="6"/>
                </a:cubicBezTo>
                <a:cubicBezTo>
                  <a:pt x="21" y="5"/>
                  <a:pt x="28" y="4"/>
                  <a:pt x="28" y="4"/>
                </a:cubicBezTo>
                <a:cubicBezTo>
                  <a:pt x="30" y="0"/>
                  <a:pt x="31" y="1"/>
                  <a:pt x="35" y="2"/>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6" name="Freeform 20"/>
          <p:cNvSpPr>
            <a:spLocks/>
          </p:cNvSpPr>
          <p:nvPr/>
        </p:nvSpPr>
        <p:spPr bwMode="auto">
          <a:xfrm>
            <a:off x="8039100" y="3178175"/>
            <a:ext cx="693738" cy="488950"/>
          </a:xfrm>
          <a:custGeom>
            <a:avLst/>
            <a:gdLst/>
            <a:ahLst/>
            <a:cxnLst>
              <a:cxn ang="0">
                <a:pos x="56" y="2"/>
              </a:cxn>
              <a:cxn ang="0">
                <a:pos x="58" y="3"/>
              </a:cxn>
              <a:cxn ang="0">
                <a:pos x="52" y="6"/>
              </a:cxn>
              <a:cxn ang="0">
                <a:pos x="45" y="10"/>
              </a:cxn>
              <a:cxn ang="0">
                <a:pos x="38" y="19"/>
              </a:cxn>
              <a:cxn ang="0">
                <a:pos x="29" y="21"/>
              </a:cxn>
              <a:cxn ang="0">
                <a:pos x="20" y="18"/>
              </a:cxn>
              <a:cxn ang="0">
                <a:pos x="14" y="22"/>
              </a:cxn>
              <a:cxn ang="0">
                <a:pos x="16" y="28"/>
              </a:cxn>
              <a:cxn ang="0">
                <a:pos x="10" y="34"/>
              </a:cxn>
              <a:cxn ang="0">
                <a:pos x="4" y="36"/>
              </a:cxn>
              <a:cxn ang="0">
                <a:pos x="12" y="37"/>
              </a:cxn>
              <a:cxn ang="0">
                <a:pos x="17" y="31"/>
              </a:cxn>
              <a:cxn ang="0">
                <a:pos x="39" y="23"/>
              </a:cxn>
              <a:cxn ang="0">
                <a:pos x="45" y="19"/>
              </a:cxn>
              <a:cxn ang="0">
                <a:pos x="50" y="12"/>
              </a:cxn>
              <a:cxn ang="0">
                <a:pos x="60" y="7"/>
              </a:cxn>
              <a:cxn ang="0">
                <a:pos x="64" y="5"/>
              </a:cxn>
              <a:cxn ang="0">
                <a:pos x="59" y="1"/>
              </a:cxn>
              <a:cxn ang="0">
                <a:pos x="59" y="3"/>
              </a:cxn>
            </a:cxnLst>
            <a:rect l="0" t="0" r="r" b="b"/>
            <a:pathLst>
              <a:path w="64" h="44">
                <a:moveTo>
                  <a:pt x="56" y="2"/>
                </a:moveTo>
                <a:cubicBezTo>
                  <a:pt x="57" y="2"/>
                  <a:pt x="58" y="2"/>
                  <a:pt x="58" y="3"/>
                </a:cubicBezTo>
                <a:cubicBezTo>
                  <a:pt x="57" y="5"/>
                  <a:pt x="52" y="6"/>
                  <a:pt x="52" y="6"/>
                </a:cubicBezTo>
                <a:cubicBezTo>
                  <a:pt x="49" y="15"/>
                  <a:pt x="55" y="0"/>
                  <a:pt x="45" y="10"/>
                </a:cubicBezTo>
                <a:cubicBezTo>
                  <a:pt x="38" y="17"/>
                  <a:pt x="50" y="17"/>
                  <a:pt x="38" y="19"/>
                </a:cubicBezTo>
                <a:cubicBezTo>
                  <a:pt x="32" y="22"/>
                  <a:pt x="38" y="23"/>
                  <a:pt x="29" y="21"/>
                </a:cubicBezTo>
                <a:cubicBezTo>
                  <a:pt x="23" y="18"/>
                  <a:pt x="26" y="19"/>
                  <a:pt x="20" y="18"/>
                </a:cubicBezTo>
                <a:cubicBezTo>
                  <a:pt x="17" y="20"/>
                  <a:pt x="18" y="21"/>
                  <a:pt x="14" y="22"/>
                </a:cubicBezTo>
                <a:cubicBezTo>
                  <a:pt x="13" y="25"/>
                  <a:pt x="13" y="27"/>
                  <a:pt x="16" y="28"/>
                </a:cubicBezTo>
                <a:cubicBezTo>
                  <a:pt x="3" y="31"/>
                  <a:pt x="18" y="26"/>
                  <a:pt x="10" y="34"/>
                </a:cubicBezTo>
                <a:cubicBezTo>
                  <a:pt x="9" y="35"/>
                  <a:pt x="4" y="36"/>
                  <a:pt x="4" y="36"/>
                </a:cubicBezTo>
                <a:cubicBezTo>
                  <a:pt x="0" y="44"/>
                  <a:pt x="7" y="38"/>
                  <a:pt x="12" y="37"/>
                </a:cubicBezTo>
                <a:cubicBezTo>
                  <a:pt x="13" y="34"/>
                  <a:pt x="17" y="31"/>
                  <a:pt x="17" y="31"/>
                </a:cubicBezTo>
                <a:cubicBezTo>
                  <a:pt x="23" y="18"/>
                  <a:pt x="10" y="24"/>
                  <a:pt x="39" y="23"/>
                </a:cubicBezTo>
                <a:cubicBezTo>
                  <a:pt x="41" y="16"/>
                  <a:pt x="38" y="24"/>
                  <a:pt x="45" y="19"/>
                </a:cubicBezTo>
                <a:cubicBezTo>
                  <a:pt x="48" y="17"/>
                  <a:pt x="46" y="14"/>
                  <a:pt x="50" y="12"/>
                </a:cubicBezTo>
                <a:cubicBezTo>
                  <a:pt x="52" y="9"/>
                  <a:pt x="57" y="9"/>
                  <a:pt x="60" y="7"/>
                </a:cubicBezTo>
                <a:cubicBezTo>
                  <a:pt x="61" y="6"/>
                  <a:pt x="64" y="5"/>
                  <a:pt x="64" y="5"/>
                </a:cubicBezTo>
                <a:cubicBezTo>
                  <a:pt x="63" y="1"/>
                  <a:pt x="63" y="0"/>
                  <a:pt x="59" y="1"/>
                </a:cubicBezTo>
                <a:cubicBezTo>
                  <a:pt x="58" y="3"/>
                  <a:pt x="57" y="3"/>
                  <a:pt x="59" y="3"/>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7" name="Freeform 21"/>
          <p:cNvSpPr>
            <a:spLocks/>
          </p:cNvSpPr>
          <p:nvPr/>
        </p:nvSpPr>
        <p:spPr bwMode="auto">
          <a:xfrm>
            <a:off x="8439150" y="3344863"/>
            <a:ext cx="282575" cy="188912"/>
          </a:xfrm>
          <a:custGeom>
            <a:avLst/>
            <a:gdLst/>
            <a:ahLst/>
            <a:cxnLst>
              <a:cxn ang="0">
                <a:pos x="0" y="11"/>
              </a:cxn>
              <a:cxn ang="0">
                <a:pos x="14" y="6"/>
              </a:cxn>
              <a:cxn ang="0">
                <a:pos x="24" y="0"/>
              </a:cxn>
              <a:cxn ang="0">
                <a:pos x="22" y="7"/>
              </a:cxn>
              <a:cxn ang="0">
                <a:pos x="6" y="13"/>
              </a:cxn>
              <a:cxn ang="0">
                <a:pos x="0" y="11"/>
              </a:cxn>
            </a:cxnLst>
            <a:rect l="0" t="0" r="r" b="b"/>
            <a:pathLst>
              <a:path w="26" h="15">
                <a:moveTo>
                  <a:pt x="0" y="11"/>
                </a:moveTo>
                <a:cubicBezTo>
                  <a:pt x="5" y="9"/>
                  <a:pt x="9" y="7"/>
                  <a:pt x="14" y="6"/>
                </a:cubicBezTo>
                <a:cubicBezTo>
                  <a:pt x="16" y="3"/>
                  <a:pt x="24" y="0"/>
                  <a:pt x="24" y="0"/>
                </a:cubicBezTo>
                <a:cubicBezTo>
                  <a:pt x="26" y="3"/>
                  <a:pt x="25" y="5"/>
                  <a:pt x="22" y="7"/>
                </a:cubicBezTo>
                <a:cubicBezTo>
                  <a:pt x="20" y="11"/>
                  <a:pt x="10" y="12"/>
                  <a:pt x="6" y="13"/>
                </a:cubicBezTo>
                <a:cubicBezTo>
                  <a:pt x="2" y="15"/>
                  <a:pt x="3" y="11"/>
                  <a:pt x="0" y="11"/>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8" name="Freeform 22"/>
          <p:cNvSpPr>
            <a:spLocks/>
          </p:cNvSpPr>
          <p:nvPr/>
        </p:nvSpPr>
        <p:spPr bwMode="auto">
          <a:xfrm>
            <a:off x="8634413" y="3544888"/>
            <a:ext cx="152400" cy="100012"/>
          </a:xfrm>
          <a:custGeom>
            <a:avLst/>
            <a:gdLst/>
            <a:ahLst/>
            <a:cxnLst>
              <a:cxn ang="0">
                <a:pos x="0" y="4"/>
              </a:cxn>
              <a:cxn ang="0">
                <a:pos x="14" y="4"/>
              </a:cxn>
              <a:cxn ang="0">
                <a:pos x="10" y="6"/>
              </a:cxn>
              <a:cxn ang="0">
                <a:pos x="0" y="4"/>
              </a:cxn>
              <a:cxn ang="0">
                <a:pos x="1" y="2"/>
              </a:cxn>
            </a:cxnLst>
            <a:rect l="0" t="0" r="r" b="b"/>
            <a:pathLst>
              <a:path w="14" h="9">
                <a:moveTo>
                  <a:pt x="0" y="4"/>
                </a:moveTo>
                <a:cubicBezTo>
                  <a:pt x="5" y="3"/>
                  <a:pt x="13" y="0"/>
                  <a:pt x="14" y="4"/>
                </a:cubicBezTo>
                <a:cubicBezTo>
                  <a:pt x="14" y="5"/>
                  <a:pt x="10" y="6"/>
                  <a:pt x="10" y="6"/>
                </a:cubicBezTo>
                <a:cubicBezTo>
                  <a:pt x="8" y="9"/>
                  <a:pt x="3" y="5"/>
                  <a:pt x="0" y="4"/>
                </a:cubicBezTo>
                <a:cubicBezTo>
                  <a:pt x="0" y="3"/>
                  <a:pt x="1" y="2"/>
                  <a:pt x="1" y="2"/>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399" name="Freeform 23"/>
          <p:cNvSpPr>
            <a:spLocks/>
          </p:cNvSpPr>
          <p:nvPr/>
        </p:nvSpPr>
        <p:spPr bwMode="auto">
          <a:xfrm>
            <a:off x="8396288" y="3567113"/>
            <a:ext cx="249237" cy="66675"/>
          </a:xfrm>
          <a:custGeom>
            <a:avLst/>
            <a:gdLst/>
            <a:ahLst/>
            <a:cxnLst>
              <a:cxn ang="0">
                <a:pos x="0" y="1"/>
              </a:cxn>
              <a:cxn ang="0">
                <a:pos x="8" y="4"/>
              </a:cxn>
              <a:cxn ang="0">
                <a:pos x="0" y="1"/>
              </a:cxn>
            </a:cxnLst>
            <a:rect l="0" t="0" r="r" b="b"/>
            <a:pathLst>
              <a:path w="23" h="4">
                <a:moveTo>
                  <a:pt x="0" y="1"/>
                </a:moveTo>
                <a:cubicBezTo>
                  <a:pt x="23" y="3"/>
                  <a:pt x="15" y="0"/>
                  <a:pt x="8" y="4"/>
                </a:cubicBezTo>
                <a:cubicBezTo>
                  <a:pt x="5" y="3"/>
                  <a:pt x="0" y="1"/>
                  <a:pt x="0" y="1"/>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0" name="Freeform 24"/>
          <p:cNvSpPr>
            <a:spLocks/>
          </p:cNvSpPr>
          <p:nvPr/>
        </p:nvSpPr>
        <p:spPr bwMode="auto">
          <a:xfrm>
            <a:off x="8147050" y="3433763"/>
            <a:ext cx="238125" cy="233362"/>
          </a:xfrm>
          <a:custGeom>
            <a:avLst/>
            <a:gdLst/>
            <a:ahLst/>
            <a:cxnLst>
              <a:cxn ang="0">
                <a:pos x="5" y="12"/>
              </a:cxn>
              <a:cxn ang="0">
                <a:pos x="15" y="7"/>
              </a:cxn>
              <a:cxn ang="0">
                <a:pos x="21" y="6"/>
              </a:cxn>
              <a:cxn ang="0">
                <a:pos x="19" y="10"/>
              </a:cxn>
              <a:cxn ang="0">
                <a:pos x="16" y="16"/>
              </a:cxn>
              <a:cxn ang="0">
                <a:pos x="4" y="19"/>
              </a:cxn>
              <a:cxn ang="0">
                <a:pos x="4" y="14"/>
              </a:cxn>
              <a:cxn ang="0">
                <a:pos x="5" y="12"/>
              </a:cxn>
            </a:cxnLst>
            <a:rect l="0" t="0" r="r" b="b"/>
            <a:pathLst>
              <a:path w="22" h="19">
                <a:moveTo>
                  <a:pt x="5" y="12"/>
                </a:moveTo>
                <a:cubicBezTo>
                  <a:pt x="10" y="10"/>
                  <a:pt x="9" y="8"/>
                  <a:pt x="15" y="7"/>
                </a:cubicBezTo>
                <a:cubicBezTo>
                  <a:pt x="16" y="5"/>
                  <a:pt x="18" y="0"/>
                  <a:pt x="21" y="6"/>
                </a:cubicBezTo>
                <a:cubicBezTo>
                  <a:pt x="22" y="7"/>
                  <a:pt x="20" y="9"/>
                  <a:pt x="19" y="10"/>
                </a:cubicBezTo>
                <a:cubicBezTo>
                  <a:pt x="19" y="11"/>
                  <a:pt x="17" y="16"/>
                  <a:pt x="16" y="16"/>
                </a:cubicBezTo>
                <a:cubicBezTo>
                  <a:pt x="12" y="17"/>
                  <a:pt x="8" y="17"/>
                  <a:pt x="4" y="19"/>
                </a:cubicBezTo>
                <a:cubicBezTo>
                  <a:pt x="0" y="18"/>
                  <a:pt x="0" y="16"/>
                  <a:pt x="4" y="14"/>
                </a:cubicBezTo>
                <a:cubicBezTo>
                  <a:pt x="4" y="13"/>
                  <a:pt x="5" y="12"/>
                  <a:pt x="5" y="12"/>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1" name="Line 25"/>
          <p:cNvSpPr>
            <a:spLocks noChangeShapeType="1"/>
          </p:cNvSpPr>
          <p:nvPr/>
        </p:nvSpPr>
        <p:spPr bwMode="auto">
          <a:xfrm flipH="1">
            <a:off x="8189913" y="3511550"/>
            <a:ext cx="98425" cy="44450"/>
          </a:xfrm>
          <a:prstGeom prst="line">
            <a:avLst/>
          </a:prstGeom>
          <a:noFill/>
          <a:ln w="1905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2" name="Freeform 26"/>
          <p:cNvSpPr>
            <a:spLocks/>
          </p:cNvSpPr>
          <p:nvPr/>
        </p:nvSpPr>
        <p:spPr bwMode="auto">
          <a:xfrm>
            <a:off x="8266113" y="3600450"/>
            <a:ext cx="119062" cy="44450"/>
          </a:xfrm>
          <a:custGeom>
            <a:avLst/>
            <a:gdLst/>
            <a:ahLst/>
            <a:cxnLst>
              <a:cxn ang="0">
                <a:pos x="1" y="4"/>
              </a:cxn>
              <a:cxn ang="0">
                <a:pos x="8" y="1"/>
              </a:cxn>
              <a:cxn ang="0">
                <a:pos x="1" y="4"/>
              </a:cxn>
            </a:cxnLst>
            <a:rect l="0" t="0" r="r" b="b"/>
            <a:pathLst>
              <a:path w="11" h="4">
                <a:moveTo>
                  <a:pt x="1" y="4"/>
                </a:moveTo>
                <a:cubicBezTo>
                  <a:pt x="4" y="4"/>
                  <a:pt x="11" y="1"/>
                  <a:pt x="8" y="1"/>
                </a:cubicBezTo>
                <a:cubicBezTo>
                  <a:pt x="0" y="0"/>
                  <a:pt x="1" y="0"/>
                  <a:pt x="1" y="4"/>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3" name="Freeform 27"/>
          <p:cNvSpPr>
            <a:spLocks/>
          </p:cNvSpPr>
          <p:nvPr/>
        </p:nvSpPr>
        <p:spPr bwMode="auto">
          <a:xfrm>
            <a:off x="7215188" y="3578225"/>
            <a:ext cx="649287" cy="211138"/>
          </a:xfrm>
          <a:custGeom>
            <a:avLst/>
            <a:gdLst/>
            <a:ahLst/>
            <a:cxnLst>
              <a:cxn ang="0">
                <a:pos x="13" y="0"/>
              </a:cxn>
              <a:cxn ang="0">
                <a:pos x="9" y="6"/>
              </a:cxn>
              <a:cxn ang="0">
                <a:pos x="31" y="19"/>
              </a:cxn>
              <a:cxn ang="0">
                <a:pos x="60" y="14"/>
              </a:cxn>
              <a:cxn ang="0">
                <a:pos x="50" y="11"/>
              </a:cxn>
              <a:cxn ang="0">
                <a:pos x="37" y="17"/>
              </a:cxn>
              <a:cxn ang="0">
                <a:pos x="19" y="12"/>
              </a:cxn>
              <a:cxn ang="0">
                <a:pos x="10" y="7"/>
              </a:cxn>
              <a:cxn ang="0">
                <a:pos x="13" y="0"/>
              </a:cxn>
            </a:cxnLst>
            <a:rect l="0" t="0" r="r" b="b"/>
            <a:pathLst>
              <a:path w="60" h="19">
                <a:moveTo>
                  <a:pt x="13" y="0"/>
                </a:moveTo>
                <a:cubicBezTo>
                  <a:pt x="7" y="1"/>
                  <a:pt x="0" y="3"/>
                  <a:pt x="9" y="6"/>
                </a:cubicBezTo>
                <a:cubicBezTo>
                  <a:pt x="10" y="18"/>
                  <a:pt x="20" y="18"/>
                  <a:pt x="31" y="19"/>
                </a:cubicBezTo>
                <a:cubicBezTo>
                  <a:pt x="42" y="18"/>
                  <a:pt x="50" y="16"/>
                  <a:pt x="60" y="14"/>
                </a:cubicBezTo>
                <a:cubicBezTo>
                  <a:pt x="57" y="8"/>
                  <a:pt x="59" y="10"/>
                  <a:pt x="50" y="11"/>
                </a:cubicBezTo>
                <a:cubicBezTo>
                  <a:pt x="48" y="15"/>
                  <a:pt x="37" y="17"/>
                  <a:pt x="37" y="17"/>
                </a:cubicBezTo>
                <a:cubicBezTo>
                  <a:pt x="28" y="12"/>
                  <a:pt x="38" y="13"/>
                  <a:pt x="19" y="12"/>
                </a:cubicBezTo>
                <a:cubicBezTo>
                  <a:pt x="15" y="10"/>
                  <a:pt x="12" y="12"/>
                  <a:pt x="10" y="7"/>
                </a:cubicBezTo>
                <a:cubicBezTo>
                  <a:pt x="11" y="6"/>
                  <a:pt x="17" y="0"/>
                  <a:pt x="13" y="0"/>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4" name="Freeform 28"/>
          <p:cNvSpPr>
            <a:spLocks/>
          </p:cNvSpPr>
          <p:nvPr/>
        </p:nvSpPr>
        <p:spPr bwMode="auto">
          <a:xfrm>
            <a:off x="6651625" y="3433763"/>
            <a:ext cx="682625" cy="444500"/>
          </a:xfrm>
          <a:custGeom>
            <a:avLst/>
            <a:gdLst/>
            <a:ahLst/>
            <a:cxnLst>
              <a:cxn ang="0">
                <a:pos x="63" y="40"/>
              </a:cxn>
              <a:cxn ang="0">
                <a:pos x="56" y="28"/>
              </a:cxn>
              <a:cxn ang="0">
                <a:pos x="53" y="18"/>
              </a:cxn>
              <a:cxn ang="0">
                <a:pos x="52" y="16"/>
              </a:cxn>
              <a:cxn ang="0">
                <a:pos x="48" y="3"/>
              </a:cxn>
              <a:cxn ang="0">
                <a:pos x="36" y="3"/>
              </a:cxn>
              <a:cxn ang="0">
                <a:pos x="30" y="0"/>
              </a:cxn>
              <a:cxn ang="0">
                <a:pos x="10" y="1"/>
              </a:cxn>
              <a:cxn ang="0">
                <a:pos x="4" y="4"/>
              </a:cxn>
              <a:cxn ang="0">
                <a:pos x="23" y="12"/>
              </a:cxn>
              <a:cxn ang="0">
                <a:pos x="47" y="11"/>
              </a:cxn>
              <a:cxn ang="0">
                <a:pos x="51" y="19"/>
              </a:cxn>
              <a:cxn ang="0">
                <a:pos x="59" y="35"/>
              </a:cxn>
              <a:cxn ang="0">
                <a:pos x="63" y="38"/>
              </a:cxn>
            </a:cxnLst>
            <a:rect l="0" t="0" r="r" b="b"/>
            <a:pathLst>
              <a:path w="63" h="40">
                <a:moveTo>
                  <a:pt x="63" y="40"/>
                </a:moveTo>
                <a:cubicBezTo>
                  <a:pt x="61" y="36"/>
                  <a:pt x="60" y="30"/>
                  <a:pt x="56" y="28"/>
                </a:cubicBezTo>
                <a:cubicBezTo>
                  <a:pt x="55" y="21"/>
                  <a:pt x="56" y="24"/>
                  <a:pt x="53" y="18"/>
                </a:cubicBezTo>
                <a:cubicBezTo>
                  <a:pt x="53" y="17"/>
                  <a:pt x="52" y="16"/>
                  <a:pt x="52" y="16"/>
                </a:cubicBezTo>
                <a:cubicBezTo>
                  <a:pt x="51" y="12"/>
                  <a:pt x="48" y="3"/>
                  <a:pt x="48" y="3"/>
                </a:cubicBezTo>
                <a:cubicBezTo>
                  <a:pt x="42" y="4"/>
                  <a:pt x="42" y="5"/>
                  <a:pt x="36" y="3"/>
                </a:cubicBezTo>
                <a:cubicBezTo>
                  <a:pt x="34" y="2"/>
                  <a:pt x="30" y="0"/>
                  <a:pt x="30" y="0"/>
                </a:cubicBezTo>
                <a:cubicBezTo>
                  <a:pt x="23" y="0"/>
                  <a:pt x="17" y="0"/>
                  <a:pt x="10" y="1"/>
                </a:cubicBezTo>
                <a:cubicBezTo>
                  <a:pt x="8" y="1"/>
                  <a:pt x="4" y="4"/>
                  <a:pt x="4" y="4"/>
                </a:cubicBezTo>
                <a:cubicBezTo>
                  <a:pt x="0" y="13"/>
                  <a:pt x="20" y="12"/>
                  <a:pt x="23" y="12"/>
                </a:cubicBezTo>
                <a:cubicBezTo>
                  <a:pt x="33" y="9"/>
                  <a:pt x="26" y="10"/>
                  <a:pt x="47" y="11"/>
                </a:cubicBezTo>
                <a:cubicBezTo>
                  <a:pt x="48" y="15"/>
                  <a:pt x="47" y="17"/>
                  <a:pt x="51" y="19"/>
                </a:cubicBezTo>
                <a:cubicBezTo>
                  <a:pt x="52" y="27"/>
                  <a:pt x="52" y="31"/>
                  <a:pt x="59" y="35"/>
                </a:cubicBezTo>
                <a:cubicBezTo>
                  <a:pt x="57" y="39"/>
                  <a:pt x="60" y="38"/>
                  <a:pt x="63" y="38"/>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5" name="Freeform 29"/>
          <p:cNvSpPr>
            <a:spLocks/>
          </p:cNvSpPr>
          <p:nvPr/>
        </p:nvSpPr>
        <p:spPr bwMode="auto">
          <a:xfrm>
            <a:off x="7085013" y="3844925"/>
            <a:ext cx="204787" cy="200025"/>
          </a:xfrm>
          <a:custGeom>
            <a:avLst/>
            <a:gdLst/>
            <a:ahLst/>
            <a:cxnLst>
              <a:cxn ang="0">
                <a:pos x="4" y="16"/>
              </a:cxn>
              <a:cxn ang="0">
                <a:pos x="0" y="11"/>
              </a:cxn>
              <a:cxn ang="0">
                <a:pos x="4" y="5"/>
              </a:cxn>
              <a:cxn ang="0">
                <a:pos x="8" y="0"/>
              </a:cxn>
              <a:cxn ang="0">
                <a:pos x="17" y="2"/>
              </a:cxn>
              <a:cxn ang="0">
                <a:pos x="19" y="6"/>
              </a:cxn>
              <a:cxn ang="0">
                <a:pos x="14" y="10"/>
              </a:cxn>
              <a:cxn ang="0">
                <a:pos x="8" y="14"/>
              </a:cxn>
              <a:cxn ang="0">
                <a:pos x="4" y="15"/>
              </a:cxn>
              <a:cxn ang="0">
                <a:pos x="7" y="14"/>
              </a:cxn>
            </a:cxnLst>
            <a:rect l="0" t="0" r="r" b="b"/>
            <a:pathLst>
              <a:path w="19" h="18">
                <a:moveTo>
                  <a:pt x="4" y="16"/>
                </a:moveTo>
                <a:cubicBezTo>
                  <a:pt x="3" y="14"/>
                  <a:pt x="1" y="13"/>
                  <a:pt x="0" y="11"/>
                </a:cubicBezTo>
                <a:cubicBezTo>
                  <a:pt x="1" y="8"/>
                  <a:pt x="1" y="6"/>
                  <a:pt x="4" y="5"/>
                </a:cubicBezTo>
                <a:cubicBezTo>
                  <a:pt x="6" y="0"/>
                  <a:pt x="5" y="2"/>
                  <a:pt x="8" y="0"/>
                </a:cubicBezTo>
                <a:cubicBezTo>
                  <a:pt x="11" y="0"/>
                  <a:pt x="15" y="0"/>
                  <a:pt x="17" y="2"/>
                </a:cubicBezTo>
                <a:cubicBezTo>
                  <a:pt x="18" y="3"/>
                  <a:pt x="19" y="6"/>
                  <a:pt x="19" y="6"/>
                </a:cubicBezTo>
                <a:cubicBezTo>
                  <a:pt x="18" y="8"/>
                  <a:pt x="14" y="10"/>
                  <a:pt x="14" y="10"/>
                </a:cubicBezTo>
                <a:cubicBezTo>
                  <a:pt x="13" y="13"/>
                  <a:pt x="11" y="13"/>
                  <a:pt x="8" y="14"/>
                </a:cubicBezTo>
                <a:cubicBezTo>
                  <a:pt x="7" y="17"/>
                  <a:pt x="6" y="18"/>
                  <a:pt x="4" y="15"/>
                </a:cubicBezTo>
                <a:cubicBezTo>
                  <a:pt x="6" y="14"/>
                  <a:pt x="5" y="14"/>
                  <a:pt x="7" y="14"/>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6" name="Freeform 30"/>
          <p:cNvSpPr>
            <a:spLocks/>
          </p:cNvSpPr>
          <p:nvPr/>
        </p:nvSpPr>
        <p:spPr bwMode="auto">
          <a:xfrm>
            <a:off x="6661150" y="4078288"/>
            <a:ext cx="271463" cy="400050"/>
          </a:xfrm>
          <a:custGeom>
            <a:avLst/>
            <a:gdLst/>
            <a:ahLst/>
            <a:cxnLst>
              <a:cxn ang="0">
                <a:pos x="12" y="35"/>
              </a:cxn>
              <a:cxn ang="0">
                <a:pos x="14" y="20"/>
              </a:cxn>
              <a:cxn ang="0">
                <a:pos x="18" y="18"/>
              </a:cxn>
              <a:cxn ang="0">
                <a:pos x="25" y="9"/>
              </a:cxn>
              <a:cxn ang="0">
                <a:pos x="13" y="2"/>
              </a:cxn>
              <a:cxn ang="0">
                <a:pos x="6" y="6"/>
              </a:cxn>
              <a:cxn ang="0">
                <a:pos x="4" y="14"/>
              </a:cxn>
              <a:cxn ang="0">
                <a:pos x="8" y="16"/>
              </a:cxn>
              <a:cxn ang="0">
                <a:pos x="10" y="32"/>
              </a:cxn>
              <a:cxn ang="0">
                <a:pos x="12" y="36"/>
              </a:cxn>
              <a:cxn ang="0">
                <a:pos x="15" y="34"/>
              </a:cxn>
            </a:cxnLst>
            <a:rect l="0" t="0" r="r" b="b"/>
            <a:pathLst>
              <a:path w="25" h="36">
                <a:moveTo>
                  <a:pt x="12" y="35"/>
                </a:moveTo>
                <a:cubicBezTo>
                  <a:pt x="14" y="31"/>
                  <a:pt x="11" y="25"/>
                  <a:pt x="14" y="20"/>
                </a:cubicBezTo>
                <a:cubicBezTo>
                  <a:pt x="15" y="19"/>
                  <a:pt x="18" y="18"/>
                  <a:pt x="18" y="18"/>
                </a:cubicBezTo>
                <a:cubicBezTo>
                  <a:pt x="19" y="11"/>
                  <a:pt x="18" y="10"/>
                  <a:pt x="25" y="9"/>
                </a:cubicBezTo>
                <a:cubicBezTo>
                  <a:pt x="23" y="2"/>
                  <a:pt x="21" y="3"/>
                  <a:pt x="13" y="2"/>
                </a:cubicBezTo>
                <a:cubicBezTo>
                  <a:pt x="8" y="0"/>
                  <a:pt x="9" y="4"/>
                  <a:pt x="6" y="6"/>
                </a:cubicBezTo>
                <a:cubicBezTo>
                  <a:pt x="4" y="9"/>
                  <a:pt x="0" y="9"/>
                  <a:pt x="4" y="14"/>
                </a:cubicBezTo>
                <a:cubicBezTo>
                  <a:pt x="5" y="15"/>
                  <a:pt x="8" y="16"/>
                  <a:pt x="8" y="16"/>
                </a:cubicBezTo>
                <a:cubicBezTo>
                  <a:pt x="11" y="23"/>
                  <a:pt x="7" y="13"/>
                  <a:pt x="10" y="32"/>
                </a:cubicBezTo>
                <a:cubicBezTo>
                  <a:pt x="10" y="33"/>
                  <a:pt x="12" y="36"/>
                  <a:pt x="12" y="36"/>
                </a:cubicBezTo>
                <a:cubicBezTo>
                  <a:pt x="14" y="35"/>
                  <a:pt x="13" y="36"/>
                  <a:pt x="15" y="34"/>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7" name="Freeform 31"/>
          <p:cNvSpPr>
            <a:spLocks/>
          </p:cNvSpPr>
          <p:nvPr/>
        </p:nvSpPr>
        <p:spPr bwMode="auto">
          <a:xfrm>
            <a:off x="6813550" y="4189413"/>
            <a:ext cx="96838" cy="77787"/>
          </a:xfrm>
          <a:custGeom>
            <a:avLst/>
            <a:gdLst/>
            <a:ahLst/>
            <a:cxnLst>
              <a:cxn ang="0">
                <a:pos x="6" y="0"/>
              </a:cxn>
              <a:cxn ang="0">
                <a:pos x="8" y="5"/>
              </a:cxn>
              <a:cxn ang="0">
                <a:pos x="4" y="7"/>
              </a:cxn>
            </a:cxnLst>
            <a:rect l="0" t="0" r="r" b="b"/>
            <a:pathLst>
              <a:path w="9" h="7">
                <a:moveTo>
                  <a:pt x="6" y="0"/>
                </a:moveTo>
                <a:cubicBezTo>
                  <a:pt x="7" y="2"/>
                  <a:pt x="9" y="3"/>
                  <a:pt x="8" y="5"/>
                </a:cubicBezTo>
                <a:cubicBezTo>
                  <a:pt x="8" y="6"/>
                  <a:pt x="0" y="7"/>
                  <a:pt x="4" y="7"/>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8" name="Freeform 32"/>
          <p:cNvSpPr>
            <a:spLocks/>
          </p:cNvSpPr>
          <p:nvPr/>
        </p:nvSpPr>
        <p:spPr bwMode="auto">
          <a:xfrm>
            <a:off x="6759575" y="4256088"/>
            <a:ext cx="65088" cy="122237"/>
          </a:xfrm>
          <a:custGeom>
            <a:avLst/>
            <a:gdLst/>
            <a:ahLst/>
            <a:cxnLst>
              <a:cxn ang="0">
                <a:pos x="6" y="0"/>
              </a:cxn>
              <a:cxn ang="0">
                <a:pos x="3" y="10"/>
              </a:cxn>
              <a:cxn ang="0">
                <a:pos x="2" y="11"/>
              </a:cxn>
            </a:cxnLst>
            <a:rect l="0" t="0" r="r" b="b"/>
            <a:pathLst>
              <a:path w="6" h="11">
                <a:moveTo>
                  <a:pt x="6" y="0"/>
                </a:moveTo>
                <a:cubicBezTo>
                  <a:pt x="6" y="2"/>
                  <a:pt x="5" y="8"/>
                  <a:pt x="3" y="10"/>
                </a:cubicBezTo>
                <a:cubicBezTo>
                  <a:pt x="2" y="11"/>
                  <a:pt x="0" y="11"/>
                  <a:pt x="2" y="11"/>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09" name="Freeform 33"/>
          <p:cNvSpPr>
            <a:spLocks/>
          </p:cNvSpPr>
          <p:nvPr/>
        </p:nvSpPr>
        <p:spPr bwMode="auto">
          <a:xfrm>
            <a:off x="6802438" y="4278313"/>
            <a:ext cx="53975" cy="100012"/>
          </a:xfrm>
          <a:custGeom>
            <a:avLst/>
            <a:gdLst/>
            <a:ahLst/>
            <a:cxnLst>
              <a:cxn ang="0">
                <a:pos x="5" y="0"/>
              </a:cxn>
              <a:cxn ang="0">
                <a:pos x="0" y="9"/>
              </a:cxn>
            </a:cxnLst>
            <a:rect l="0" t="0" r="r" b="b"/>
            <a:pathLst>
              <a:path w="5" h="9">
                <a:moveTo>
                  <a:pt x="5" y="0"/>
                </a:moveTo>
                <a:cubicBezTo>
                  <a:pt x="4" y="3"/>
                  <a:pt x="0" y="5"/>
                  <a:pt x="0" y="9"/>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0" name="Freeform 34"/>
          <p:cNvSpPr>
            <a:spLocks/>
          </p:cNvSpPr>
          <p:nvPr/>
        </p:nvSpPr>
        <p:spPr bwMode="auto">
          <a:xfrm>
            <a:off x="6802438" y="4278313"/>
            <a:ext cx="33337" cy="77787"/>
          </a:xfrm>
          <a:custGeom>
            <a:avLst/>
            <a:gdLst/>
            <a:ahLst/>
            <a:cxnLst>
              <a:cxn ang="0">
                <a:pos x="3" y="0"/>
              </a:cxn>
              <a:cxn ang="0">
                <a:pos x="0" y="7"/>
              </a:cxn>
            </a:cxnLst>
            <a:rect l="0" t="0" r="r" b="b"/>
            <a:pathLst>
              <a:path w="3" h="7">
                <a:moveTo>
                  <a:pt x="3" y="0"/>
                </a:moveTo>
                <a:cubicBezTo>
                  <a:pt x="3" y="2"/>
                  <a:pt x="0" y="6"/>
                  <a:pt x="0" y="7"/>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1" name="Freeform 35"/>
          <p:cNvSpPr>
            <a:spLocks/>
          </p:cNvSpPr>
          <p:nvPr/>
        </p:nvSpPr>
        <p:spPr bwMode="auto">
          <a:xfrm>
            <a:off x="6292850" y="4267200"/>
            <a:ext cx="412750" cy="512763"/>
          </a:xfrm>
          <a:custGeom>
            <a:avLst/>
            <a:gdLst/>
            <a:ahLst/>
            <a:cxnLst>
              <a:cxn ang="0">
                <a:pos x="0" y="46"/>
              </a:cxn>
              <a:cxn ang="0">
                <a:pos x="9" y="41"/>
              </a:cxn>
              <a:cxn ang="0">
                <a:pos x="12" y="30"/>
              </a:cxn>
              <a:cxn ang="0">
                <a:pos x="38" y="15"/>
              </a:cxn>
              <a:cxn ang="0">
                <a:pos x="34" y="8"/>
              </a:cxn>
              <a:cxn ang="0">
                <a:pos x="31" y="2"/>
              </a:cxn>
              <a:cxn ang="0">
                <a:pos x="27" y="0"/>
              </a:cxn>
              <a:cxn ang="0">
                <a:pos x="10" y="7"/>
              </a:cxn>
              <a:cxn ang="0">
                <a:pos x="6" y="20"/>
              </a:cxn>
              <a:cxn ang="0">
                <a:pos x="8" y="26"/>
              </a:cxn>
              <a:cxn ang="0">
                <a:pos x="1" y="39"/>
              </a:cxn>
              <a:cxn ang="0">
                <a:pos x="0" y="46"/>
              </a:cxn>
            </a:cxnLst>
            <a:rect l="0" t="0" r="r" b="b"/>
            <a:pathLst>
              <a:path w="38" h="46">
                <a:moveTo>
                  <a:pt x="0" y="46"/>
                </a:moveTo>
                <a:cubicBezTo>
                  <a:pt x="2" y="41"/>
                  <a:pt x="3" y="42"/>
                  <a:pt x="9" y="41"/>
                </a:cubicBezTo>
                <a:cubicBezTo>
                  <a:pt x="10" y="37"/>
                  <a:pt x="12" y="30"/>
                  <a:pt x="12" y="30"/>
                </a:cubicBezTo>
                <a:cubicBezTo>
                  <a:pt x="14" y="13"/>
                  <a:pt x="22" y="16"/>
                  <a:pt x="38" y="15"/>
                </a:cubicBezTo>
                <a:cubicBezTo>
                  <a:pt x="37" y="11"/>
                  <a:pt x="37" y="10"/>
                  <a:pt x="34" y="8"/>
                </a:cubicBezTo>
                <a:cubicBezTo>
                  <a:pt x="33" y="6"/>
                  <a:pt x="33" y="3"/>
                  <a:pt x="31" y="2"/>
                </a:cubicBezTo>
                <a:cubicBezTo>
                  <a:pt x="30" y="1"/>
                  <a:pt x="27" y="0"/>
                  <a:pt x="27" y="0"/>
                </a:cubicBezTo>
                <a:cubicBezTo>
                  <a:pt x="20" y="1"/>
                  <a:pt x="17" y="5"/>
                  <a:pt x="10" y="7"/>
                </a:cubicBezTo>
                <a:cubicBezTo>
                  <a:pt x="9" y="13"/>
                  <a:pt x="11" y="17"/>
                  <a:pt x="6" y="20"/>
                </a:cubicBezTo>
                <a:cubicBezTo>
                  <a:pt x="5" y="23"/>
                  <a:pt x="7" y="23"/>
                  <a:pt x="8" y="26"/>
                </a:cubicBezTo>
                <a:cubicBezTo>
                  <a:pt x="7" y="41"/>
                  <a:pt x="9" y="35"/>
                  <a:pt x="1" y="39"/>
                </a:cubicBezTo>
                <a:cubicBezTo>
                  <a:pt x="0" y="42"/>
                  <a:pt x="2" y="46"/>
                  <a:pt x="0" y="46"/>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2" name="Line 36"/>
          <p:cNvSpPr>
            <a:spLocks noChangeShapeType="1"/>
          </p:cNvSpPr>
          <p:nvPr/>
        </p:nvSpPr>
        <p:spPr bwMode="auto">
          <a:xfrm flipH="1">
            <a:off x="6477000" y="4478338"/>
            <a:ext cx="44450" cy="100012"/>
          </a:xfrm>
          <a:prstGeom prst="line">
            <a:avLst/>
          </a:prstGeom>
          <a:no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3" name="Line 37"/>
          <p:cNvSpPr>
            <a:spLocks noChangeShapeType="1"/>
          </p:cNvSpPr>
          <p:nvPr/>
        </p:nvSpPr>
        <p:spPr bwMode="auto">
          <a:xfrm flipH="1">
            <a:off x="6456363" y="4478338"/>
            <a:ext cx="42862" cy="166687"/>
          </a:xfrm>
          <a:prstGeom prst="line">
            <a:avLst/>
          </a:prstGeom>
          <a:noFill/>
          <a:ln w="2857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4" name="Freeform 38"/>
          <p:cNvSpPr>
            <a:spLocks/>
          </p:cNvSpPr>
          <p:nvPr/>
        </p:nvSpPr>
        <p:spPr bwMode="auto">
          <a:xfrm rot="929956">
            <a:off x="5383213" y="5100638"/>
            <a:ext cx="292100" cy="233362"/>
          </a:xfrm>
          <a:custGeom>
            <a:avLst/>
            <a:gdLst/>
            <a:ahLst/>
            <a:cxnLst>
              <a:cxn ang="0">
                <a:pos x="11" y="22"/>
              </a:cxn>
              <a:cxn ang="0">
                <a:pos x="20" y="18"/>
              </a:cxn>
              <a:cxn ang="0">
                <a:pos x="27" y="15"/>
              </a:cxn>
              <a:cxn ang="0">
                <a:pos x="31" y="10"/>
              </a:cxn>
              <a:cxn ang="0">
                <a:pos x="29" y="5"/>
              </a:cxn>
              <a:cxn ang="0">
                <a:pos x="22" y="0"/>
              </a:cxn>
              <a:cxn ang="0">
                <a:pos x="8" y="6"/>
              </a:cxn>
              <a:cxn ang="0">
                <a:pos x="3" y="11"/>
              </a:cxn>
              <a:cxn ang="0">
                <a:pos x="3" y="20"/>
              </a:cxn>
              <a:cxn ang="0">
                <a:pos x="7" y="22"/>
              </a:cxn>
              <a:cxn ang="0">
                <a:pos x="13" y="21"/>
              </a:cxn>
            </a:cxnLst>
            <a:rect l="0" t="0" r="r" b="b"/>
            <a:pathLst>
              <a:path w="32" h="22">
                <a:moveTo>
                  <a:pt x="11" y="22"/>
                </a:moveTo>
                <a:cubicBezTo>
                  <a:pt x="19" y="21"/>
                  <a:pt x="16" y="21"/>
                  <a:pt x="20" y="18"/>
                </a:cubicBezTo>
                <a:cubicBezTo>
                  <a:pt x="22" y="16"/>
                  <a:pt x="27" y="15"/>
                  <a:pt x="27" y="15"/>
                </a:cubicBezTo>
                <a:cubicBezTo>
                  <a:pt x="29" y="10"/>
                  <a:pt x="28" y="12"/>
                  <a:pt x="31" y="10"/>
                </a:cubicBezTo>
                <a:cubicBezTo>
                  <a:pt x="32" y="7"/>
                  <a:pt x="32" y="6"/>
                  <a:pt x="29" y="5"/>
                </a:cubicBezTo>
                <a:cubicBezTo>
                  <a:pt x="28" y="2"/>
                  <a:pt x="22" y="0"/>
                  <a:pt x="22" y="0"/>
                </a:cubicBezTo>
                <a:cubicBezTo>
                  <a:pt x="11" y="1"/>
                  <a:pt x="15" y="3"/>
                  <a:pt x="8" y="6"/>
                </a:cubicBezTo>
                <a:cubicBezTo>
                  <a:pt x="6" y="11"/>
                  <a:pt x="7" y="10"/>
                  <a:pt x="3" y="11"/>
                </a:cubicBezTo>
                <a:cubicBezTo>
                  <a:pt x="1" y="14"/>
                  <a:pt x="0" y="15"/>
                  <a:pt x="3" y="20"/>
                </a:cubicBezTo>
                <a:cubicBezTo>
                  <a:pt x="4" y="21"/>
                  <a:pt x="7" y="22"/>
                  <a:pt x="7" y="22"/>
                </a:cubicBezTo>
                <a:cubicBezTo>
                  <a:pt x="9" y="22"/>
                  <a:pt x="13" y="21"/>
                  <a:pt x="13" y="21"/>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5" name="Freeform 39"/>
          <p:cNvSpPr>
            <a:spLocks/>
          </p:cNvSpPr>
          <p:nvPr/>
        </p:nvSpPr>
        <p:spPr bwMode="auto">
          <a:xfrm>
            <a:off x="5194300" y="4968875"/>
            <a:ext cx="215900" cy="288925"/>
          </a:xfrm>
          <a:custGeom>
            <a:avLst/>
            <a:gdLst/>
            <a:ahLst/>
            <a:cxnLst>
              <a:cxn ang="0">
                <a:pos x="16" y="1"/>
              </a:cxn>
              <a:cxn ang="0">
                <a:pos x="21" y="6"/>
              </a:cxn>
              <a:cxn ang="0">
                <a:pos x="17" y="11"/>
              </a:cxn>
              <a:cxn ang="0">
                <a:pos x="10" y="22"/>
              </a:cxn>
              <a:cxn ang="0">
                <a:pos x="6" y="24"/>
              </a:cxn>
              <a:cxn ang="0">
                <a:pos x="8" y="12"/>
              </a:cxn>
              <a:cxn ang="0">
                <a:pos x="10" y="2"/>
              </a:cxn>
              <a:cxn ang="0">
                <a:pos x="14" y="0"/>
              </a:cxn>
              <a:cxn ang="0">
                <a:pos x="16" y="1"/>
              </a:cxn>
            </a:cxnLst>
            <a:rect l="0" t="0" r="r" b="b"/>
            <a:pathLst>
              <a:path w="21" h="24">
                <a:moveTo>
                  <a:pt x="16" y="1"/>
                </a:moveTo>
                <a:cubicBezTo>
                  <a:pt x="18" y="6"/>
                  <a:pt x="17" y="5"/>
                  <a:pt x="21" y="6"/>
                </a:cubicBezTo>
                <a:cubicBezTo>
                  <a:pt x="19" y="11"/>
                  <a:pt x="20" y="9"/>
                  <a:pt x="17" y="11"/>
                </a:cubicBezTo>
                <a:cubicBezTo>
                  <a:pt x="16" y="13"/>
                  <a:pt x="12" y="21"/>
                  <a:pt x="10" y="22"/>
                </a:cubicBezTo>
                <a:cubicBezTo>
                  <a:pt x="9" y="23"/>
                  <a:pt x="6" y="24"/>
                  <a:pt x="6" y="24"/>
                </a:cubicBezTo>
                <a:cubicBezTo>
                  <a:pt x="0" y="22"/>
                  <a:pt x="3" y="14"/>
                  <a:pt x="8" y="12"/>
                </a:cubicBezTo>
                <a:cubicBezTo>
                  <a:pt x="10" y="9"/>
                  <a:pt x="8" y="5"/>
                  <a:pt x="10" y="2"/>
                </a:cubicBezTo>
                <a:cubicBezTo>
                  <a:pt x="11" y="1"/>
                  <a:pt x="14" y="0"/>
                  <a:pt x="14" y="0"/>
                </a:cubicBezTo>
                <a:cubicBezTo>
                  <a:pt x="17" y="1"/>
                  <a:pt x="18" y="1"/>
                  <a:pt x="16" y="1"/>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6" name="Freeform 40"/>
          <p:cNvSpPr>
            <a:spLocks/>
          </p:cNvSpPr>
          <p:nvPr/>
        </p:nvSpPr>
        <p:spPr bwMode="auto">
          <a:xfrm>
            <a:off x="4970463" y="4857750"/>
            <a:ext cx="542925" cy="400050"/>
          </a:xfrm>
          <a:custGeom>
            <a:avLst/>
            <a:gdLst/>
            <a:ahLst/>
            <a:cxnLst>
              <a:cxn ang="0">
                <a:pos x="10" y="36"/>
              </a:cxn>
              <a:cxn ang="0">
                <a:pos x="21" y="10"/>
              </a:cxn>
              <a:cxn ang="0">
                <a:pos x="29" y="6"/>
              </a:cxn>
              <a:cxn ang="0">
                <a:pos x="29" y="4"/>
              </a:cxn>
              <a:cxn ang="0">
                <a:pos x="23" y="2"/>
              </a:cxn>
              <a:cxn ang="0">
                <a:pos x="6" y="8"/>
              </a:cxn>
              <a:cxn ang="0">
                <a:pos x="6" y="17"/>
              </a:cxn>
              <a:cxn ang="0">
                <a:pos x="3" y="24"/>
              </a:cxn>
              <a:cxn ang="0">
                <a:pos x="10" y="36"/>
              </a:cxn>
            </a:cxnLst>
            <a:rect l="0" t="0" r="r" b="b"/>
            <a:pathLst>
              <a:path w="50" h="36">
                <a:moveTo>
                  <a:pt x="10" y="36"/>
                </a:moveTo>
                <a:cubicBezTo>
                  <a:pt x="6" y="18"/>
                  <a:pt x="5" y="12"/>
                  <a:pt x="21" y="10"/>
                </a:cubicBezTo>
                <a:cubicBezTo>
                  <a:pt x="24" y="8"/>
                  <a:pt x="27" y="8"/>
                  <a:pt x="29" y="6"/>
                </a:cubicBezTo>
                <a:cubicBezTo>
                  <a:pt x="39" y="7"/>
                  <a:pt x="50" y="6"/>
                  <a:pt x="29" y="4"/>
                </a:cubicBezTo>
                <a:cubicBezTo>
                  <a:pt x="25" y="2"/>
                  <a:pt x="28" y="0"/>
                  <a:pt x="23" y="2"/>
                </a:cubicBezTo>
                <a:cubicBezTo>
                  <a:pt x="21" y="6"/>
                  <a:pt x="11" y="6"/>
                  <a:pt x="6" y="8"/>
                </a:cubicBezTo>
                <a:cubicBezTo>
                  <a:pt x="5" y="12"/>
                  <a:pt x="0" y="14"/>
                  <a:pt x="6" y="17"/>
                </a:cubicBezTo>
                <a:cubicBezTo>
                  <a:pt x="5" y="19"/>
                  <a:pt x="4" y="22"/>
                  <a:pt x="3" y="24"/>
                </a:cubicBezTo>
                <a:cubicBezTo>
                  <a:pt x="5" y="25"/>
                  <a:pt x="11" y="35"/>
                  <a:pt x="10" y="36"/>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7" name="Freeform 41"/>
          <p:cNvSpPr>
            <a:spLocks/>
          </p:cNvSpPr>
          <p:nvPr/>
        </p:nvSpPr>
        <p:spPr bwMode="auto">
          <a:xfrm>
            <a:off x="5089525" y="4979988"/>
            <a:ext cx="195263" cy="277812"/>
          </a:xfrm>
          <a:custGeom>
            <a:avLst/>
            <a:gdLst/>
            <a:ahLst/>
            <a:cxnLst>
              <a:cxn ang="0">
                <a:pos x="2" y="5"/>
              </a:cxn>
              <a:cxn ang="0">
                <a:pos x="11" y="0"/>
              </a:cxn>
              <a:cxn ang="0">
                <a:pos x="12" y="4"/>
              </a:cxn>
              <a:cxn ang="0">
                <a:pos x="7" y="25"/>
              </a:cxn>
              <a:cxn ang="0">
                <a:pos x="2" y="14"/>
              </a:cxn>
              <a:cxn ang="0">
                <a:pos x="4" y="4"/>
              </a:cxn>
            </a:cxnLst>
            <a:rect l="0" t="0" r="r" b="b"/>
            <a:pathLst>
              <a:path w="18" h="25">
                <a:moveTo>
                  <a:pt x="2" y="5"/>
                </a:moveTo>
                <a:cubicBezTo>
                  <a:pt x="5" y="3"/>
                  <a:pt x="8" y="2"/>
                  <a:pt x="11" y="0"/>
                </a:cubicBezTo>
                <a:cubicBezTo>
                  <a:pt x="18" y="2"/>
                  <a:pt x="14" y="0"/>
                  <a:pt x="12" y="4"/>
                </a:cubicBezTo>
                <a:cubicBezTo>
                  <a:pt x="11" y="12"/>
                  <a:pt x="9" y="17"/>
                  <a:pt x="7" y="25"/>
                </a:cubicBezTo>
                <a:cubicBezTo>
                  <a:pt x="0" y="22"/>
                  <a:pt x="3" y="24"/>
                  <a:pt x="2" y="14"/>
                </a:cubicBezTo>
                <a:cubicBezTo>
                  <a:pt x="2" y="12"/>
                  <a:pt x="4" y="6"/>
                  <a:pt x="4" y="4"/>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8" name="Line 42"/>
          <p:cNvSpPr>
            <a:spLocks noChangeShapeType="1"/>
          </p:cNvSpPr>
          <p:nvPr/>
        </p:nvSpPr>
        <p:spPr bwMode="auto">
          <a:xfrm flipH="1">
            <a:off x="5187950" y="5035550"/>
            <a:ext cx="53975" cy="177800"/>
          </a:xfrm>
          <a:prstGeom prst="line">
            <a:avLst/>
          </a:prstGeom>
          <a:noFill/>
          <a:ln w="222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19" name="Line 43"/>
          <p:cNvSpPr>
            <a:spLocks noChangeShapeType="1"/>
          </p:cNvSpPr>
          <p:nvPr/>
        </p:nvSpPr>
        <p:spPr bwMode="auto">
          <a:xfrm flipV="1">
            <a:off x="5437188" y="5080000"/>
            <a:ext cx="107950" cy="22225"/>
          </a:xfrm>
          <a:prstGeom prst="line">
            <a:avLst/>
          </a:prstGeom>
          <a:noFill/>
          <a:ln w="254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0" name="Line 44"/>
          <p:cNvSpPr>
            <a:spLocks noChangeShapeType="1"/>
          </p:cNvSpPr>
          <p:nvPr/>
        </p:nvSpPr>
        <p:spPr bwMode="auto">
          <a:xfrm flipH="1">
            <a:off x="5349875" y="5202238"/>
            <a:ext cx="42863" cy="66675"/>
          </a:xfrm>
          <a:prstGeom prst="line">
            <a:avLst/>
          </a:prstGeom>
          <a:noFill/>
          <a:ln w="222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1" name="Line 45"/>
          <p:cNvSpPr>
            <a:spLocks noChangeShapeType="1"/>
          </p:cNvSpPr>
          <p:nvPr/>
        </p:nvSpPr>
        <p:spPr bwMode="auto">
          <a:xfrm>
            <a:off x="5253038" y="5046663"/>
            <a:ext cx="0" cy="66675"/>
          </a:xfrm>
          <a:prstGeom prst="line">
            <a:avLst/>
          </a:prstGeom>
          <a:noFill/>
          <a:ln w="1905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2" name="Line 46"/>
          <p:cNvSpPr>
            <a:spLocks noChangeShapeType="1"/>
          </p:cNvSpPr>
          <p:nvPr/>
        </p:nvSpPr>
        <p:spPr bwMode="auto">
          <a:xfrm>
            <a:off x="5199063" y="5235575"/>
            <a:ext cx="53975" cy="55563"/>
          </a:xfrm>
          <a:prstGeom prst="line">
            <a:avLst/>
          </a:prstGeom>
          <a:noFill/>
          <a:ln w="1905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3" name="Line 47"/>
          <p:cNvSpPr>
            <a:spLocks noChangeShapeType="1"/>
          </p:cNvSpPr>
          <p:nvPr/>
        </p:nvSpPr>
        <p:spPr bwMode="auto">
          <a:xfrm>
            <a:off x="5089525" y="5091113"/>
            <a:ext cx="0" cy="122237"/>
          </a:xfrm>
          <a:prstGeom prst="line">
            <a:avLst/>
          </a:prstGeom>
          <a:noFill/>
          <a:ln w="222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4" name="Line 48"/>
          <p:cNvSpPr>
            <a:spLocks noChangeShapeType="1"/>
          </p:cNvSpPr>
          <p:nvPr/>
        </p:nvSpPr>
        <p:spPr bwMode="auto">
          <a:xfrm flipV="1">
            <a:off x="5111750" y="4946650"/>
            <a:ext cx="161925" cy="55563"/>
          </a:xfrm>
          <a:prstGeom prst="line">
            <a:avLst/>
          </a:prstGeom>
          <a:noFill/>
          <a:ln w="127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5" name="Line 49"/>
          <p:cNvSpPr>
            <a:spLocks noChangeShapeType="1"/>
          </p:cNvSpPr>
          <p:nvPr/>
        </p:nvSpPr>
        <p:spPr bwMode="auto">
          <a:xfrm flipH="1">
            <a:off x="5100638" y="4991100"/>
            <a:ext cx="33337" cy="88900"/>
          </a:xfrm>
          <a:prstGeom prst="line">
            <a:avLst/>
          </a:prstGeom>
          <a:noFill/>
          <a:ln w="1587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6" name="Line 50"/>
          <p:cNvSpPr>
            <a:spLocks noChangeShapeType="1"/>
          </p:cNvSpPr>
          <p:nvPr/>
        </p:nvSpPr>
        <p:spPr bwMode="auto">
          <a:xfrm>
            <a:off x="5556250" y="5080000"/>
            <a:ext cx="184150" cy="133350"/>
          </a:xfrm>
          <a:prstGeom prst="line">
            <a:avLst/>
          </a:prstGeom>
          <a:noFill/>
          <a:ln w="254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7" name="Line 51"/>
          <p:cNvSpPr>
            <a:spLocks noChangeShapeType="1"/>
          </p:cNvSpPr>
          <p:nvPr/>
        </p:nvSpPr>
        <p:spPr bwMode="auto">
          <a:xfrm>
            <a:off x="5653088" y="5135563"/>
            <a:ext cx="53975" cy="111125"/>
          </a:xfrm>
          <a:prstGeom prst="line">
            <a:avLst/>
          </a:prstGeom>
          <a:noFill/>
          <a:ln w="1905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8" name="Freeform 52"/>
          <p:cNvSpPr>
            <a:spLocks/>
          </p:cNvSpPr>
          <p:nvPr/>
        </p:nvSpPr>
        <p:spPr bwMode="auto">
          <a:xfrm>
            <a:off x="5360988" y="5324475"/>
            <a:ext cx="292100" cy="66675"/>
          </a:xfrm>
          <a:custGeom>
            <a:avLst/>
            <a:gdLst/>
            <a:ahLst/>
            <a:cxnLst>
              <a:cxn ang="0">
                <a:pos x="3" y="1"/>
              </a:cxn>
              <a:cxn ang="0">
                <a:pos x="18" y="0"/>
              </a:cxn>
              <a:cxn ang="0">
                <a:pos x="25" y="1"/>
              </a:cxn>
              <a:cxn ang="0">
                <a:pos x="20" y="5"/>
              </a:cxn>
              <a:cxn ang="0">
                <a:pos x="12" y="6"/>
              </a:cxn>
              <a:cxn ang="0">
                <a:pos x="4" y="5"/>
              </a:cxn>
              <a:cxn ang="0">
                <a:pos x="3" y="1"/>
              </a:cxn>
            </a:cxnLst>
            <a:rect l="0" t="0" r="r" b="b"/>
            <a:pathLst>
              <a:path w="27" h="6">
                <a:moveTo>
                  <a:pt x="3" y="1"/>
                </a:moveTo>
                <a:cubicBezTo>
                  <a:pt x="8" y="2"/>
                  <a:pt x="13" y="3"/>
                  <a:pt x="18" y="0"/>
                </a:cubicBezTo>
                <a:cubicBezTo>
                  <a:pt x="20" y="0"/>
                  <a:pt x="23" y="0"/>
                  <a:pt x="25" y="1"/>
                </a:cubicBezTo>
                <a:cubicBezTo>
                  <a:pt x="27" y="2"/>
                  <a:pt x="22" y="5"/>
                  <a:pt x="20" y="5"/>
                </a:cubicBezTo>
                <a:cubicBezTo>
                  <a:pt x="17" y="5"/>
                  <a:pt x="15" y="6"/>
                  <a:pt x="12" y="6"/>
                </a:cubicBezTo>
                <a:cubicBezTo>
                  <a:pt x="9" y="6"/>
                  <a:pt x="7" y="6"/>
                  <a:pt x="4" y="5"/>
                </a:cubicBezTo>
                <a:cubicBezTo>
                  <a:pt x="0" y="4"/>
                  <a:pt x="6" y="1"/>
                  <a:pt x="3" y="1"/>
                </a:cubicBezTo>
                <a:close/>
              </a:path>
            </a:pathLst>
          </a:custGeom>
          <a:solidFill>
            <a:srgbClr val="FFFFFF"/>
          </a:solidFill>
          <a:ln w="9525" cap="flat" cmpd="sng">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29" name="Freeform 53"/>
          <p:cNvSpPr>
            <a:spLocks/>
          </p:cNvSpPr>
          <p:nvPr/>
        </p:nvSpPr>
        <p:spPr bwMode="auto">
          <a:xfrm>
            <a:off x="5410200" y="5029200"/>
            <a:ext cx="173038" cy="100013"/>
          </a:xfrm>
          <a:custGeom>
            <a:avLst/>
            <a:gdLst/>
            <a:ahLst/>
            <a:cxnLst>
              <a:cxn ang="0">
                <a:pos x="0" y="4"/>
              </a:cxn>
              <a:cxn ang="0">
                <a:pos x="4" y="9"/>
              </a:cxn>
              <a:cxn ang="0">
                <a:pos x="16" y="6"/>
              </a:cxn>
              <a:cxn ang="0">
                <a:pos x="0" y="4"/>
              </a:cxn>
            </a:cxnLst>
            <a:rect l="0" t="0" r="r" b="b"/>
            <a:pathLst>
              <a:path w="16" h="9">
                <a:moveTo>
                  <a:pt x="0" y="4"/>
                </a:moveTo>
                <a:cubicBezTo>
                  <a:pt x="2" y="9"/>
                  <a:pt x="1" y="7"/>
                  <a:pt x="4" y="9"/>
                </a:cubicBezTo>
                <a:cubicBezTo>
                  <a:pt x="10" y="6"/>
                  <a:pt x="7" y="7"/>
                  <a:pt x="16" y="6"/>
                </a:cubicBezTo>
                <a:cubicBezTo>
                  <a:pt x="13" y="0"/>
                  <a:pt x="6" y="4"/>
                  <a:pt x="0" y="4"/>
                </a:cubicBezTo>
                <a:close/>
              </a:path>
            </a:pathLst>
          </a:custGeom>
          <a:solidFill>
            <a:srgbClr val="FFFFFF"/>
          </a:solidFill>
          <a:ln w="9525" cap="flat" cmpd="sng">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0" name="Freeform 54"/>
          <p:cNvSpPr>
            <a:spLocks/>
          </p:cNvSpPr>
          <p:nvPr/>
        </p:nvSpPr>
        <p:spPr bwMode="auto">
          <a:xfrm>
            <a:off x="4008438" y="4191000"/>
            <a:ext cx="639762" cy="557213"/>
          </a:xfrm>
          <a:custGeom>
            <a:avLst/>
            <a:gdLst/>
            <a:ahLst/>
            <a:cxnLst>
              <a:cxn ang="0">
                <a:pos x="9" y="19"/>
              </a:cxn>
              <a:cxn ang="0">
                <a:pos x="22" y="22"/>
              </a:cxn>
              <a:cxn ang="0">
                <a:pos x="30" y="25"/>
              </a:cxn>
              <a:cxn ang="0">
                <a:pos x="40" y="29"/>
              </a:cxn>
              <a:cxn ang="0">
                <a:pos x="45" y="36"/>
              </a:cxn>
              <a:cxn ang="0">
                <a:pos x="50" y="41"/>
              </a:cxn>
              <a:cxn ang="0">
                <a:pos x="54" y="40"/>
              </a:cxn>
              <a:cxn ang="0">
                <a:pos x="51" y="33"/>
              </a:cxn>
              <a:cxn ang="0">
                <a:pos x="53" y="21"/>
              </a:cxn>
              <a:cxn ang="0">
                <a:pos x="47" y="18"/>
              </a:cxn>
              <a:cxn ang="0">
                <a:pos x="42" y="16"/>
              </a:cxn>
              <a:cxn ang="0">
                <a:pos x="30" y="11"/>
              </a:cxn>
              <a:cxn ang="0">
                <a:pos x="27" y="5"/>
              </a:cxn>
              <a:cxn ang="0">
                <a:pos x="8" y="4"/>
              </a:cxn>
              <a:cxn ang="0">
                <a:pos x="0" y="3"/>
              </a:cxn>
              <a:cxn ang="0">
                <a:pos x="8" y="16"/>
              </a:cxn>
              <a:cxn ang="0">
                <a:pos x="12" y="17"/>
              </a:cxn>
            </a:cxnLst>
            <a:rect l="0" t="0" r="r" b="b"/>
            <a:pathLst>
              <a:path w="59" h="50">
                <a:moveTo>
                  <a:pt x="9" y="19"/>
                </a:moveTo>
                <a:cubicBezTo>
                  <a:pt x="14" y="20"/>
                  <a:pt x="17" y="21"/>
                  <a:pt x="22" y="22"/>
                </a:cubicBezTo>
                <a:cubicBezTo>
                  <a:pt x="27" y="25"/>
                  <a:pt x="25" y="24"/>
                  <a:pt x="30" y="25"/>
                </a:cubicBezTo>
                <a:cubicBezTo>
                  <a:pt x="32" y="29"/>
                  <a:pt x="36" y="28"/>
                  <a:pt x="40" y="29"/>
                </a:cubicBezTo>
                <a:cubicBezTo>
                  <a:pt x="41" y="32"/>
                  <a:pt x="45" y="36"/>
                  <a:pt x="45" y="36"/>
                </a:cubicBezTo>
                <a:cubicBezTo>
                  <a:pt x="46" y="42"/>
                  <a:pt x="47" y="50"/>
                  <a:pt x="50" y="41"/>
                </a:cubicBezTo>
                <a:cubicBezTo>
                  <a:pt x="52" y="42"/>
                  <a:pt x="54" y="43"/>
                  <a:pt x="54" y="40"/>
                </a:cubicBezTo>
                <a:cubicBezTo>
                  <a:pt x="54" y="37"/>
                  <a:pt x="51" y="33"/>
                  <a:pt x="51" y="33"/>
                </a:cubicBezTo>
                <a:cubicBezTo>
                  <a:pt x="56" y="31"/>
                  <a:pt x="59" y="26"/>
                  <a:pt x="53" y="21"/>
                </a:cubicBezTo>
                <a:cubicBezTo>
                  <a:pt x="51" y="20"/>
                  <a:pt x="47" y="18"/>
                  <a:pt x="47" y="18"/>
                </a:cubicBezTo>
                <a:cubicBezTo>
                  <a:pt x="46" y="15"/>
                  <a:pt x="45" y="15"/>
                  <a:pt x="42" y="16"/>
                </a:cubicBezTo>
                <a:cubicBezTo>
                  <a:pt x="33" y="15"/>
                  <a:pt x="36" y="14"/>
                  <a:pt x="30" y="11"/>
                </a:cubicBezTo>
                <a:cubicBezTo>
                  <a:pt x="29" y="9"/>
                  <a:pt x="27" y="5"/>
                  <a:pt x="27" y="5"/>
                </a:cubicBezTo>
                <a:cubicBezTo>
                  <a:pt x="21" y="8"/>
                  <a:pt x="14" y="7"/>
                  <a:pt x="8" y="4"/>
                </a:cubicBezTo>
                <a:cubicBezTo>
                  <a:pt x="6" y="0"/>
                  <a:pt x="4" y="1"/>
                  <a:pt x="0" y="3"/>
                </a:cubicBezTo>
                <a:cubicBezTo>
                  <a:pt x="0" y="5"/>
                  <a:pt x="7" y="15"/>
                  <a:pt x="8" y="16"/>
                </a:cubicBezTo>
                <a:cubicBezTo>
                  <a:pt x="11" y="22"/>
                  <a:pt x="9" y="20"/>
                  <a:pt x="12" y="17"/>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1" name="Freeform 55"/>
          <p:cNvSpPr>
            <a:spLocks/>
          </p:cNvSpPr>
          <p:nvPr/>
        </p:nvSpPr>
        <p:spPr bwMode="auto">
          <a:xfrm>
            <a:off x="4460875" y="4768850"/>
            <a:ext cx="184150" cy="388938"/>
          </a:xfrm>
          <a:custGeom>
            <a:avLst/>
            <a:gdLst/>
            <a:ahLst/>
            <a:cxnLst>
              <a:cxn ang="0">
                <a:pos x="8" y="4"/>
              </a:cxn>
              <a:cxn ang="0">
                <a:pos x="16" y="22"/>
              </a:cxn>
              <a:cxn ang="0">
                <a:pos x="5" y="25"/>
              </a:cxn>
              <a:cxn ang="0">
                <a:pos x="0" y="17"/>
              </a:cxn>
              <a:cxn ang="0">
                <a:pos x="5" y="8"/>
              </a:cxn>
              <a:cxn ang="0">
                <a:pos x="12" y="5"/>
              </a:cxn>
            </a:cxnLst>
            <a:rect l="0" t="0" r="r" b="b"/>
            <a:pathLst>
              <a:path w="17" h="35">
                <a:moveTo>
                  <a:pt x="8" y="4"/>
                </a:moveTo>
                <a:cubicBezTo>
                  <a:pt x="17" y="6"/>
                  <a:pt x="15" y="13"/>
                  <a:pt x="16" y="22"/>
                </a:cubicBezTo>
                <a:cubicBezTo>
                  <a:pt x="14" y="35"/>
                  <a:pt x="14" y="27"/>
                  <a:pt x="5" y="25"/>
                </a:cubicBezTo>
                <a:cubicBezTo>
                  <a:pt x="3" y="23"/>
                  <a:pt x="0" y="17"/>
                  <a:pt x="0" y="17"/>
                </a:cubicBezTo>
                <a:cubicBezTo>
                  <a:pt x="1" y="13"/>
                  <a:pt x="1" y="10"/>
                  <a:pt x="5" y="8"/>
                </a:cubicBezTo>
                <a:cubicBezTo>
                  <a:pt x="3" y="0"/>
                  <a:pt x="7" y="0"/>
                  <a:pt x="12" y="5"/>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2" name="Freeform 56"/>
          <p:cNvSpPr>
            <a:spLocks/>
          </p:cNvSpPr>
          <p:nvPr/>
        </p:nvSpPr>
        <p:spPr bwMode="auto">
          <a:xfrm>
            <a:off x="3409950" y="4378325"/>
            <a:ext cx="1093788" cy="601663"/>
          </a:xfrm>
          <a:custGeom>
            <a:avLst/>
            <a:gdLst/>
            <a:ahLst/>
            <a:cxnLst>
              <a:cxn ang="0">
                <a:pos x="9" y="11"/>
              </a:cxn>
              <a:cxn ang="0">
                <a:pos x="23" y="7"/>
              </a:cxn>
              <a:cxn ang="0">
                <a:pos x="43" y="3"/>
              </a:cxn>
              <a:cxn ang="0">
                <a:pos x="52" y="4"/>
              </a:cxn>
              <a:cxn ang="0">
                <a:pos x="66" y="8"/>
              </a:cxn>
              <a:cxn ang="0">
                <a:pos x="79" y="13"/>
              </a:cxn>
              <a:cxn ang="0">
                <a:pos x="88" y="16"/>
              </a:cxn>
              <a:cxn ang="0">
                <a:pos x="93" y="20"/>
              </a:cxn>
              <a:cxn ang="0">
                <a:pos x="98" y="25"/>
              </a:cxn>
              <a:cxn ang="0">
                <a:pos x="99" y="39"/>
              </a:cxn>
              <a:cxn ang="0">
                <a:pos x="94" y="43"/>
              </a:cxn>
              <a:cxn ang="0">
                <a:pos x="92" y="51"/>
              </a:cxn>
              <a:cxn ang="0">
                <a:pos x="86" y="54"/>
              </a:cxn>
              <a:cxn ang="0">
                <a:pos x="78" y="49"/>
              </a:cxn>
              <a:cxn ang="0">
                <a:pos x="72" y="42"/>
              </a:cxn>
              <a:cxn ang="0">
                <a:pos x="70" y="34"/>
              </a:cxn>
              <a:cxn ang="0">
                <a:pos x="64" y="31"/>
              </a:cxn>
              <a:cxn ang="0">
                <a:pos x="60" y="23"/>
              </a:cxn>
              <a:cxn ang="0">
                <a:pos x="46" y="22"/>
              </a:cxn>
              <a:cxn ang="0">
                <a:pos x="39" y="17"/>
              </a:cxn>
              <a:cxn ang="0">
                <a:pos x="37" y="16"/>
              </a:cxn>
              <a:cxn ang="0">
                <a:pos x="0" y="14"/>
              </a:cxn>
              <a:cxn ang="0">
                <a:pos x="14" y="9"/>
              </a:cxn>
              <a:cxn ang="0">
                <a:pos x="25" y="9"/>
              </a:cxn>
            </a:cxnLst>
            <a:rect l="0" t="0" r="r" b="b"/>
            <a:pathLst>
              <a:path w="101" h="54">
                <a:moveTo>
                  <a:pt x="9" y="11"/>
                </a:moveTo>
                <a:cubicBezTo>
                  <a:pt x="19" y="10"/>
                  <a:pt x="15" y="9"/>
                  <a:pt x="23" y="7"/>
                </a:cubicBezTo>
                <a:cubicBezTo>
                  <a:pt x="26" y="0"/>
                  <a:pt x="37" y="3"/>
                  <a:pt x="43" y="3"/>
                </a:cubicBezTo>
                <a:cubicBezTo>
                  <a:pt x="46" y="1"/>
                  <a:pt x="49" y="2"/>
                  <a:pt x="52" y="4"/>
                </a:cubicBezTo>
                <a:cubicBezTo>
                  <a:pt x="59" y="2"/>
                  <a:pt x="57" y="6"/>
                  <a:pt x="66" y="8"/>
                </a:cubicBezTo>
                <a:cubicBezTo>
                  <a:pt x="68" y="13"/>
                  <a:pt x="74" y="12"/>
                  <a:pt x="79" y="13"/>
                </a:cubicBezTo>
                <a:cubicBezTo>
                  <a:pt x="85" y="16"/>
                  <a:pt x="82" y="15"/>
                  <a:pt x="88" y="16"/>
                </a:cubicBezTo>
                <a:cubicBezTo>
                  <a:pt x="90" y="17"/>
                  <a:pt x="91" y="19"/>
                  <a:pt x="93" y="20"/>
                </a:cubicBezTo>
                <a:cubicBezTo>
                  <a:pt x="94" y="23"/>
                  <a:pt x="95" y="24"/>
                  <a:pt x="98" y="25"/>
                </a:cubicBezTo>
                <a:cubicBezTo>
                  <a:pt x="100" y="31"/>
                  <a:pt x="101" y="30"/>
                  <a:pt x="99" y="39"/>
                </a:cubicBezTo>
                <a:cubicBezTo>
                  <a:pt x="99" y="41"/>
                  <a:pt x="94" y="43"/>
                  <a:pt x="94" y="43"/>
                </a:cubicBezTo>
                <a:cubicBezTo>
                  <a:pt x="93" y="45"/>
                  <a:pt x="93" y="49"/>
                  <a:pt x="92" y="51"/>
                </a:cubicBezTo>
                <a:cubicBezTo>
                  <a:pt x="91" y="53"/>
                  <a:pt x="86" y="54"/>
                  <a:pt x="86" y="54"/>
                </a:cubicBezTo>
                <a:cubicBezTo>
                  <a:pt x="82" y="53"/>
                  <a:pt x="81" y="51"/>
                  <a:pt x="78" y="49"/>
                </a:cubicBezTo>
                <a:cubicBezTo>
                  <a:pt x="77" y="46"/>
                  <a:pt x="72" y="42"/>
                  <a:pt x="72" y="42"/>
                </a:cubicBezTo>
                <a:cubicBezTo>
                  <a:pt x="72" y="39"/>
                  <a:pt x="72" y="36"/>
                  <a:pt x="70" y="34"/>
                </a:cubicBezTo>
                <a:cubicBezTo>
                  <a:pt x="68" y="33"/>
                  <a:pt x="64" y="31"/>
                  <a:pt x="64" y="31"/>
                </a:cubicBezTo>
                <a:cubicBezTo>
                  <a:pt x="63" y="28"/>
                  <a:pt x="60" y="23"/>
                  <a:pt x="60" y="23"/>
                </a:cubicBezTo>
                <a:cubicBezTo>
                  <a:pt x="54" y="24"/>
                  <a:pt x="51" y="25"/>
                  <a:pt x="46" y="22"/>
                </a:cubicBezTo>
                <a:cubicBezTo>
                  <a:pt x="44" y="19"/>
                  <a:pt x="42" y="18"/>
                  <a:pt x="39" y="17"/>
                </a:cubicBezTo>
                <a:cubicBezTo>
                  <a:pt x="38" y="17"/>
                  <a:pt x="37" y="16"/>
                  <a:pt x="37" y="16"/>
                </a:cubicBezTo>
                <a:cubicBezTo>
                  <a:pt x="25" y="16"/>
                  <a:pt x="6" y="25"/>
                  <a:pt x="0" y="14"/>
                </a:cubicBezTo>
                <a:cubicBezTo>
                  <a:pt x="2" y="10"/>
                  <a:pt x="14" y="9"/>
                  <a:pt x="14" y="9"/>
                </a:cubicBezTo>
                <a:cubicBezTo>
                  <a:pt x="16" y="6"/>
                  <a:pt x="25" y="9"/>
                  <a:pt x="25" y="9"/>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3" name="Freeform 57"/>
          <p:cNvSpPr>
            <a:spLocks/>
          </p:cNvSpPr>
          <p:nvPr/>
        </p:nvSpPr>
        <p:spPr bwMode="auto">
          <a:xfrm>
            <a:off x="3648075" y="4233863"/>
            <a:ext cx="314325" cy="122237"/>
          </a:xfrm>
          <a:custGeom>
            <a:avLst/>
            <a:gdLst/>
            <a:ahLst/>
            <a:cxnLst>
              <a:cxn ang="0">
                <a:pos x="1" y="10"/>
              </a:cxn>
              <a:cxn ang="0">
                <a:pos x="9" y="3"/>
              </a:cxn>
              <a:cxn ang="0">
                <a:pos x="16" y="0"/>
              </a:cxn>
              <a:cxn ang="0">
                <a:pos x="27" y="1"/>
              </a:cxn>
              <a:cxn ang="0">
                <a:pos x="29" y="5"/>
              </a:cxn>
              <a:cxn ang="0">
                <a:pos x="7" y="11"/>
              </a:cxn>
              <a:cxn ang="0">
                <a:pos x="3" y="10"/>
              </a:cxn>
            </a:cxnLst>
            <a:rect l="0" t="0" r="r" b="b"/>
            <a:pathLst>
              <a:path w="29" h="11">
                <a:moveTo>
                  <a:pt x="1" y="10"/>
                </a:moveTo>
                <a:cubicBezTo>
                  <a:pt x="3" y="5"/>
                  <a:pt x="4" y="5"/>
                  <a:pt x="9" y="3"/>
                </a:cubicBezTo>
                <a:cubicBezTo>
                  <a:pt x="11" y="2"/>
                  <a:pt x="16" y="0"/>
                  <a:pt x="16" y="0"/>
                </a:cubicBezTo>
                <a:cubicBezTo>
                  <a:pt x="20" y="0"/>
                  <a:pt x="24" y="0"/>
                  <a:pt x="27" y="1"/>
                </a:cubicBezTo>
                <a:cubicBezTo>
                  <a:pt x="28" y="2"/>
                  <a:pt x="29" y="5"/>
                  <a:pt x="29" y="5"/>
                </a:cubicBezTo>
                <a:cubicBezTo>
                  <a:pt x="22" y="9"/>
                  <a:pt x="16" y="10"/>
                  <a:pt x="7" y="11"/>
                </a:cubicBezTo>
                <a:cubicBezTo>
                  <a:pt x="2" y="10"/>
                  <a:pt x="0" y="10"/>
                  <a:pt x="3" y="10"/>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4" name="Line 58"/>
          <p:cNvSpPr>
            <a:spLocks noChangeShapeType="1"/>
          </p:cNvSpPr>
          <p:nvPr/>
        </p:nvSpPr>
        <p:spPr bwMode="auto">
          <a:xfrm>
            <a:off x="3919538" y="4322763"/>
            <a:ext cx="184150" cy="77787"/>
          </a:xfrm>
          <a:prstGeom prst="line">
            <a:avLst/>
          </a:prstGeom>
          <a:noFill/>
          <a:ln w="222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5" name="Line 59"/>
          <p:cNvSpPr>
            <a:spLocks noChangeShapeType="1"/>
          </p:cNvSpPr>
          <p:nvPr/>
        </p:nvSpPr>
        <p:spPr bwMode="auto">
          <a:xfrm>
            <a:off x="3962400" y="4343400"/>
            <a:ext cx="130175" cy="55563"/>
          </a:xfrm>
          <a:prstGeom prst="line">
            <a:avLst/>
          </a:prstGeom>
          <a:noFill/>
          <a:ln w="222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6" name="Line 60"/>
          <p:cNvSpPr>
            <a:spLocks noChangeShapeType="1"/>
          </p:cNvSpPr>
          <p:nvPr/>
        </p:nvSpPr>
        <p:spPr bwMode="auto">
          <a:xfrm>
            <a:off x="4092575" y="4333875"/>
            <a:ext cx="33338" cy="44450"/>
          </a:xfrm>
          <a:prstGeom prst="line">
            <a:avLst/>
          </a:prstGeom>
          <a:noFill/>
          <a:ln w="1587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7" name="Line 61"/>
          <p:cNvSpPr>
            <a:spLocks noChangeShapeType="1"/>
          </p:cNvSpPr>
          <p:nvPr/>
        </p:nvSpPr>
        <p:spPr bwMode="auto">
          <a:xfrm flipH="1">
            <a:off x="4460875" y="4835525"/>
            <a:ext cx="33338" cy="33338"/>
          </a:xfrm>
          <a:prstGeom prst="line">
            <a:avLst/>
          </a:prstGeom>
          <a:noFill/>
          <a:ln w="349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8" name="Freeform 62"/>
          <p:cNvSpPr>
            <a:spLocks/>
          </p:cNvSpPr>
          <p:nvPr/>
        </p:nvSpPr>
        <p:spPr bwMode="auto">
          <a:xfrm>
            <a:off x="2987675" y="4489450"/>
            <a:ext cx="346075" cy="223838"/>
          </a:xfrm>
          <a:custGeom>
            <a:avLst/>
            <a:gdLst/>
            <a:ahLst/>
            <a:cxnLst>
              <a:cxn ang="0">
                <a:pos x="0" y="20"/>
              </a:cxn>
              <a:cxn ang="0">
                <a:pos x="5" y="17"/>
              </a:cxn>
              <a:cxn ang="0">
                <a:pos x="18" y="12"/>
              </a:cxn>
              <a:cxn ang="0">
                <a:pos x="23" y="9"/>
              </a:cxn>
              <a:cxn ang="0">
                <a:pos x="30" y="6"/>
              </a:cxn>
              <a:cxn ang="0">
                <a:pos x="31" y="0"/>
              </a:cxn>
              <a:cxn ang="0">
                <a:pos x="11" y="3"/>
              </a:cxn>
              <a:cxn ang="0">
                <a:pos x="7" y="6"/>
              </a:cxn>
              <a:cxn ang="0">
                <a:pos x="1" y="15"/>
              </a:cxn>
              <a:cxn ang="0">
                <a:pos x="0" y="20"/>
              </a:cxn>
            </a:cxnLst>
            <a:rect l="0" t="0" r="r" b="b"/>
            <a:pathLst>
              <a:path w="32" h="20">
                <a:moveTo>
                  <a:pt x="0" y="20"/>
                </a:moveTo>
                <a:cubicBezTo>
                  <a:pt x="3" y="17"/>
                  <a:pt x="1" y="18"/>
                  <a:pt x="5" y="17"/>
                </a:cubicBezTo>
                <a:cubicBezTo>
                  <a:pt x="11" y="11"/>
                  <a:pt x="4" y="13"/>
                  <a:pt x="18" y="12"/>
                </a:cubicBezTo>
                <a:cubicBezTo>
                  <a:pt x="21" y="9"/>
                  <a:pt x="19" y="10"/>
                  <a:pt x="23" y="9"/>
                </a:cubicBezTo>
                <a:cubicBezTo>
                  <a:pt x="26" y="6"/>
                  <a:pt x="24" y="7"/>
                  <a:pt x="30" y="6"/>
                </a:cubicBezTo>
                <a:cubicBezTo>
                  <a:pt x="31" y="4"/>
                  <a:pt x="32" y="1"/>
                  <a:pt x="31" y="0"/>
                </a:cubicBezTo>
                <a:cubicBezTo>
                  <a:pt x="8" y="1"/>
                  <a:pt x="21" y="0"/>
                  <a:pt x="11" y="3"/>
                </a:cubicBezTo>
                <a:cubicBezTo>
                  <a:pt x="8" y="6"/>
                  <a:pt x="10" y="5"/>
                  <a:pt x="7" y="6"/>
                </a:cubicBezTo>
                <a:cubicBezTo>
                  <a:pt x="6" y="9"/>
                  <a:pt x="1" y="15"/>
                  <a:pt x="1" y="15"/>
                </a:cubicBezTo>
                <a:cubicBezTo>
                  <a:pt x="1" y="17"/>
                  <a:pt x="0" y="20"/>
                  <a:pt x="0" y="20"/>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39" name="Freeform 63"/>
          <p:cNvSpPr>
            <a:spLocks/>
          </p:cNvSpPr>
          <p:nvPr/>
        </p:nvSpPr>
        <p:spPr bwMode="auto">
          <a:xfrm>
            <a:off x="2922588" y="4713288"/>
            <a:ext cx="107950" cy="77787"/>
          </a:xfrm>
          <a:custGeom>
            <a:avLst/>
            <a:gdLst/>
            <a:ahLst/>
            <a:cxnLst>
              <a:cxn ang="0">
                <a:pos x="0" y="5"/>
              </a:cxn>
              <a:cxn ang="0">
                <a:pos x="6" y="6"/>
              </a:cxn>
              <a:cxn ang="0">
                <a:pos x="9" y="4"/>
              </a:cxn>
              <a:cxn ang="0">
                <a:pos x="6" y="0"/>
              </a:cxn>
              <a:cxn ang="0">
                <a:pos x="1" y="4"/>
              </a:cxn>
              <a:cxn ang="0">
                <a:pos x="0" y="5"/>
              </a:cxn>
            </a:cxnLst>
            <a:rect l="0" t="0" r="r" b="b"/>
            <a:pathLst>
              <a:path w="10" h="7">
                <a:moveTo>
                  <a:pt x="0" y="5"/>
                </a:moveTo>
                <a:cubicBezTo>
                  <a:pt x="3" y="7"/>
                  <a:pt x="2" y="7"/>
                  <a:pt x="6" y="6"/>
                </a:cubicBezTo>
                <a:cubicBezTo>
                  <a:pt x="7" y="5"/>
                  <a:pt x="9" y="5"/>
                  <a:pt x="9" y="4"/>
                </a:cubicBezTo>
                <a:cubicBezTo>
                  <a:pt x="10" y="2"/>
                  <a:pt x="6" y="0"/>
                  <a:pt x="6" y="0"/>
                </a:cubicBezTo>
                <a:lnTo>
                  <a:pt x="1" y="4"/>
                </a:lnTo>
                <a:cubicBezTo>
                  <a:pt x="1" y="4"/>
                  <a:pt x="0" y="5"/>
                  <a:pt x="0" y="5"/>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0" name="Line 64"/>
          <p:cNvSpPr>
            <a:spLocks noChangeShapeType="1"/>
          </p:cNvSpPr>
          <p:nvPr/>
        </p:nvSpPr>
        <p:spPr bwMode="auto">
          <a:xfrm flipV="1">
            <a:off x="3171825" y="4667250"/>
            <a:ext cx="292100" cy="46038"/>
          </a:xfrm>
          <a:prstGeom prst="line">
            <a:avLst/>
          </a:prstGeom>
          <a:noFill/>
          <a:ln w="4445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1" name="Line 65"/>
          <p:cNvSpPr>
            <a:spLocks noChangeShapeType="1"/>
          </p:cNvSpPr>
          <p:nvPr/>
        </p:nvSpPr>
        <p:spPr bwMode="auto">
          <a:xfrm>
            <a:off x="3367088" y="4545013"/>
            <a:ext cx="9525" cy="133350"/>
          </a:xfrm>
          <a:prstGeom prst="line">
            <a:avLst/>
          </a:prstGeom>
          <a:noFill/>
          <a:ln w="381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2" name="Line 66"/>
          <p:cNvSpPr>
            <a:spLocks noChangeShapeType="1"/>
          </p:cNvSpPr>
          <p:nvPr/>
        </p:nvSpPr>
        <p:spPr bwMode="auto">
          <a:xfrm flipH="1">
            <a:off x="3268663" y="4567238"/>
            <a:ext cx="76200" cy="111125"/>
          </a:xfrm>
          <a:prstGeom prst="line">
            <a:avLst/>
          </a:prstGeom>
          <a:noFill/>
          <a:ln w="508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3" name="Line 67"/>
          <p:cNvSpPr>
            <a:spLocks noChangeShapeType="1"/>
          </p:cNvSpPr>
          <p:nvPr/>
        </p:nvSpPr>
        <p:spPr bwMode="auto">
          <a:xfrm flipH="1">
            <a:off x="3214688" y="4622800"/>
            <a:ext cx="42862" cy="66675"/>
          </a:xfrm>
          <a:prstGeom prst="line">
            <a:avLst/>
          </a:prstGeom>
          <a:noFill/>
          <a:ln w="381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4" name="Freeform 68"/>
          <p:cNvSpPr>
            <a:spLocks/>
          </p:cNvSpPr>
          <p:nvPr/>
        </p:nvSpPr>
        <p:spPr bwMode="auto">
          <a:xfrm>
            <a:off x="2543175" y="4768850"/>
            <a:ext cx="357188" cy="122238"/>
          </a:xfrm>
          <a:custGeom>
            <a:avLst/>
            <a:gdLst/>
            <a:ahLst/>
            <a:cxnLst>
              <a:cxn ang="0">
                <a:pos x="0" y="7"/>
              </a:cxn>
              <a:cxn ang="0">
                <a:pos x="13" y="3"/>
              </a:cxn>
              <a:cxn ang="0">
                <a:pos x="24" y="2"/>
              </a:cxn>
              <a:cxn ang="0">
                <a:pos x="25" y="4"/>
              </a:cxn>
              <a:cxn ang="0">
                <a:pos x="31" y="5"/>
              </a:cxn>
              <a:cxn ang="0">
                <a:pos x="20" y="6"/>
              </a:cxn>
              <a:cxn ang="0">
                <a:pos x="0" y="7"/>
              </a:cxn>
            </a:cxnLst>
            <a:rect l="0" t="0" r="r" b="b"/>
            <a:pathLst>
              <a:path w="33" h="11">
                <a:moveTo>
                  <a:pt x="0" y="7"/>
                </a:moveTo>
                <a:cubicBezTo>
                  <a:pt x="8" y="6"/>
                  <a:pt x="7" y="5"/>
                  <a:pt x="13" y="3"/>
                </a:cubicBezTo>
                <a:cubicBezTo>
                  <a:pt x="16" y="0"/>
                  <a:pt x="20" y="1"/>
                  <a:pt x="24" y="2"/>
                </a:cubicBezTo>
                <a:cubicBezTo>
                  <a:pt x="24" y="3"/>
                  <a:pt x="24" y="4"/>
                  <a:pt x="25" y="4"/>
                </a:cubicBezTo>
                <a:cubicBezTo>
                  <a:pt x="27" y="5"/>
                  <a:pt x="33" y="4"/>
                  <a:pt x="31" y="5"/>
                </a:cubicBezTo>
                <a:cubicBezTo>
                  <a:pt x="28" y="6"/>
                  <a:pt x="24" y="6"/>
                  <a:pt x="20" y="6"/>
                </a:cubicBezTo>
                <a:cubicBezTo>
                  <a:pt x="15" y="11"/>
                  <a:pt x="7" y="7"/>
                  <a:pt x="0" y="7"/>
                </a:cubicBezTo>
                <a:close/>
              </a:path>
            </a:pathLst>
          </a:custGeom>
          <a:solidFill>
            <a:srgbClr val="33CC33"/>
          </a:solidFill>
          <a:ln w="9525"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5" name="Line 69"/>
          <p:cNvSpPr>
            <a:spLocks noChangeShapeType="1"/>
          </p:cNvSpPr>
          <p:nvPr/>
        </p:nvSpPr>
        <p:spPr bwMode="auto">
          <a:xfrm>
            <a:off x="2444750" y="4891088"/>
            <a:ext cx="249238" cy="0"/>
          </a:xfrm>
          <a:prstGeom prst="line">
            <a:avLst/>
          </a:prstGeom>
          <a:noFill/>
          <a:ln w="508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6" name="Line 70"/>
          <p:cNvSpPr>
            <a:spLocks noChangeShapeType="1"/>
          </p:cNvSpPr>
          <p:nvPr/>
        </p:nvSpPr>
        <p:spPr bwMode="auto">
          <a:xfrm flipV="1">
            <a:off x="2673350" y="4857750"/>
            <a:ext cx="119063" cy="33338"/>
          </a:xfrm>
          <a:prstGeom prst="line">
            <a:avLst/>
          </a:prstGeom>
          <a:noFill/>
          <a:ln w="2540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7" name="Freeform 71"/>
          <p:cNvSpPr>
            <a:spLocks/>
          </p:cNvSpPr>
          <p:nvPr/>
        </p:nvSpPr>
        <p:spPr bwMode="auto">
          <a:xfrm>
            <a:off x="1631950" y="4333875"/>
            <a:ext cx="725488" cy="479425"/>
          </a:xfrm>
          <a:custGeom>
            <a:avLst/>
            <a:gdLst/>
            <a:ahLst/>
            <a:cxnLst>
              <a:cxn ang="0">
                <a:pos x="4" y="24"/>
              </a:cxn>
              <a:cxn ang="0">
                <a:pos x="16" y="21"/>
              </a:cxn>
              <a:cxn ang="0">
                <a:pos x="28" y="16"/>
              </a:cxn>
              <a:cxn ang="0">
                <a:pos x="31" y="12"/>
              </a:cxn>
              <a:cxn ang="0">
                <a:pos x="40" y="7"/>
              </a:cxn>
              <a:cxn ang="0">
                <a:pos x="64" y="8"/>
              </a:cxn>
              <a:cxn ang="0">
                <a:pos x="67" y="22"/>
              </a:cxn>
              <a:cxn ang="0">
                <a:pos x="63" y="22"/>
              </a:cxn>
              <a:cxn ang="0">
                <a:pos x="54" y="24"/>
              </a:cxn>
              <a:cxn ang="0">
                <a:pos x="51" y="27"/>
              </a:cxn>
              <a:cxn ang="0">
                <a:pos x="33" y="34"/>
              </a:cxn>
              <a:cxn ang="0">
                <a:pos x="20" y="40"/>
              </a:cxn>
              <a:cxn ang="0">
                <a:pos x="2" y="42"/>
              </a:cxn>
              <a:cxn ang="0">
                <a:pos x="0" y="43"/>
              </a:cxn>
            </a:cxnLst>
            <a:rect l="0" t="0" r="r" b="b"/>
            <a:pathLst>
              <a:path w="67" h="43">
                <a:moveTo>
                  <a:pt x="4" y="24"/>
                </a:moveTo>
                <a:cubicBezTo>
                  <a:pt x="11" y="23"/>
                  <a:pt x="10" y="22"/>
                  <a:pt x="16" y="21"/>
                </a:cubicBezTo>
                <a:cubicBezTo>
                  <a:pt x="20" y="17"/>
                  <a:pt x="21" y="17"/>
                  <a:pt x="28" y="16"/>
                </a:cubicBezTo>
                <a:cubicBezTo>
                  <a:pt x="29" y="15"/>
                  <a:pt x="31" y="12"/>
                  <a:pt x="31" y="12"/>
                </a:cubicBezTo>
                <a:cubicBezTo>
                  <a:pt x="33" y="6"/>
                  <a:pt x="33" y="8"/>
                  <a:pt x="40" y="7"/>
                </a:cubicBezTo>
                <a:cubicBezTo>
                  <a:pt x="42" y="0"/>
                  <a:pt x="58" y="7"/>
                  <a:pt x="64" y="8"/>
                </a:cubicBezTo>
                <a:cubicBezTo>
                  <a:pt x="65" y="21"/>
                  <a:pt x="65" y="15"/>
                  <a:pt x="67" y="22"/>
                </a:cubicBezTo>
                <a:cubicBezTo>
                  <a:pt x="66" y="25"/>
                  <a:pt x="65" y="24"/>
                  <a:pt x="63" y="22"/>
                </a:cubicBezTo>
                <a:cubicBezTo>
                  <a:pt x="60" y="23"/>
                  <a:pt x="57" y="23"/>
                  <a:pt x="54" y="24"/>
                </a:cubicBezTo>
                <a:cubicBezTo>
                  <a:pt x="53" y="24"/>
                  <a:pt x="51" y="27"/>
                  <a:pt x="51" y="27"/>
                </a:cubicBezTo>
                <a:cubicBezTo>
                  <a:pt x="49" y="34"/>
                  <a:pt x="40" y="33"/>
                  <a:pt x="33" y="34"/>
                </a:cubicBezTo>
                <a:cubicBezTo>
                  <a:pt x="31" y="43"/>
                  <a:pt x="32" y="39"/>
                  <a:pt x="20" y="40"/>
                </a:cubicBezTo>
                <a:cubicBezTo>
                  <a:pt x="14" y="41"/>
                  <a:pt x="2" y="42"/>
                  <a:pt x="2" y="42"/>
                </a:cubicBezTo>
                <a:cubicBezTo>
                  <a:pt x="1" y="43"/>
                  <a:pt x="1" y="43"/>
                  <a:pt x="0" y="43"/>
                </a:cubicBezTo>
              </a:path>
            </a:pathLst>
          </a:custGeom>
          <a:solidFill>
            <a:srgbClr val="33CC33"/>
          </a:solidFill>
          <a:ln w="9525"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48" name="Freeform 72"/>
          <p:cNvSpPr>
            <a:spLocks/>
          </p:cNvSpPr>
          <p:nvPr/>
        </p:nvSpPr>
        <p:spPr bwMode="auto">
          <a:xfrm>
            <a:off x="1643063" y="4689475"/>
            <a:ext cx="541337" cy="246063"/>
          </a:xfrm>
          <a:custGeom>
            <a:avLst/>
            <a:gdLst/>
            <a:ahLst/>
            <a:cxnLst>
              <a:cxn ang="0">
                <a:pos x="1" y="13"/>
              </a:cxn>
              <a:cxn ang="0">
                <a:pos x="32" y="9"/>
              </a:cxn>
              <a:cxn ang="0">
                <a:pos x="40" y="3"/>
              </a:cxn>
              <a:cxn ang="0">
                <a:pos x="47" y="0"/>
              </a:cxn>
              <a:cxn ang="0">
                <a:pos x="39" y="7"/>
              </a:cxn>
              <a:cxn ang="0">
                <a:pos x="36" y="9"/>
              </a:cxn>
              <a:cxn ang="0">
                <a:pos x="24" y="15"/>
              </a:cxn>
              <a:cxn ang="0">
                <a:pos x="20" y="18"/>
              </a:cxn>
              <a:cxn ang="0">
                <a:pos x="0" y="16"/>
              </a:cxn>
              <a:cxn ang="0">
                <a:pos x="1" y="13"/>
              </a:cxn>
            </a:cxnLst>
            <a:rect l="0" t="0" r="r" b="b"/>
            <a:pathLst>
              <a:path w="50" h="22">
                <a:moveTo>
                  <a:pt x="1" y="13"/>
                </a:moveTo>
                <a:cubicBezTo>
                  <a:pt x="6" y="8"/>
                  <a:pt x="25" y="9"/>
                  <a:pt x="32" y="9"/>
                </a:cubicBezTo>
                <a:cubicBezTo>
                  <a:pt x="35" y="4"/>
                  <a:pt x="32" y="4"/>
                  <a:pt x="40" y="3"/>
                </a:cubicBezTo>
                <a:cubicBezTo>
                  <a:pt x="42" y="1"/>
                  <a:pt x="45" y="2"/>
                  <a:pt x="47" y="0"/>
                </a:cubicBezTo>
                <a:cubicBezTo>
                  <a:pt x="50" y="3"/>
                  <a:pt x="41" y="6"/>
                  <a:pt x="39" y="7"/>
                </a:cubicBezTo>
                <a:cubicBezTo>
                  <a:pt x="41" y="9"/>
                  <a:pt x="40" y="8"/>
                  <a:pt x="36" y="9"/>
                </a:cubicBezTo>
                <a:cubicBezTo>
                  <a:pt x="32" y="13"/>
                  <a:pt x="29" y="14"/>
                  <a:pt x="24" y="15"/>
                </a:cubicBezTo>
                <a:cubicBezTo>
                  <a:pt x="23" y="16"/>
                  <a:pt x="21" y="17"/>
                  <a:pt x="20" y="18"/>
                </a:cubicBezTo>
                <a:cubicBezTo>
                  <a:pt x="13" y="18"/>
                  <a:pt x="2" y="22"/>
                  <a:pt x="0" y="16"/>
                </a:cubicBezTo>
                <a:cubicBezTo>
                  <a:pt x="0" y="15"/>
                  <a:pt x="6" y="8"/>
                  <a:pt x="1" y="13"/>
                </a:cubicBezTo>
                <a:close/>
              </a:path>
            </a:pathLst>
          </a:custGeom>
          <a:solidFill>
            <a:srgbClr val="FFFFFF"/>
          </a:solidFill>
          <a:ln w="9525" cap="flat" cmpd="sng">
            <a:no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51" name="Oval 75"/>
          <p:cNvSpPr>
            <a:spLocks noChangeArrowheads="1"/>
          </p:cNvSpPr>
          <p:nvPr/>
        </p:nvSpPr>
        <p:spPr bwMode="auto">
          <a:xfrm>
            <a:off x="5068888" y="5668963"/>
            <a:ext cx="193675" cy="100012"/>
          </a:xfrm>
          <a:prstGeom prst="ellipse">
            <a:avLst/>
          </a:prstGeom>
          <a:solidFill>
            <a:srgbClr val="FFFFFF"/>
          </a:soli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101452" name="Oval 76"/>
          <p:cNvSpPr>
            <a:spLocks noChangeArrowheads="1"/>
          </p:cNvSpPr>
          <p:nvPr/>
        </p:nvSpPr>
        <p:spPr bwMode="auto">
          <a:xfrm>
            <a:off x="7289800" y="5057775"/>
            <a:ext cx="304800" cy="144463"/>
          </a:xfrm>
          <a:prstGeom prst="ellipse">
            <a:avLst/>
          </a:prstGeom>
          <a:solidFill>
            <a:srgbClr val="FFFFFF"/>
          </a:soli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101453" name="Line 77"/>
          <p:cNvSpPr>
            <a:spLocks noChangeShapeType="1"/>
          </p:cNvSpPr>
          <p:nvPr/>
        </p:nvSpPr>
        <p:spPr bwMode="auto">
          <a:xfrm flipH="1">
            <a:off x="5740400" y="3300413"/>
            <a:ext cx="292100" cy="600075"/>
          </a:xfrm>
          <a:prstGeom prst="line">
            <a:avLst/>
          </a:prstGeom>
          <a:noFill/>
          <a:ln w="63500">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54" name="Oval 78"/>
          <p:cNvSpPr>
            <a:spLocks noChangeArrowheads="1"/>
          </p:cNvSpPr>
          <p:nvPr/>
        </p:nvSpPr>
        <p:spPr bwMode="auto">
          <a:xfrm>
            <a:off x="5772150" y="3400425"/>
            <a:ext cx="163513" cy="366713"/>
          </a:xfrm>
          <a:prstGeom prst="ellipse">
            <a:avLst/>
          </a:prstGeom>
          <a:solidFill>
            <a:srgbClr val="FFFFFF"/>
          </a:soli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101455" name="Oval 79"/>
          <p:cNvSpPr>
            <a:spLocks noChangeArrowheads="1"/>
          </p:cNvSpPr>
          <p:nvPr/>
        </p:nvSpPr>
        <p:spPr bwMode="auto">
          <a:xfrm>
            <a:off x="6032500" y="3767138"/>
            <a:ext cx="130175" cy="266700"/>
          </a:xfrm>
          <a:prstGeom prst="ellipse">
            <a:avLst/>
          </a:prstGeom>
          <a:solidFill>
            <a:srgbClr val="FFFFFF"/>
          </a:soli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101456" name="Line 80"/>
          <p:cNvSpPr>
            <a:spLocks noChangeShapeType="1"/>
          </p:cNvSpPr>
          <p:nvPr/>
        </p:nvSpPr>
        <p:spPr bwMode="auto">
          <a:xfrm flipH="1" flipV="1">
            <a:off x="5697538" y="3889375"/>
            <a:ext cx="215900" cy="322263"/>
          </a:xfrm>
          <a:prstGeom prst="line">
            <a:avLst/>
          </a:prstGeom>
          <a:noFill/>
          <a:ln w="44450">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57" name="Oval 81"/>
          <p:cNvSpPr>
            <a:spLocks noChangeArrowheads="1"/>
          </p:cNvSpPr>
          <p:nvPr/>
        </p:nvSpPr>
        <p:spPr bwMode="auto">
          <a:xfrm>
            <a:off x="5718175" y="3822700"/>
            <a:ext cx="87313" cy="244475"/>
          </a:xfrm>
          <a:prstGeom prst="ellipse">
            <a:avLst/>
          </a:prstGeom>
          <a:solidFill>
            <a:srgbClr val="FFFFFF"/>
          </a:soli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101458" name="Oval 82"/>
          <p:cNvSpPr>
            <a:spLocks noChangeArrowheads="1"/>
          </p:cNvSpPr>
          <p:nvPr/>
        </p:nvSpPr>
        <p:spPr bwMode="auto">
          <a:xfrm>
            <a:off x="6488113" y="4467225"/>
            <a:ext cx="130175" cy="122238"/>
          </a:xfrm>
          <a:prstGeom prst="ellipse">
            <a:avLst/>
          </a:prstGeom>
          <a:solidFill>
            <a:srgbClr val="FFFFFF"/>
          </a:soli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101459" name="Rectangle 83"/>
          <p:cNvSpPr>
            <a:spLocks noChangeArrowheads="1"/>
          </p:cNvSpPr>
          <p:nvPr/>
        </p:nvSpPr>
        <p:spPr bwMode="auto">
          <a:xfrm>
            <a:off x="6824663" y="5235575"/>
            <a:ext cx="1203325" cy="555625"/>
          </a:xfrm>
          <a:prstGeom prst="rect">
            <a:avLst/>
          </a:prstGeom>
          <a:solidFill>
            <a:srgbClr val="FFFFFF"/>
          </a:soli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249937" name="Text Box 84"/>
          <p:cNvSpPr txBox="1">
            <a:spLocks noChangeArrowheads="1"/>
          </p:cNvSpPr>
          <p:nvPr/>
        </p:nvSpPr>
        <p:spPr bwMode="auto">
          <a:xfrm>
            <a:off x="6461125" y="2244444"/>
            <a:ext cx="19319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rPr>
              <a:t>Okayama City</a:t>
            </a:r>
            <a:endParaRPr kumimoji="1" lang="ja-JP" altLang="en-US"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endParaRPr>
          </a:p>
        </p:txBody>
      </p:sp>
      <p:sp>
        <p:nvSpPr>
          <p:cNvPr id="249938" name="Text Box 85"/>
          <p:cNvSpPr txBox="1">
            <a:spLocks noChangeArrowheads="1"/>
          </p:cNvSpPr>
          <p:nvPr/>
        </p:nvSpPr>
        <p:spPr bwMode="auto">
          <a:xfrm>
            <a:off x="9336088" y="5084763"/>
            <a:ext cx="1117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１０ｋｍ</a:t>
            </a:r>
          </a:p>
        </p:txBody>
      </p:sp>
      <p:sp>
        <p:nvSpPr>
          <p:cNvPr id="101462" name="Line 86"/>
          <p:cNvSpPr>
            <a:spLocks noChangeShapeType="1"/>
          </p:cNvSpPr>
          <p:nvPr/>
        </p:nvSpPr>
        <p:spPr bwMode="auto">
          <a:xfrm>
            <a:off x="9336088" y="5516563"/>
            <a:ext cx="1079500" cy="0"/>
          </a:xfrm>
          <a:prstGeom prst="line">
            <a:avLst/>
          </a:prstGeom>
          <a:noFill/>
          <a:ln w="38100">
            <a:solidFill>
              <a:srgbClr val="000000"/>
            </a:solidFill>
            <a:round/>
            <a:headEnd type="triangle" w="med" len="me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249940" name="Text Box 87"/>
          <p:cNvSpPr txBox="1">
            <a:spLocks noChangeArrowheads="1"/>
          </p:cNvSpPr>
          <p:nvPr/>
        </p:nvSpPr>
        <p:spPr bwMode="auto">
          <a:xfrm>
            <a:off x="1812925" y="1658567"/>
            <a:ext cx="45227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Total area of eelgrass beds</a:t>
            </a:r>
            <a:r>
              <a:rPr kumimoji="1" lang="ja-JP" altLang="en-US"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a:t>
            </a:r>
            <a:r>
              <a:rPr kumimoji="1" lang="en-US" altLang="ja-JP"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about 4,300 ha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Total area of tidal flats</a:t>
            </a:r>
            <a:r>
              <a:rPr kumimoji="1" lang="ja-JP" altLang="en-US"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a:t>
            </a:r>
            <a:r>
              <a:rPr kumimoji="1" lang="en-US" altLang="ja-JP" sz="16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about 4,100 ha</a:t>
            </a:r>
          </a:p>
        </p:txBody>
      </p:sp>
      <p:sp>
        <p:nvSpPr>
          <p:cNvPr id="101464" name="Freeform 88"/>
          <p:cNvSpPr>
            <a:spLocks/>
          </p:cNvSpPr>
          <p:nvPr/>
        </p:nvSpPr>
        <p:spPr bwMode="auto">
          <a:xfrm>
            <a:off x="5867400" y="3248025"/>
            <a:ext cx="158750" cy="134938"/>
          </a:xfrm>
          <a:custGeom>
            <a:avLst/>
            <a:gdLst/>
            <a:ahLst/>
            <a:cxnLst>
              <a:cxn ang="0">
                <a:pos x="0" y="75"/>
              </a:cxn>
              <a:cxn ang="0">
                <a:pos x="33" y="18"/>
              </a:cxn>
              <a:cxn ang="0">
                <a:pos x="75" y="9"/>
              </a:cxn>
              <a:cxn ang="0">
                <a:pos x="0" y="75"/>
              </a:cxn>
            </a:cxnLst>
            <a:rect l="0" t="0" r="r" b="b"/>
            <a:pathLst>
              <a:path w="100" h="85">
                <a:moveTo>
                  <a:pt x="0" y="75"/>
                </a:moveTo>
                <a:cubicBezTo>
                  <a:pt x="3" y="38"/>
                  <a:pt x="0" y="29"/>
                  <a:pt x="33" y="18"/>
                </a:cubicBezTo>
                <a:cubicBezTo>
                  <a:pt x="45" y="0"/>
                  <a:pt x="55" y="2"/>
                  <a:pt x="75" y="9"/>
                </a:cubicBezTo>
                <a:cubicBezTo>
                  <a:pt x="100" y="85"/>
                  <a:pt x="50" y="75"/>
                  <a:pt x="0" y="75"/>
                </a:cubicBezTo>
                <a:close/>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65" name="Freeform 89"/>
          <p:cNvSpPr>
            <a:spLocks/>
          </p:cNvSpPr>
          <p:nvPr/>
        </p:nvSpPr>
        <p:spPr bwMode="auto">
          <a:xfrm>
            <a:off x="5737225" y="3865563"/>
            <a:ext cx="185738" cy="231775"/>
          </a:xfrm>
          <a:custGeom>
            <a:avLst/>
            <a:gdLst/>
            <a:ahLst/>
            <a:cxnLst>
              <a:cxn ang="0">
                <a:pos x="79" y="145"/>
              </a:cxn>
              <a:cxn ang="0">
                <a:pos x="100" y="82"/>
              </a:cxn>
              <a:cxn ang="0">
                <a:pos x="73" y="52"/>
              </a:cxn>
              <a:cxn ang="0">
                <a:pos x="31" y="13"/>
              </a:cxn>
              <a:cxn ang="0">
                <a:pos x="10" y="4"/>
              </a:cxn>
              <a:cxn ang="0">
                <a:pos x="22" y="76"/>
              </a:cxn>
              <a:cxn ang="0">
                <a:pos x="52" y="118"/>
              </a:cxn>
              <a:cxn ang="0">
                <a:pos x="73" y="136"/>
              </a:cxn>
              <a:cxn ang="0">
                <a:pos x="79" y="145"/>
              </a:cxn>
            </a:cxnLst>
            <a:rect l="0" t="0" r="r" b="b"/>
            <a:pathLst>
              <a:path w="117" h="146">
                <a:moveTo>
                  <a:pt x="79" y="145"/>
                </a:moveTo>
                <a:cubicBezTo>
                  <a:pt x="117" y="140"/>
                  <a:pt x="105" y="128"/>
                  <a:pt x="100" y="82"/>
                </a:cubicBezTo>
                <a:cubicBezTo>
                  <a:pt x="99" y="69"/>
                  <a:pt x="73" y="52"/>
                  <a:pt x="73" y="52"/>
                </a:cubicBezTo>
                <a:cubicBezTo>
                  <a:pt x="63" y="36"/>
                  <a:pt x="47" y="23"/>
                  <a:pt x="31" y="13"/>
                </a:cubicBezTo>
                <a:cubicBezTo>
                  <a:pt x="27" y="0"/>
                  <a:pt x="22" y="0"/>
                  <a:pt x="10" y="4"/>
                </a:cubicBezTo>
                <a:cubicBezTo>
                  <a:pt x="4" y="23"/>
                  <a:pt x="0" y="69"/>
                  <a:pt x="22" y="76"/>
                </a:cubicBezTo>
                <a:cubicBezTo>
                  <a:pt x="33" y="92"/>
                  <a:pt x="32" y="113"/>
                  <a:pt x="52" y="118"/>
                </a:cubicBezTo>
                <a:cubicBezTo>
                  <a:pt x="56" y="130"/>
                  <a:pt x="61" y="132"/>
                  <a:pt x="73" y="136"/>
                </a:cubicBezTo>
                <a:cubicBezTo>
                  <a:pt x="76" y="146"/>
                  <a:pt x="73" y="145"/>
                  <a:pt x="79" y="145"/>
                </a:cubicBezTo>
                <a:close/>
              </a:path>
            </a:pathLst>
          </a:custGeom>
          <a:solidFill>
            <a:schemeClr val="tx1"/>
          </a:solidFill>
          <a:ln w="9525" cap="flat" cmpd="sng">
            <a:solidFill>
              <a:schemeClr val="tx1"/>
            </a:solid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66" name="Freeform 90"/>
          <p:cNvSpPr>
            <a:spLocks/>
          </p:cNvSpPr>
          <p:nvPr/>
        </p:nvSpPr>
        <p:spPr bwMode="auto">
          <a:xfrm>
            <a:off x="6176963" y="4813300"/>
            <a:ext cx="147637" cy="139700"/>
          </a:xfrm>
          <a:custGeom>
            <a:avLst/>
            <a:gdLst/>
            <a:ahLst/>
            <a:cxnLst>
              <a:cxn ang="0">
                <a:pos x="15" y="16"/>
              </a:cxn>
              <a:cxn ang="0">
                <a:pos x="21" y="76"/>
              </a:cxn>
              <a:cxn ang="0">
                <a:pos x="48" y="85"/>
              </a:cxn>
              <a:cxn ang="0">
                <a:pos x="57" y="88"/>
              </a:cxn>
              <a:cxn ang="0">
                <a:pos x="93" y="61"/>
              </a:cxn>
              <a:cxn ang="0">
                <a:pos x="90" y="37"/>
              </a:cxn>
              <a:cxn ang="0">
                <a:pos x="39" y="1"/>
              </a:cxn>
              <a:cxn ang="0">
                <a:pos x="12" y="7"/>
              </a:cxn>
              <a:cxn ang="0">
                <a:pos x="15" y="16"/>
              </a:cxn>
            </a:cxnLst>
            <a:rect l="0" t="0" r="r" b="b"/>
            <a:pathLst>
              <a:path w="93" h="88">
                <a:moveTo>
                  <a:pt x="15" y="16"/>
                </a:moveTo>
                <a:cubicBezTo>
                  <a:pt x="0" y="38"/>
                  <a:pt x="7" y="55"/>
                  <a:pt x="21" y="76"/>
                </a:cubicBezTo>
                <a:cubicBezTo>
                  <a:pt x="21" y="76"/>
                  <a:pt x="43" y="83"/>
                  <a:pt x="48" y="85"/>
                </a:cubicBezTo>
                <a:cubicBezTo>
                  <a:pt x="51" y="86"/>
                  <a:pt x="57" y="88"/>
                  <a:pt x="57" y="88"/>
                </a:cubicBezTo>
                <a:cubicBezTo>
                  <a:pt x="85" y="84"/>
                  <a:pt x="85" y="86"/>
                  <a:pt x="93" y="61"/>
                </a:cubicBezTo>
                <a:cubicBezTo>
                  <a:pt x="92" y="53"/>
                  <a:pt x="93" y="44"/>
                  <a:pt x="90" y="37"/>
                </a:cubicBezTo>
                <a:cubicBezTo>
                  <a:pt x="86" y="27"/>
                  <a:pt x="52" y="5"/>
                  <a:pt x="39" y="1"/>
                </a:cubicBezTo>
                <a:cubicBezTo>
                  <a:pt x="30" y="4"/>
                  <a:pt x="19" y="0"/>
                  <a:pt x="12" y="7"/>
                </a:cubicBezTo>
                <a:cubicBezTo>
                  <a:pt x="10" y="9"/>
                  <a:pt x="15" y="19"/>
                  <a:pt x="15" y="16"/>
                </a:cubicBezTo>
                <a:close/>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67" name="Freeform 91"/>
          <p:cNvSpPr>
            <a:spLocks/>
          </p:cNvSpPr>
          <p:nvPr/>
        </p:nvSpPr>
        <p:spPr bwMode="auto">
          <a:xfrm>
            <a:off x="2971800" y="4191000"/>
            <a:ext cx="319088" cy="230188"/>
          </a:xfrm>
          <a:custGeom>
            <a:avLst/>
            <a:gdLst/>
            <a:ahLst/>
            <a:cxnLst>
              <a:cxn ang="0">
                <a:pos x="78" y="25"/>
              </a:cxn>
              <a:cxn ang="0">
                <a:pos x="159" y="19"/>
              </a:cxn>
              <a:cxn ang="0">
                <a:pos x="186" y="34"/>
              </a:cxn>
              <a:cxn ang="0">
                <a:pos x="189" y="43"/>
              </a:cxn>
              <a:cxn ang="0">
                <a:pos x="195" y="52"/>
              </a:cxn>
              <a:cxn ang="0">
                <a:pos x="201" y="70"/>
              </a:cxn>
              <a:cxn ang="0">
                <a:pos x="198" y="130"/>
              </a:cxn>
              <a:cxn ang="0">
                <a:pos x="174" y="145"/>
              </a:cxn>
              <a:cxn ang="0">
                <a:pos x="132" y="142"/>
              </a:cxn>
              <a:cxn ang="0">
                <a:pos x="90" y="112"/>
              </a:cxn>
              <a:cxn ang="0">
                <a:pos x="18" y="91"/>
              </a:cxn>
              <a:cxn ang="0">
                <a:pos x="0" y="67"/>
              </a:cxn>
              <a:cxn ang="0">
                <a:pos x="39" y="49"/>
              </a:cxn>
              <a:cxn ang="0">
                <a:pos x="57" y="34"/>
              </a:cxn>
              <a:cxn ang="0">
                <a:pos x="60" y="25"/>
              </a:cxn>
              <a:cxn ang="0">
                <a:pos x="108" y="16"/>
              </a:cxn>
              <a:cxn ang="0">
                <a:pos x="132" y="16"/>
              </a:cxn>
            </a:cxnLst>
            <a:rect l="0" t="0" r="r" b="b"/>
            <a:pathLst>
              <a:path w="201" h="145">
                <a:moveTo>
                  <a:pt x="78" y="25"/>
                </a:moveTo>
                <a:cubicBezTo>
                  <a:pt x="94" y="0"/>
                  <a:pt x="134" y="16"/>
                  <a:pt x="159" y="19"/>
                </a:cubicBezTo>
                <a:cubicBezTo>
                  <a:pt x="169" y="22"/>
                  <a:pt x="186" y="34"/>
                  <a:pt x="186" y="34"/>
                </a:cubicBezTo>
                <a:cubicBezTo>
                  <a:pt x="187" y="37"/>
                  <a:pt x="188" y="40"/>
                  <a:pt x="189" y="43"/>
                </a:cubicBezTo>
                <a:cubicBezTo>
                  <a:pt x="191" y="46"/>
                  <a:pt x="194" y="49"/>
                  <a:pt x="195" y="52"/>
                </a:cubicBezTo>
                <a:cubicBezTo>
                  <a:pt x="198" y="58"/>
                  <a:pt x="201" y="70"/>
                  <a:pt x="201" y="70"/>
                </a:cubicBezTo>
                <a:cubicBezTo>
                  <a:pt x="200" y="90"/>
                  <a:pt x="201" y="110"/>
                  <a:pt x="198" y="130"/>
                </a:cubicBezTo>
                <a:cubicBezTo>
                  <a:pt x="197" y="139"/>
                  <a:pt x="174" y="145"/>
                  <a:pt x="174" y="145"/>
                </a:cubicBezTo>
                <a:cubicBezTo>
                  <a:pt x="160" y="144"/>
                  <a:pt x="146" y="144"/>
                  <a:pt x="132" y="142"/>
                </a:cubicBezTo>
                <a:cubicBezTo>
                  <a:pt x="124" y="141"/>
                  <a:pt x="101" y="116"/>
                  <a:pt x="90" y="112"/>
                </a:cubicBezTo>
                <a:cubicBezTo>
                  <a:pt x="47" y="98"/>
                  <a:pt x="73" y="96"/>
                  <a:pt x="18" y="91"/>
                </a:cubicBezTo>
                <a:cubicBezTo>
                  <a:pt x="8" y="84"/>
                  <a:pt x="4" y="79"/>
                  <a:pt x="0" y="67"/>
                </a:cubicBezTo>
                <a:cubicBezTo>
                  <a:pt x="5" y="46"/>
                  <a:pt x="16" y="52"/>
                  <a:pt x="39" y="49"/>
                </a:cubicBezTo>
                <a:cubicBezTo>
                  <a:pt x="45" y="23"/>
                  <a:pt x="35" y="48"/>
                  <a:pt x="57" y="34"/>
                </a:cubicBezTo>
                <a:cubicBezTo>
                  <a:pt x="60" y="32"/>
                  <a:pt x="57" y="27"/>
                  <a:pt x="60" y="25"/>
                </a:cubicBezTo>
                <a:cubicBezTo>
                  <a:pt x="68" y="20"/>
                  <a:pt x="101" y="17"/>
                  <a:pt x="108" y="16"/>
                </a:cubicBezTo>
                <a:cubicBezTo>
                  <a:pt x="118" y="13"/>
                  <a:pt x="122" y="16"/>
                  <a:pt x="132" y="16"/>
                </a:cubicBezTo>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68" name="Freeform 92"/>
          <p:cNvSpPr>
            <a:spLocks/>
          </p:cNvSpPr>
          <p:nvPr/>
        </p:nvSpPr>
        <p:spPr bwMode="auto">
          <a:xfrm>
            <a:off x="3957638" y="4114800"/>
            <a:ext cx="233362" cy="141288"/>
          </a:xfrm>
          <a:custGeom>
            <a:avLst/>
            <a:gdLst/>
            <a:ahLst/>
            <a:cxnLst>
              <a:cxn ang="0">
                <a:pos x="0" y="9"/>
              </a:cxn>
              <a:cxn ang="0">
                <a:pos x="87" y="3"/>
              </a:cxn>
              <a:cxn ang="0">
                <a:pos x="129" y="36"/>
              </a:cxn>
              <a:cxn ang="0">
                <a:pos x="141" y="54"/>
              </a:cxn>
              <a:cxn ang="0">
                <a:pos x="147" y="72"/>
              </a:cxn>
              <a:cxn ang="0">
                <a:pos x="144" y="81"/>
              </a:cxn>
              <a:cxn ang="0">
                <a:pos x="99" y="48"/>
              </a:cxn>
              <a:cxn ang="0">
                <a:pos x="81" y="39"/>
              </a:cxn>
              <a:cxn ang="0">
                <a:pos x="9" y="33"/>
              </a:cxn>
              <a:cxn ang="0">
                <a:pos x="15" y="18"/>
              </a:cxn>
              <a:cxn ang="0">
                <a:pos x="24" y="12"/>
              </a:cxn>
            </a:cxnLst>
            <a:rect l="0" t="0" r="r" b="b"/>
            <a:pathLst>
              <a:path w="147" h="89">
                <a:moveTo>
                  <a:pt x="0" y="9"/>
                </a:moveTo>
                <a:cubicBezTo>
                  <a:pt x="44" y="5"/>
                  <a:pt x="36" y="0"/>
                  <a:pt x="87" y="3"/>
                </a:cubicBezTo>
                <a:cubicBezTo>
                  <a:pt x="108" y="34"/>
                  <a:pt x="77" y="31"/>
                  <a:pt x="129" y="36"/>
                </a:cubicBezTo>
                <a:cubicBezTo>
                  <a:pt x="139" y="66"/>
                  <a:pt x="122" y="20"/>
                  <a:pt x="141" y="54"/>
                </a:cubicBezTo>
                <a:cubicBezTo>
                  <a:pt x="144" y="60"/>
                  <a:pt x="147" y="72"/>
                  <a:pt x="147" y="72"/>
                </a:cubicBezTo>
                <a:cubicBezTo>
                  <a:pt x="146" y="75"/>
                  <a:pt x="147" y="80"/>
                  <a:pt x="144" y="81"/>
                </a:cubicBezTo>
                <a:cubicBezTo>
                  <a:pt x="125" y="89"/>
                  <a:pt x="109" y="56"/>
                  <a:pt x="99" y="48"/>
                </a:cubicBezTo>
                <a:cubicBezTo>
                  <a:pt x="94" y="44"/>
                  <a:pt x="87" y="43"/>
                  <a:pt x="81" y="39"/>
                </a:cubicBezTo>
                <a:cubicBezTo>
                  <a:pt x="57" y="42"/>
                  <a:pt x="31" y="47"/>
                  <a:pt x="9" y="33"/>
                </a:cubicBezTo>
                <a:cubicBezTo>
                  <a:pt x="3" y="16"/>
                  <a:pt x="5" y="31"/>
                  <a:pt x="15" y="18"/>
                </a:cubicBezTo>
                <a:cubicBezTo>
                  <a:pt x="22" y="9"/>
                  <a:pt x="13" y="6"/>
                  <a:pt x="24" y="12"/>
                </a:cubicBezTo>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69" name="Freeform 93"/>
          <p:cNvSpPr>
            <a:spLocks/>
          </p:cNvSpPr>
          <p:nvPr/>
        </p:nvSpPr>
        <p:spPr bwMode="auto">
          <a:xfrm>
            <a:off x="4414838" y="2767013"/>
            <a:ext cx="252412" cy="204787"/>
          </a:xfrm>
          <a:custGeom>
            <a:avLst/>
            <a:gdLst/>
            <a:ahLst/>
            <a:cxnLst>
              <a:cxn ang="0">
                <a:pos x="0" y="24"/>
              </a:cxn>
              <a:cxn ang="0">
                <a:pos x="30" y="3"/>
              </a:cxn>
              <a:cxn ang="0">
                <a:pos x="39" y="0"/>
              </a:cxn>
              <a:cxn ang="0">
                <a:pos x="90" y="3"/>
              </a:cxn>
              <a:cxn ang="0">
                <a:pos x="156" y="87"/>
              </a:cxn>
              <a:cxn ang="0">
                <a:pos x="132" y="129"/>
              </a:cxn>
              <a:cxn ang="0">
                <a:pos x="15" y="96"/>
              </a:cxn>
              <a:cxn ang="0">
                <a:pos x="3" y="69"/>
              </a:cxn>
              <a:cxn ang="0">
                <a:pos x="0" y="24"/>
              </a:cxn>
            </a:cxnLst>
            <a:rect l="0" t="0" r="r" b="b"/>
            <a:pathLst>
              <a:path w="159" h="129">
                <a:moveTo>
                  <a:pt x="0" y="24"/>
                </a:moveTo>
                <a:cubicBezTo>
                  <a:pt x="5" y="8"/>
                  <a:pt x="14" y="8"/>
                  <a:pt x="30" y="3"/>
                </a:cubicBezTo>
                <a:cubicBezTo>
                  <a:pt x="33" y="2"/>
                  <a:pt x="39" y="0"/>
                  <a:pt x="39" y="0"/>
                </a:cubicBezTo>
                <a:cubicBezTo>
                  <a:pt x="56" y="1"/>
                  <a:pt x="73" y="0"/>
                  <a:pt x="90" y="3"/>
                </a:cubicBezTo>
                <a:cubicBezTo>
                  <a:pt x="107" y="6"/>
                  <a:pt x="146" y="71"/>
                  <a:pt x="156" y="87"/>
                </a:cubicBezTo>
                <a:cubicBezTo>
                  <a:pt x="153" y="120"/>
                  <a:pt x="159" y="122"/>
                  <a:pt x="132" y="129"/>
                </a:cubicBezTo>
                <a:cubicBezTo>
                  <a:pt x="87" y="127"/>
                  <a:pt x="48" y="129"/>
                  <a:pt x="15" y="96"/>
                </a:cubicBezTo>
                <a:cubicBezTo>
                  <a:pt x="8" y="75"/>
                  <a:pt x="13" y="83"/>
                  <a:pt x="3" y="69"/>
                </a:cubicBezTo>
                <a:cubicBezTo>
                  <a:pt x="2" y="54"/>
                  <a:pt x="0" y="24"/>
                  <a:pt x="0" y="24"/>
                </a:cubicBezTo>
                <a:close/>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70" name="Freeform 94"/>
          <p:cNvSpPr>
            <a:spLocks/>
          </p:cNvSpPr>
          <p:nvPr/>
        </p:nvSpPr>
        <p:spPr bwMode="auto">
          <a:xfrm>
            <a:off x="8301038" y="4248150"/>
            <a:ext cx="381000" cy="338138"/>
          </a:xfrm>
          <a:custGeom>
            <a:avLst/>
            <a:gdLst/>
            <a:ahLst/>
            <a:cxnLst>
              <a:cxn ang="0">
                <a:pos x="195" y="177"/>
              </a:cxn>
              <a:cxn ang="0">
                <a:pos x="174" y="198"/>
              </a:cxn>
              <a:cxn ang="0">
                <a:pos x="150" y="210"/>
              </a:cxn>
              <a:cxn ang="0">
                <a:pos x="96" y="201"/>
              </a:cxn>
              <a:cxn ang="0">
                <a:pos x="66" y="183"/>
              </a:cxn>
              <a:cxn ang="0">
                <a:pos x="48" y="171"/>
              </a:cxn>
              <a:cxn ang="0">
                <a:pos x="9" y="108"/>
              </a:cxn>
              <a:cxn ang="0">
                <a:pos x="0" y="75"/>
              </a:cxn>
              <a:cxn ang="0">
                <a:pos x="132" y="0"/>
              </a:cxn>
              <a:cxn ang="0">
                <a:pos x="237" y="84"/>
              </a:cxn>
              <a:cxn ang="0">
                <a:pos x="234" y="153"/>
              </a:cxn>
              <a:cxn ang="0">
                <a:pos x="216" y="165"/>
              </a:cxn>
              <a:cxn ang="0">
                <a:pos x="195" y="177"/>
              </a:cxn>
            </a:cxnLst>
            <a:rect l="0" t="0" r="r" b="b"/>
            <a:pathLst>
              <a:path w="240" h="213">
                <a:moveTo>
                  <a:pt x="195" y="177"/>
                </a:moveTo>
                <a:cubicBezTo>
                  <a:pt x="185" y="189"/>
                  <a:pt x="186" y="192"/>
                  <a:pt x="174" y="198"/>
                </a:cubicBezTo>
                <a:cubicBezTo>
                  <a:pt x="166" y="202"/>
                  <a:pt x="150" y="210"/>
                  <a:pt x="150" y="210"/>
                </a:cubicBezTo>
                <a:cubicBezTo>
                  <a:pt x="115" y="207"/>
                  <a:pt x="117" y="213"/>
                  <a:pt x="96" y="201"/>
                </a:cubicBezTo>
                <a:cubicBezTo>
                  <a:pt x="86" y="195"/>
                  <a:pt x="76" y="189"/>
                  <a:pt x="66" y="183"/>
                </a:cubicBezTo>
                <a:cubicBezTo>
                  <a:pt x="60" y="179"/>
                  <a:pt x="48" y="171"/>
                  <a:pt x="48" y="171"/>
                </a:cubicBezTo>
                <a:cubicBezTo>
                  <a:pt x="34" y="151"/>
                  <a:pt x="18" y="131"/>
                  <a:pt x="9" y="108"/>
                </a:cubicBezTo>
                <a:cubicBezTo>
                  <a:pt x="5" y="97"/>
                  <a:pt x="0" y="75"/>
                  <a:pt x="0" y="75"/>
                </a:cubicBezTo>
                <a:cubicBezTo>
                  <a:pt x="9" y="19"/>
                  <a:pt x="88" y="15"/>
                  <a:pt x="132" y="0"/>
                </a:cubicBezTo>
                <a:cubicBezTo>
                  <a:pt x="192" y="8"/>
                  <a:pt x="206" y="37"/>
                  <a:pt x="237" y="84"/>
                </a:cubicBezTo>
                <a:cubicBezTo>
                  <a:pt x="236" y="107"/>
                  <a:pt x="240" y="131"/>
                  <a:pt x="234" y="153"/>
                </a:cubicBezTo>
                <a:cubicBezTo>
                  <a:pt x="232" y="160"/>
                  <a:pt x="216" y="165"/>
                  <a:pt x="216" y="165"/>
                </a:cubicBezTo>
                <a:cubicBezTo>
                  <a:pt x="207" y="179"/>
                  <a:pt x="172" y="185"/>
                  <a:pt x="195" y="177"/>
                </a:cubicBezTo>
                <a:close/>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71" name="Freeform 95"/>
          <p:cNvSpPr>
            <a:spLocks/>
          </p:cNvSpPr>
          <p:nvPr/>
        </p:nvSpPr>
        <p:spPr bwMode="auto">
          <a:xfrm>
            <a:off x="9391650" y="2347913"/>
            <a:ext cx="115888" cy="125412"/>
          </a:xfrm>
          <a:custGeom>
            <a:avLst/>
            <a:gdLst/>
            <a:ahLst/>
            <a:cxnLst>
              <a:cxn ang="0">
                <a:pos x="3" y="18"/>
              </a:cxn>
              <a:cxn ang="0">
                <a:pos x="24" y="0"/>
              </a:cxn>
              <a:cxn ang="0">
                <a:pos x="42" y="6"/>
              </a:cxn>
              <a:cxn ang="0">
                <a:pos x="60" y="27"/>
              </a:cxn>
              <a:cxn ang="0">
                <a:pos x="33" y="63"/>
              </a:cxn>
              <a:cxn ang="0">
                <a:pos x="30" y="72"/>
              </a:cxn>
              <a:cxn ang="0">
                <a:pos x="6" y="42"/>
              </a:cxn>
              <a:cxn ang="0">
                <a:pos x="0" y="33"/>
              </a:cxn>
              <a:cxn ang="0">
                <a:pos x="3" y="18"/>
              </a:cxn>
            </a:cxnLst>
            <a:rect l="0" t="0" r="r" b="b"/>
            <a:pathLst>
              <a:path w="73" h="79">
                <a:moveTo>
                  <a:pt x="3" y="18"/>
                </a:moveTo>
                <a:cubicBezTo>
                  <a:pt x="25" y="11"/>
                  <a:pt x="19" y="18"/>
                  <a:pt x="24" y="0"/>
                </a:cubicBezTo>
                <a:cubicBezTo>
                  <a:pt x="30" y="2"/>
                  <a:pt x="36" y="4"/>
                  <a:pt x="42" y="6"/>
                </a:cubicBezTo>
                <a:cubicBezTo>
                  <a:pt x="52" y="9"/>
                  <a:pt x="43" y="21"/>
                  <a:pt x="60" y="27"/>
                </a:cubicBezTo>
                <a:cubicBezTo>
                  <a:pt x="73" y="65"/>
                  <a:pt x="57" y="55"/>
                  <a:pt x="33" y="63"/>
                </a:cubicBezTo>
                <a:cubicBezTo>
                  <a:pt x="32" y="66"/>
                  <a:pt x="33" y="71"/>
                  <a:pt x="30" y="72"/>
                </a:cubicBezTo>
                <a:cubicBezTo>
                  <a:pt x="13" y="79"/>
                  <a:pt x="10" y="48"/>
                  <a:pt x="6" y="42"/>
                </a:cubicBezTo>
                <a:cubicBezTo>
                  <a:pt x="4" y="39"/>
                  <a:pt x="2" y="36"/>
                  <a:pt x="0" y="33"/>
                </a:cubicBezTo>
                <a:cubicBezTo>
                  <a:pt x="3" y="10"/>
                  <a:pt x="3" y="5"/>
                  <a:pt x="3" y="18"/>
                </a:cubicBezTo>
                <a:close/>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72" name="Freeform 96"/>
          <p:cNvSpPr>
            <a:spLocks/>
          </p:cNvSpPr>
          <p:nvPr/>
        </p:nvSpPr>
        <p:spPr bwMode="auto">
          <a:xfrm>
            <a:off x="9363075" y="2428875"/>
            <a:ext cx="215900" cy="149225"/>
          </a:xfrm>
          <a:custGeom>
            <a:avLst/>
            <a:gdLst/>
            <a:ahLst/>
            <a:cxnLst>
              <a:cxn ang="0">
                <a:pos x="39" y="33"/>
              </a:cxn>
              <a:cxn ang="0">
                <a:pos x="6" y="51"/>
              </a:cxn>
              <a:cxn ang="0">
                <a:pos x="0" y="69"/>
              </a:cxn>
              <a:cxn ang="0">
                <a:pos x="21" y="93"/>
              </a:cxn>
              <a:cxn ang="0">
                <a:pos x="120" y="90"/>
              </a:cxn>
              <a:cxn ang="0">
                <a:pos x="105" y="54"/>
              </a:cxn>
              <a:cxn ang="0">
                <a:pos x="75" y="24"/>
              </a:cxn>
              <a:cxn ang="0">
                <a:pos x="54" y="0"/>
              </a:cxn>
              <a:cxn ang="0">
                <a:pos x="39" y="33"/>
              </a:cxn>
            </a:cxnLst>
            <a:rect l="0" t="0" r="r" b="b"/>
            <a:pathLst>
              <a:path w="136" h="94">
                <a:moveTo>
                  <a:pt x="39" y="33"/>
                </a:moveTo>
                <a:cubicBezTo>
                  <a:pt x="32" y="68"/>
                  <a:pt x="45" y="28"/>
                  <a:pt x="6" y="51"/>
                </a:cubicBezTo>
                <a:cubicBezTo>
                  <a:pt x="1" y="54"/>
                  <a:pt x="0" y="69"/>
                  <a:pt x="0" y="69"/>
                </a:cubicBezTo>
                <a:cubicBezTo>
                  <a:pt x="4" y="89"/>
                  <a:pt x="6" y="83"/>
                  <a:pt x="21" y="93"/>
                </a:cubicBezTo>
                <a:cubicBezTo>
                  <a:pt x="54" y="92"/>
                  <a:pt x="87" y="94"/>
                  <a:pt x="120" y="90"/>
                </a:cubicBezTo>
                <a:cubicBezTo>
                  <a:pt x="136" y="88"/>
                  <a:pt x="108" y="56"/>
                  <a:pt x="105" y="54"/>
                </a:cubicBezTo>
                <a:cubicBezTo>
                  <a:pt x="98" y="43"/>
                  <a:pt x="86" y="31"/>
                  <a:pt x="75" y="24"/>
                </a:cubicBezTo>
                <a:cubicBezTo>
                  <a:pt x="68" y="14"/>
                  <a:pt x="61" y="10"/>
                  <a:pt x="54" y="0"/>
                </a:cubicBezTo>
                <a:cubicBezTo>
                  <a:pt x="40" y="5"/>
                  <a:pt x="39" y="18"/>
                  <a:pt x="39" y="33"/>
                </a:cubicBezTo>
                <a:close/>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101473" name="Freeform 97"/>
          <p:cNvSpPr>
            <a:spLocks/>
          </p:cNvSpPr>
          <p:nvPr/>
        </p:nvSpPr>
        <p:spPr bwMode="auto">
          <a:xfrm>
            <a:off x="8840788" y="2109788"/>
            <a:ext cx="112712" cy="61912"/>
          </a:xfrm>
          <a:custGeom>
            <a:avLst/>
            <a:gdLst/>
            <a:ahLst/>
            <a:cxnLst>
              <a:cxn ang="0">
                <a:pos x="47" y="21"/>
              </a:cxn>
              <a:cxn ang="0">
                <a:pos x="8" y="30"/>
              </a:cxn>
              <a:cxn ang="0">
                <a:pos x="8" y="0"/>
              </a:cxn>
              <a:cxn ang="0">
                <a:pos x="50" y="3"/>
              </a:cxn>
              <a:cxn ang="0">
                <a:pos x="71" y="15"/>
              </a:cxn>
            </a:cxnLst>
            <a:rect l="0" t="0" r="r" b="b"/>
            <a:pathLst>
              <a:path w="71" h="39">
                <a:moveTo>
                  <a:pt x="47" y="21"/>
                </a:moveTo>
                <a:cubicBezTo>
                  <a:pt x="41" y="39"/>
                  <a:pt x="24" y="32"/>
                  <a:pt x="8" y="30"/>
                </a:cubicBezTo>
                <a:cubicBezTo>
                  <a:pt x="0" y="18"/>
                  <a:pt x="4" y="13"/>
                  <a:pt x="8" y="0"/>
                </a:cubicBezTo>
                <a:cubicBezTo>
                  <a:pt x="22" y="1"/>
                  <a:pt x="36" y="1"/>
                  <a:pt x="50" y="3"/>
                </a:cubicBezTo>
                <a:cubicBezTo>
                  <a:pt x="62" y="4"/>
                  <a:pt x="60" y="15"/>
                  <a:pt x="71" y="15"/>
                </a:cubicBezTo>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sp>
        <p:nvSpPr>
          <p:cNvPr id="249951" name="Text Box 98"/>
          <p:cNvSpPr txBox="1">
            <a:spLocks noChangeArrowheads="1"/>
          </p:cNvSpPr>
          <p:nvPr/>
        </p:nvSpPr>
        <p:spPr bwMode="auto">
          <a:xfrm>
            <a:off x="8468740" y="1531867"/>
            <a:ext cx="18547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rPr>
              <a:t>Hinase Town</a:t>
            </a:r>
            <a:endParaRPr kumimoji="1" lang="ja-JP" altLang="en-US"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endParaRPr>
          </a:p>
        </p:txBody>
      </p:sp>
      <p:sp>
        <p:nvSpPr>
          <p:cNvPr id="249952" name="Text Box 99"/>
          <p:cNvSpPr txBox="1">
            <a:spLocks noChangeArrowheads="1"/>
          </p:cNvSpPr>
          <p:nvPr/>
        </p:nvSpPr>
        <p:spPr bwMode="auto">
          <a:xfrm>
            <a:off x="4837812" y="4228275"/>
            <a:ext cx="14522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en-US" altLang="ja-JP"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rPr>
              <a:t>Kurashiki City</a:t>
            </a:r>
            <a:endParaRPr kumimoji="1" lang="ja-JP" altLang="en-US"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endParaRPr>
          </a:p>
        </p:txBody>
      </p:sp>
      <p:sp>
        <p:nvSpPr>
          <p:cNvPr id="249953" name="Text Box 100"/>
          <p:cNvSpPr txBox="1">
            <a:spLocks noChangeArrowheads="1"/>
          </p:cNvSpPr>
          <p:nvPr/>
        </p:nvSpPr>
        <p:spPr bwMode="auto">
          <a:xfrm>
            <a:off x="2181225" y="3603141"/>
            <a:ext cx="1343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rPr>
              <a:t>Kasaoka City</a:t>
            </a:r>
            <a:endParaRPr kumimoji="1" lang="ja-JP" altLang="en-US" sz="2000" b="1" i="0" u="none" strike="noStrike" kern="1200" cap="none" spc="0" normalizeH="0" baseline="0" noProof="0" dirty="0">
              <a:ln>
                <a:noFill/>
              </a:ln>
              <a:solidFill>
                <a:srgbClr val="008AE8"/>
              </a:solidFill>
              <a:effectLst/>
              <a:uLnTx/>
              <a:uFillTx/>
              <a:latin typeface="Arial" pitchFamily="34" charset="0"/>
              <a:ea typeface="ＭＳ Ｐゴシック" pitchFamily="50" charset="-128"/>
              <a:cs typeface="+mn-cs"/>
            </a:endParaRPr>
          </a:p>
        </p:txBody>
      </p:sp>
      <p:sp>
        <p:nvSpPr>
          <p:cNvPr id="249954" name="Text Box 101"/>
          <p:cNvSpPr txBox="1">
            <a:spLocks noChangeArrowheads="1"/>
          </p:cNvSpPr>
          <p:nvPr/>
        </p:nvSpPr>
        <p:spPr bwMode="auto">
          <a:xfrm>
            <a:off x="3452813" y="3592513"/>
            <a:ext cx="14434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dirty="0">
                <a:ln>
                  <a:noFill/>
                </a:ln>
                <a:solidFill>
                  <a:srgbClr val="0068AE"/>
                </a:solidFill>
                <a:effectLst/>
                <a:uLnTx/>
                <a:uFillTx/>
                <a:latin typeface="Arial" pitchFamily="34" charset="0"/>
                <a:ea typeface="ＭＳ Ｐゴシック" pitchFamily="50" charset="-128"/>
                <a:cs typeface="+mn-cs"/>
              </a:rPr>
              <a:t>Takahashi R.</a:t>
            </a:r>
            <a:endParaRPr kumimoji="1" lang="ja-JP" altLang="en-US" sz="1600" b="1" i="0" u="none" strike="noStrike" kern="1200" cap="none" spc="0" normalizeH="0" baseline="0" noProof="0" dirty="0">
              <a:ln>
                <a:noFill/>
              </a:ln>
              <a:solidFill>
                <a:srgbClr val="0068AE"/>
              </a:solidFill>
              <a:effectLst/>
              <a:uLnTx/>
              <a:uFillTx/>
              <a:latin typeface="Arial" pitchFamily="34" charset="0"/>
              <a:ea typeface="ＭＳ Ｐゴシック" pitchFamily="50" charset="-128"/>
              <a:cs typeface="+mn-cs"/>
            </a:endParaRPr>
          </a:p>
        </p:txBody>
      </p:sp>
      <p:sp>
        <p:nvSpPr>
          <p:cNvPr id="249955" name="Text Box 102"/>
          <p:cNvSpPr txBox="1">
            <a:spLocks noChangeArrowheads="1"/>
          </p:cNvSpPr>
          <p:nvPr/>
        </p:nvSpPr>
        <p:spPr bwMode="auto">
          <a:xfrm>
            <a:off x="5649913" y="2805113"/>
            <a:ext cx="979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dirty="0">
                <a:ln>
                  <a:noFill/>
                </a:ln>
                <a:solidFill>
                  <a:srgbClr val="0068AE"/>
                </a:solidFill>
                <a:effectLst/>
                <a:uLnTx/>
                <a:uFillTx/>
                <a:latin typeface="Arial" pitchFamily="34" charset="0"/>
                <a:ea typeface="ＭＳ Ｐゴシック" pitchFamily="50" charset="-128"/>
                <a:cs typeface="+mn-cs"/>
              </a:rPr>
              <a:t>Asahi R.</a:t>
            </a:r>
            <a:endParaRPr kumimoji="1" lang="ja-JP" altLang="en-US" sz="1600" b="1" i="0" u="none" strike="noStrike" kern="1200" cap="none" spc="0" normalizeH="0" baseline="0" noProof="0" dirty="0">
              <a:ln>
                <a:noFill/>
              </a:ln>
              <a:solidFill>
                <a:srgbClr val="0068AE"/>
              </a:solidFill>
              <a:effectLst/>
              <a:uLnTx/>
              <a:uFillTx/>
              <a:latin typeface="Arial" pitchFamily="34" charset="0"/>
              <a:ea typeface="ＭＳ Ｐゴシック" pitchFamily="50" charset="-128"/>
              <a:cs typeface="+mn-cs"/>
            </a:endParaRPr>
          </a:p>
        </p:txBody>
      </p:sp>
      <p:sp>
        <p:nvSpPr>
          <p:cNvPr id="249956" name="Text Box 103"/>
          <p:cNvSpPr txBox="1">
            <a:spLocks noChangeArrowheads="1"/>
          </p:cNvSpPr>
          <p:nvPr/>
        </p:nvSpPr>
        <p:spPr bwMode="auto">
          <a:xfrm>
            <a:off x="7283622" y="2600515"/>
            <a:ext cx="1130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dirty="0">
                <a:ln>
                  <a:noFill/>
                </a:ln>
                <a:solidFill>
                  <a:srgbClr val="0068AE"/>
                </a:solidFill>
                <a:effectLst/>
                <a:uLnTx/>
                <a:uFillTx/>
                <a:latin typeface="Arial" pitchFamily="34" charset="0"/>
                <a:ea typeface="ＭＳ Ｐゴシック" pitchFamily="50" charset="-128"/>
                <a:cs typeface="+mn-cs"/>
              </a:rPr>
              <a:t>Yoshii R.</a:t>
            </a:r>
            <a:endParaRPr kumimoji="1" lang="ja-JP" altLang="en-US" sz="1600" b="1" i="0" u="none" strike="noStrike" kern="1200" cap="none" spc="0" normalizeH="0" baseline="0" noProof="0" dirty="0">
              <a:ln>
                <a:noFill/>
              </a:ln>
              <a:solidFill>
                <a:srgbClr val="0068AE"/>
              </a:solidFill>
              <a:effectLst/>
              <a:uLnTx/>
              <a:uFillTx/>
              <a:latin typeface="Arial" pitchFamily="34" charset="0"/>
              <a:ea typeface="ＭＳ Ｐゴシック" pitchFamily="50" charset="-128"/>
              <a:cs typeface="+mn-cs"/>
            </a:endParaRPr>
          </a:p>
        </p:txBody>
      </p:sp>
      <p:sp>
        <p:nvSpPr>
          <p:cNvPr id="101480" name="AutoShape 104"/>
          <p:cNvSpPr>
            <a:spLocks noChangeArrowheads="1"/>
          </p:cNvSpPr>
          <p:nvPr/>
        </p:nvSpPr>
        <p:spPr bwMode="auto">
          <a:xfrm>
            <a:off x="1752600" y="1646238"/>
            <a:ext cx="4540250" cy="792162"/>
          </a:xfrm>
          <a:prstGeom prst="bracketPair">
            <a:avLst>
              <a:gd name="adj" fmla="val 16667"/>
            </a:avLst>
          </a:prstGeom>
          <a:noFill/>
          <a:ln w="9525">
            <a:solidFill>
              <a:srgbClr val="0000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Tahoma" pitchFamily="16" charset="0"/>
              <a:ea typeface="ＭＳ Ｐゴシック" pitchFamily="16" charset="-128"/>
              <a:cs typeface="ＭＳ Ｐゴシック" pitchFamily="16" charset="-128"/>
            </a:endParaRPr>
          </a:p>
        </p:txBody>
      </p:sp>
      <p:sp>
        <p:nvSpPr>
          <p:cNvPr id="101491" name="Freeform 115"/>
          <p:cNvSpPr>
            <a:spLocks/>
          </p:cNvSpPr>
          <p:nvPr/>
        </p:nvSpPr>
        <p:spPr bwMode="auto">
          <a:xfrm>
            <a:off x="5776913" y="3886200"/>
            <a:ext cx="319087" cy="230188"/>
          </a:xfrm>
          <a:custGeom>
            <a:avLst/>
            <a:gdLst/>
            <a:ahLst/>
            <a:cxnLst>
              <a:cxn ang="0">
                <a:pos x="78" y="25"/>
              </a:cxn>
              <a:cxn ang="0">
                <a:pos x="159" y="19"/>
              </a:cxn>
              <a:cxn ang="0">
                <a:pos x="186" y="34"/>
              </a:cxn>
              <a:cxn ang="0">
                <a:pos x="189" y="43"/>
              </a:cxn>
              <a:cxn ang="0">
                <a:pos x="195" y="52"/>
              </a:cxn>
              <a:cxn ang="0">
                <a:pos x="201" y="70"/>
              </a:cxn>
              <a:cxn ang="0">
                <a:pos x="198" y="130"/>
              </a:cxn>
              <a:cxn ang="0">
                <a:pos x="174" y="145"/>
              </a:cxn>
              <a:cxn ang="0">
                <a:pos x="132" y="142"/>
              </a:cxn>
              <a:cxn ang="0">
                <a:pos x="90" y="112"/>
              </a:cxn>
              <a:cxn ang="0">
                <a:pos x="18" y="91"/>
              </a:cxn>
              <a:cxn ang="0">
                <a:pos x="0" y="67"/>
              </a:cxn>
              <a:cxn ang="0">
                <a:pos x="39" y="49"/>
              </a:cxn>
              <a:cxn ang="0">
                <a:pos x="57" y="34"/>
              </a:cxn>
              <a:cxn ang="0">
                <a:pos x="60" y="25"/>
              </a:cxn>
              <a:cxn ang="0">
                <a:pos x="108" y="16"/>
              </a:cxn>
              <a:cxn ang="0">
                <a:pos x="132" y="16"/>
              </a:cxn>
            </a:cxnLst>
            <a:rect l="0" t="0" r="r" b="b"/>
            <a:pathLst>
              <a:path w="201" h="145">
                <a:moveTo>
                  <a:pt x="78" y="25"/>
                </a:moveTo>
                <a:cubicBezTo>
                  <a:pt x="94" y="0"/>
                  <a:pt x="134" y="16"/>
                  <a:pt x="159" y="19"/>
                </a:cubicBezTo>
                <a:cubicBezTo>
                  <a:pt x="169" y="22"/>
                  <a:pt x="186" y="34"/>
                  <a:pt x="186" y="34"/>
                </a:cubicBezTo>
                <a:cubicBezTo>
                  <a:pt x="187" y="37"/>
                  <a:pt x="188" y="40"/>
                  <a:pt x="189" y="43"/>
                </a:cubicBezTo>
                <a:cubicBezTo>
                  <a:pt x="191" y="46"/>
                  <a:pt x="194" y="49"/>
                  <a:pt x="195" y="52"/>
                </a:cubicBezTo>
                <a:cubicBezTo>
                  <a:pt x="198" y="58"/>
                  <a:pt x="201" y="70"/>
                  <a:pt x="201" y="70"/>
                </a:cubicBezTo>
                <a:cubicBezTo>
                  <a:pt x="200" y="90"/>
                  <a:pt x="201" y="110"/>
                  <a:pt x="198" y="130"/>
                </a:cubicBezTo>
                <a:cubicBezTo>
                  <a:pt x="197" y="139"/>
                  <a:pt x="174" y="145"/>
                  <a:pt x="174" y="145"/>
                </a:cubicBezTo>
                <a:cubicBezTo>
                  <a:pt x="160" y="144"/>
                  <a:pt x="146" y="144"/>
                  <a:pt x="132" y="142"/>
                </a:cubicBezTo>
                <a:cubicBezTo>
                  <a:pt x="124" y="141"/>
                  <a:pt x="101" y="116"/>
                  <a:pt x="90" y="112"/>
                </a:cubicBezTo>
                <a:cubicBezTo>
                  <a:pt x="47" y="98"/>
                  <a:pt x="73" y="96"/>
                  <a:pt x="18" y="91"/>
                </a:cubicBezTo>
                <a:cubicBezTo>
                  <a:pt x="8" y="84"/>
                  <a:pt x="4" y="79"/>
                  <a:pt x="0" y="67"/>
                </a:cubicBezTo>
                <a:cubicBezTo>
                  <a:pt x="5" y="46"/>
                  <a:pt x="16" y="52"/>
                  <a:pt x="39" y="49"/>
                </a:cubicBezTo>
                <a:cubicBezTo>
                  <a:pt x="45" y="23"/>
                  <a:pt x="35" y="48"/>
                  <a:pt x="57" y="34"/>
                </a:cubicBezTo>
                <a:cubicBezTo>
                  <a:pt x="60" y="32"/>
                  <a:pt x="57" y="27"/>
                  <a:pt x="60" y="25"/>
                </a:cubicBezTo>
                <a:cubicBezTo>
                  <a:pt x="68" y="20"/>
                  <a:pt x="101" y="17"/>
                  <a:pt x="108" y="16"/>
                </a:cubicBezTo>
                <a:cubicBezTo>
                  <a:pt x="118" y="13"/>
                  <a:pt x="122" y="16"/>
                  <a:pt x="132" y="16"/>
                </a:cubicBezTo>
              </a:path>
            </a:pathLst>
          </a:custGeom>
          <a:solidFill>
            <a:schemeClr val="tx1"/>
          </a:solidFill>
          <a:ln w="9525" cap="flat" cmpd="sng">
            <a:noFill/>
            <a:prstDash val="solid"/>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Tahoma" pitchFamily="34" charset="0"/>
              <a:ea typeface="ＭＳ Ｐゴシック"/>
              <a:cs typeface="+mn-cs"/>
            </a:endParaRPr>
          </a:p>
        </p:txBody>
      </p:sp>
      <p:grpSp>
        <p:nvGrpSpPr>
          <p:cNvPr id="2" name="グループ化 121"/>
          <p:cNvGrpSpPr>
            <a:grpSpLocks/>
          </p:cNvGrpSpPr>
          <p:nvPr/>
        </p:nvGrpSpPr>
        <p:grpSpPr bwMode="auto">
          <a:xfrm>
            <a:off x="5200651" y="1690161"/>
            <a:ext cx="3779246" cy="2472261"/>
            <a:chOff x="3676667" y="1690163"/>
            <a:chExt cx="3779265" cy="2472833"/>
          </a:xfrm>
        </p:grpSpPr>
        <p:sp>
          <p:nvSpPr>
            <p:cNvPr id="114" name="Oval 109"/>
            <p:cNvSpPr>
              <a:spLocks noChangeArrowheads="1"/>
            </p:cNvSpPr>
            <p:nvPr/>
          </p:nvSpPr>
          <p:spPr bwMode="auto">
            <a:xfrm rot="4150779">
              <a:off x="4059879" y="2263372"/>
              <a:ext cx="1516412" cy="2282836"/>
            </a:xfrm>
            <a:prstGeom prst="ellipse">
              <a:avLst/>
            </a:prstGeom>
            <a:noFill/>
            <a:ln w="38100" algn="ctr">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Tahoma" pitchFamily="16" charset="0"/>
                <a:ea typeface="ＭＳ Ｐゴシック" pitchFamily="16" charset="-128"/>
                <a:cs typeface="ＭＳ Ｐゴシック" pitchFamily="16" charset="-128"/>
              </a:endParaRPr>
            </a:p>
          </p:txBody>
        </p:sp>
        <p:sp>
          <p:nvSpPr>
            <p:cNvPr id="249973" name="線吹き出し 2 114"/>
            <p:cNvSpPr>
              <a:spLocks/>
            </p:cNvSpPr>
            <p:nvPr/>
          </p:nvSpPr>
          <p:spPr bwMode="auto">
            <a:xfrm>
              <a:off x="4884164" y="1690163"/>
              <a:ext cx="2571768" cy="584910"/>
            </a:xfrm>
            <a:prstGeom prst="callout2">
              <a:avLst>
                <a:gd name="adj1" fmla="val 51014"/>
                <a:gd name="adj2" fmla="val 699"/>
                <a:gd name="adj3" fmla="val 165189"/>
                <a:gd name="adj4" fmla="val -28671"/>
                <a:gd name="adj5" fmla="val 304278"/>
                <a:gd name="adj6" fmla="val -2851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①</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Reclamation 1952</a:t>
              </a: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1959(5,489ha)</a:t>
              </a:r>
              <a:endPar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endParaRPr>
            </a:p>
          </p:txBody>
        </p:sp>
      </p:grpSp>
      <p:grpSp>
        <p:nvGrpSpPr>
          <p:cNvPr id="3" name="グループ化 122"/>
          <p:cNvGrpSpPr>
            <a:grpSpLocks/>
          </p:cNvGrpSpPr>
          <p:nvPr/>
        </p:nvGrpSpPr>
        <p:grpSpPr bwMode="auto">
          <a:xfrm>
            <a:off x="7999413" y="2928938"/>
            <a:ext cx="2668587" cy="1512887"/>
            <a:chOff x="6475413" y="2928938"/>
            <a:chExt cx="2668587" cy="1513465"/>
          </a:xfrm>
        </p:grpSpPr>
        <p:sp>
          <p:nvSpPr>
            <p:cNvPr id="101486" name="Oval 110"/>
            <p:cNvSpPr>
              <a:spLocks noChangeArrowheads="1"/>
            </p:cNvSpPr>
            <p:nvPr/>
          </p:nvSpPr>
          <p:spPr bwMode="auto">
            <a:xfrm rot="20419643">
              <a:off x="6475413" y="2928938"/>
              <a:ext cx="688975" cy="422436"/>
            </a:xfrm>
            <a:prstGeom prst="ellipse">
              <a:avLst/>
            </a:prstGeom>
            <a:noFill/>
            <a:ln w="38100" algn="ctr">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Tahoma" pitchFamily="16" charset="0"/>
                <a:ea typeface="ＭＳ Ｐゴシック" pitchFamily="16" charset="-128"/>
                <a:cs typeface="ＭＳ Ｐゴシック" pitchFamily="16" charset="-128"/>
              </a:endParaRPr>
            </a:p>
          </p:txBody>
        </p:sp>
        <p:sp>
          <p:nvSpPr>
            <p:cNvPr id="249971" name="線吹き出し 2 116"/>
            <p:cNvSpPr>
              <a:spLocks/>
            </p:cNvSpPr>
            <p:nvPr/>
          </p:nvSpPr>
          <p:spPr bwMode="auto">
            <a:xfrm>
              <a:off x="6643670" y="3857628"/>
              <a:ext cx="2500330" cy="584775"/>
            </a:xfrm>
            <a:prstGeom prst="callout2">
              <a:avLst>
                <a:gd name="adj1" fmla="val 51014"/>
                <a:gd name="adj2" fmla="val 699"/>
                <a:gd name="adj3" fmla="val 16269"/>
                <a:gd name="adj4" fmla="val -8236"/>
                <a:gd name="adj5" fmla="val -88046"/>
                <a:gd name="adj6" fmla="val -1338"/>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③</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Turned into Salt Pond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   1956</a:t>
              </a:r>
              <a:endPar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endParaRPr>
            </a:p>
          </p:txBody>
        </p:sp>
      </p:grpSp>
      <p:grpSp>
        <p:nvGrpSpPr>
          <p:cNvPr id="4" name="グループ化 123"/>
          <p:cNvGrpSpPr>
            <a:grpSpLocks/>
          </p:cNvGrpSpPr>
          <p:nvPr/>
        </p:nvGrpSpPr>
        <p:grpSpPr bwMode="auto">
          <a:xfrm>
            <a:off x="2595563" y="2428875"/>
            <a:ext cx="3429000" cy="2651125"/>
            <a:chOff x="1071516" y="2428868"/>
            <a:chExt cx="3429048" cy="2651132"/>
          </a:xfrm>
        </p:grpSpPr>
        <p:sp>
          <p:nvSpPr>
            <p:cNvPr id="101485" name="Oval 109"/>
            <p:cNvSpPr>
              <a:spLocks noChangeArrowheads="1"/>
            </p:cNvSpPr>
            <p:nvPr/>
          </p:nvSpPr>
          <p:spPr bwMode="auto">
            <a:xfrm rot="1239418">
              <a:off x="1839877" y="4051297"/>
              <a:ext cx="1511321" cy="1028703"/>
            </a:xfrm>
            <a:prstGeom prst="ellipse">
              <a:avLst/>
            </a:prstGeom>
            <a:noFill/>
            <a:ln w="38100" algn="ctr">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Tahoma" pitchFamily="16" charset="0"/>
                <a:ea typeface="ＭＳ Ｐゴシック" pitchFamily="16" charset="-128"/>
                <a:cs typeface="ＭＳ Ｐゴシック" pitchFamily="16" charset="-128"/>
              </a:endParaRPr>
            </a:p>
          </p:txBody>
        </p:sp>
        <p:sp>
          <p:nvSpPr>
            <p:cNvPr id="249969" name="線吹き出し 2 118"/>
            <p:cNvSpPr>
              <a:spLocks/>
            </p:cNvSpPr>
            <p:nvPr/>
          </p:nvSpPr>
          <p:spPr bwMode="auto">
            <a:xfrm>
              <a:off x="1071516" y="2428868"/>
              <a:ext cx="3429048" cy="584776"/>
            </a:xfrm>
            <a:prstGeom prst="callout2">
              <a:avLst>
                <a:gd name="adj1" fmla="val 95694"/>
                <a:gd name="adj2" fmla="val 43815"/>
                <a:gd name="adj3" fmla="val 185046"/>
                <a:gd name="adj4" fmla="val 53051"/>
                <a:gd name="adj5" fmla="val 276810"/>
                <a:gd name="adj6" fmla="val 43375"/>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②</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Industrial Development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1949</a:t>
              </a: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1987</a:t>
              </a: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 </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1,823ha(5,932ha)</a:t>
              </a:r>
              <a:endPar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endParaRPr>
            </a:p>
          </p:txBody>
        </p:sp>
      </p:grpSp>
      <p:grpSp>
        <p:nvGrpSpPr>
          <p:cNvPr id="5" name="グループ化 125"/>
          <p:cNvGrpSpPr>
            <a:grpSpLocks/>
          </p:cNvGrpSpPr>
          <p:nvPr/>
        </p:nvGrpSpPr>
        <p:grpSpPr bwMode="auto">
          <a:xfrm>
            <a:off x="2652713" y="4600575"/>
            <a:ext cx="2871787" cy="1198563"/>
            <a:chOff x="1128262" y="4600684"/>
            <a:chExt cx="2872234" cy="1199041"/>
          </a:xfrm>
        </p:grpSpPr>
        <p:sp>
          <p:nvSpPr>
            <p:cNvPr id="118" name="Oval 108"/>
            <p:cNvSpPr>
              <a:spLocks noChangeArrowheads="1"/>
            </p:cNvSpPr>
            <p:nvPr/>
          </p:nvSpPr>
          <p:spPr bwMode="auto">
            <a:xfrm rot="20419643">
              <a:off x="1128262" y="4600684"/>
              <a:ext cx="673205" cy="454206"/>
            </a:xfrm>
            <a:prstGeom prst="ellipse">
              <a:avLst/>
            </a:prstGeom>
            <a:noFill/>
            <a:ln w="38100" algn="ctr">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Tahoma" pitchFamily="16" charset="0"/>
                <a:ea typeface="ＭＳ Ｐゴシック" pitchFamily="16" charset="-128"/>
                <a:cs typeface="ＭＳ Ｐゴシック" pitchFamily="16" charset="-128"/>
              </a:endParaRPr>
            </a:p>
          </p:txBody>
        </p:sp>
        <p:sp>
          <p:nvSpPr>
            <p:cNvPr id="249967" name="線吹き出し 2 119"/>
            <p:cNvSpPr>
              <a:spLocks/>
            </p:cNvSpPr>
            <p:nvPr/>
          </p:nvSpPr>
          <p:spPr bwMode="auto">
            <a:xfrm>
              <a:off x="1500166" y="5214950"/>
              <a:ext cx="2500330" cy="584775"/>
            </a:xfrm>
            <a:prstGeom prst="callout2">
              <a:avLst>
                <a:gd name="adj1" fmla="val 51014"/>
                <a:gd name="adj2" fmla="val 699"/>
                <a:gd name="adj3" fmla="val 51014"/>
                <a:gd name="adj4" fmla="val -9394"/>
                <a:gd name="adj5" fmla="val -30963"/>
                <a:gd name="adj6" fmla="val -1063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⑤</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Reclamation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1962</a:t>
              </a: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1998(60ha)</a:t>
              </a:r>
              <a:endPar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endParaRPr>
            </a:p>
          </p:txBody>
        </p:sp>
      </p:grpSp>
      <p:grpSp>
        <p:nvGrpSpPr>
          <p:cNvPr id="6" name="グループ化 124"/>
          <p:cNvGrpSpPr>
            <a:grpSpLocks/>
          </p:cNvGrpSpPr>
          <p:nvPr/>
        </p:nvGrpSpPr>
        <p:grpSpPr bwMode="auto">
          <a:xfrm>
            <a:off x="1631950" y="3000375"/>
            <a:ext cx="2820988" cy="1863725"/>
            <a:chOff x="107950" y="3000367"/>
            <a:chExt cx="2820976" cy="1863733"/>
          </a:xfrm>
        </p:grpSpPr>
        <p:sp>
          <p:nvSpPr>
            <p:cNvPr id="101484" name="Oval 108"/>
            <p:cNvSpPr>
              <a:spLocks noChangeArrowheads="1"/>
            </p:cNvSpPr>
            <p:nvPr/>
          </p:nvSpPr>
          <p:spPr bwMode="auto">
            <a:xfrm rot="20419643">
              <a:off x="107950" y="4216397"/>
              <a:ext cx="873121" cy="647703"/>
            </a:xfrm>
            <a:prstGeom prst="ellipse">
              <a:avLst/>
            </a:prstGeom>
            <a:noFill/>
            <a:ln w="38100" algn="ctr">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Tahoma" pitchFamily="16" charset="0"/>
                <a:ea typeface="ＭＳ Ｐゴシック" pitchFamily="16" charset="-128"/>
                <a:cs typeface="ＭＳ Ｐゴシック" pitchFamily="16" charset="-128"/>
              </a:endParaRPr>
            </a:p>
          </p:txBody>
        </p:sp>
        <p:sp>
          <p:nvSpPr>
            <p:cNvPr id="249965" name="線吹き出し 2 120"/>
            <p:cNvSpPr>
              <a:spLocks/>
            </p:cNvSpPr>
            <p:nvPr/>
          </p:nvSpPr>
          <p:spPr bwMode="auto">
            <a:xfrm>
              <a:off x="214282" y="3000367"/>
              <a:ext cx="2714644" cy="584775"/>
            </a:xfrm>
            <a:prstGeom prst="callout2">
              <a:avLst>
                <a:gd name="adj1" fmla="val 103139"/>
                <a:gd name="adj2" fmla="val 15727"/>
                <a:gd name="adj3" fmla="val 152778"/>
                <a:gd name="adj4" fmla="val 3176"/>
                <a:gd name="adj5" fmla="val 209796"/>
                <a:gd name="adj6" fmla="val 791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④</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Reclamation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1966</a:t>
              </a:r>
              <a:r>
                <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rPr>
                <a:t>1990  1,810ha</a:t>
              </a:r>
              <a:endParaRPr kumimoji="1" lang="ja-JP" altLang="en-US" sz="1600" b="0" i="0" u="none" strike="noStrike" kern="1200" cap="none" spc="0" normalizeH="0" baseline="0" noProof="0" dirty="0">
                <a:ln>
                  <a:noFill/>
                </a:ln>
                <a:solidFill>
                  <a:srgbClr val="FF0000"/>
                </a:solidFill>
                <a:effectLst/>
                <a:uLnTx/>
                <a:uFillTx/>
                <a:latin typeface="Tahoma" pitchFamily="34" charset="0"/>
                <a:ea typeface="ＭＳ Ｐゴシック" pitchFamily="50" charset="-128"/>
                <a:cs typeface="+mn-cs"/>
              </a:endParaRPr>
            </a:p>
          </p:txBody>
        </p:sp>
      </p:grpSp>
      <p:sp>
        <p:nvSpPr>
          <p:cNvPr id="119" name="Text Box 98"/>
          <p:cNvSpPr txBox="1">
            <a:spLocks noChangeArrowheads="1"/>
          </p:cNvSpPr>
          <p:nvPr/>
        </p:nvSpPr>
        <p:spPr bwMode="auto">
          <a:xfrm>
            <a:off x="8482590" y="1531862"/>
            <a:ext cx="1854776" cy="400050"/>
          </a:xfrm>
          <a:prstGeom prst="rect">
            <a:avLst/>
          </a:prstGeom>
          <a:solidFill>
            <a:srgbClr val="00B050"/>
          </a:solidFill>
          <a:ln>
            <a:noFill/>
          </a:ln>
        </p:spPr>
        <p:txBody>
          <a:bodyPr wrap="square">
            <a:spAutoFit/>
          </a:bodyPr>
          <a:lstStyle>
            <a:lvl1pPr>
              <a:spcBef>
                <a:spcPct val="20000"/>
              </a:spcBef>
              <a:buClr>
                <a:schemeClr val="hlink"/>
              </a:buClr>
              <a:buSzPct val="80000"/>
              <a:buFont typeface="Wingdings" pitchFamily="2" charset="2"/>
              <a:buChar char="Ø"/>
              <a:defRPr kumimoji="1" sz="3200">
                <a:solidFill>
                  <a:schemeClr val="tx1"/>
                </a:solidFill>
                <a:latin typeface="Arial" pitchFamily="34" charset="0"/>
                <a:ea typeface="ＭＳ Ｐゴシック" pitchFamily="50" charset="-128"/>
              </a:defRPr>
            </a:lvl1pPr>
            <a:lvl2pPr marL="37931725" indent="-37474525">
              <a:spcBef>
                <a:spcPct val="20000"/>
              </a:spcBef>
              <a:buClr>
                <a:schemeClr val="tx2"/>
              </a:buClr>
              <a:buSzPct val="50000"/>
              <a:buFont typeface="Wingdings" pitchFamily="2" charset="2"/>
              <a:buChar char="l"/>
              <a:defRPr kumimoji="1" sz="2800">
                <a:solidFill>
                  <a:schemeClr val="tx1"/>
                </a:solidFill>
                <a:latin typeface="Arial" pitchFamily="34" charset="0"/>
                <a:ea typeface="ＭＳ Ｐゴシック" pitchFamily="50" charset="-128"/>
              </a:defRPr>
            </a:lvl2pPr>
            <a:lvl3pPr marL="1143000" indent="-228600">
              <a:spcBef>
                <a:spcPct val="20000"/>
              </a:spcBef>
              <a:buClr>
                <a:schemeClr val="accent2"/>
              </a:buClr>
              <a:buChar char="•"/>
              <a:defRPr kumimoji="1" sz="2400">
                <a:solidFill>
                  <a:schemeClr val="tx1"/>
                </a:solidFill>
                <a:latin typeface="Arial" pitchFamily="34" charset="0"/>
                <a:ea typeface="ＭＳ Ｐゴシック" pitchFamily="50" charset="-128"/>
              </a:defRPr>
            </a:lvl3pPr>
            <a:lvl4pPr marL="1600200" indent="-228600">
              <a:spcBef>
                <a:spcPct val="20000"/>
              </a:spcBef>
              <a:buClr>
                <a:schemeClr val="folHlink"/>
              </a:buClr>
              <a:buSzPct val="5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a:spcBef>
                <a:spcPct val="20000"/>
              </a:spcBef>
              <a:buClr>
                <a:schemeClr val="hlink"/>
              </a:buClr>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rPr>
              <a:t>Hinase Town</a:t>
            </a:r>
            <a:endParaRPr kumimoji="1" lang="ja-JP" altLang="en-US" sz="2000" b="1" i="0" u="none" strike="noStrike" kern="1200" cap="none" spc="0" normalizeH="0" baseline="0" noProof="0" dirty="0">
              <a:ln>
                <a:noFill/>
              </a:ln>
              <a:solidFill>
                <a:srgbClr val="FFFF00"/>
              </a:solidFill>
              <a:effectLst/>
              <a:uLnTx/>
              <a:uFillTx/>
              <a:latin typeface="Arial" pitchFamily="34" charset="0"/>
              <a:ea typeface="ＭＳ Ｐゴシック" pitchFamily="50" charset="-128"/>
              <a:cs typeface="+mn-cs"/>
            </a:endParaRPr>
          </a:p>
        </p:txBody>
      </p:sp>
      <p:pic>
        <p:nvPicPr>
          <p:cNvPr id="8" name="図 7">
            <a:extLst>
              <a:ext uri="{FF2B5EF4-FFF2-40B4-BE49-F238E27FC236}">
                <a16:creationId xmlns:a16="http://schemas.microsoft.com/office/drawing/2014/main" id="{45E4C113-D7A2-A751-7553-3B78F8CB3970}"/>
              </a:ext>
            </a:extLst>
          </p:cNvPr>
          <p:cNvPicPr>
            <a:picLocks noChangeAspect="1"/>
          </p:cNvPicPr>
          <p:nvPr/>
        </p:nvPicPr>
        <p:blipFill>
          <a:blip r:embed="rId4"/>
          <a:stretch>
            <a:fillRect/>
          </a:stretch>
        </p:blipFill>
        <p:spPr>
          <a:xfrm>
            <a:off x="10323516" y="4680"/>
            <a:ext cx="1847248" cy="1018120"/>
          </a:xfrm>
          <a:prstGeom prst="rect">
            <a:avLst/>
          </a:prstGeom>
        </p:spPr>
      </p:pic>
    </p:spTree>
    <p:extLst>
      <p:ext uri="{BB962C8B-B14F-4D97-AF65-F5344CB8AC3E}">
        <p14:creationId xmlns:p14="http://schemas.microsoft.com/office/powerpoint/2010/main" val="599161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fade">
                                      <p:cBhvr>
                                        <p:cTn id="3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362" y="1386909"/>
            <a:ext cx="5045075" cy="346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39" name="Picture 6" descr="アマモ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912" y="2584258"/>
            <a:ext cx="4448175" cy="309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7" descr="干潟写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49" y="3731614"/>
            <a:ext cx="4289423" cy="278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p:cNvSpPr>
            <a:spLocks noChangeArrowheads="1"/>
          </p:cNvSpPr>
          <p:nvPr/>
        </p:nvSpPr>
        <p:spPr bwMode="auto">
          <a:xfrm>
            <a:off x="5427660" y="5683451"/>
            <a:ext cx="4059240" cy="857250"/>
          </a:xfrm>
          <a:prstGeom prst="rect">
            <a:avLst/>
          </a:prstGeom>
          <a:noFill/>
          <a:ln w="9525">
            <a:noFill/>
            <a:miter lim="800000"/>
            <a:headEnd/>
            <a:tailEnd/>
          </a:ln>
          <a:effectLst/>
        </p:spPr>
        <p:txBody>
          <a:bodyPr anchor="ctr"/>
          <a:lstStyle>
            <a:lvl1pPr eaLnBrk="0" hangingPunct="0">
              <a:defRPr kumimoji="1" sz="4800">
                <a:solidFill>
                  <a:schemeClr val="tx2"/>
                </a:solidFill>
                <a:latin typeface="Tahoma" panose="020B0604030504040204" pitchFamily="34" charset="0"/>
                <a:ea typeface="ＭＳ Ｐゴシック" panose="020B0600070205080204" pitchFamily="50" charset="-128"/>
              </a:defRPr>
            </a:lvl1pPr>
            <a:lvl2pPr marL="742950" indent="-285750" eaLnBrk="0" hangingPunct="0">
              <a:defRPr kumimoji="1" sz="4800">
                <a:solidFill>
                  <a:schemeClr val="tx2"/>
                </a:solidFill>
                <a:latin typeface="Tahoma" panose="020B0604030504040204" pitchFamily="34" charset="0"/>
                <a:ea typeface="ＭＳ Ｐゴシック" panose="020B0600070205080204" pitchFamily="50" charset="-128"/>
              </a:defRPr>
            </a:lvl2pPr>
            <a:lvl3pPr marL="1143000" indent="-228600" eaLnBrk="0" hangingPunct="0">
              <a:defRPr kumimoji="1" sz="4800">
                <a:solidFill>
                  <a:schemeClr val="tx2"/>
                </a:solidFill>
                <a:latin typeface="Tahoma" panose="020B0604030504040204" pitchFamily="34" charset="0"/>
                <a:ea typeface="ＭＳ Ｐゴシック" panose="020B0600070205080204" pitchFamily="50" charset="-128"/>
              </a:defRPr>
            </a:lvl3pPr>
            <a:lvl4pPr marL="1600200" indent="-228600" eaLnBrk="0" hangingPunct="0">
              <a:defRPr kumimoji="1" sz="4800">
                <a:solidFill>
                  <a:schemeClr val="tx2"/>
                </a:solidFill>
                <a:latin typeface="Tahoma" panose="020B0604030504040204" pitchFamily="34" charset="0"/>
                <a:ea typeface="ＭＳ Ｐゴシック" panose="020B0600070205080204" pitchFamily="50" charset="-128"/>
              </a:defRPr>
            </a:lvl4pPr>
            <a:lvl5pPr marL="2057400" indent="-228600" eaLnBrk="0" hangingPunct="0">
              <a:defRPr kumimoji="1" sz="4800">
                <a:solidFill>
                  <a:schemeClr val="tx2"/>
                </a:solidFill>
                <a:latin typeface="Tahoma" panose="020B060403050404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4800">
                <a:solidFill>
                  <a:schemeClr val="tx2"/>
                </a:solidFill>
                <a:latin typeface="Tahoma" panose="020B060403050404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4800">
                <a:solidFill>
                  <a:schemeClr val="tx2"/>
                </a:solidFill>
                <a:latin typeface="Tahoma" panose="020B060403050404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4800">
                <a:solidFill>
                  <a:schemeClr val="tx2"/>
                </a:solidFill>
                <a:latin typeface="Tahoma" panose="020B060403050404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4800">
                <a:solidFill>
                  <a:schemeClr val="tx2"/>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1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ＤＦ特太ゴシック体" panose="02010609000101010101" pitchFamily="1" charset="-128"/>
              <a:ea typeface="ＤＦ特太ゴシック体" panose="02010609000101010101" pitchFamily="1" charset="-128"/>
              <a:cs typeface="+mn-cs"/>
            </a:endParaRPr>
          </a:p>
        </p:txBody>
      </p:sp>
      <p:sp>
        <p:nvSpPr>
          <p:cNvPr id="7" name="Text Box 3"/>
          <p:cNvSpPr txBox="1">
            <a:spLocks noChangeArrowheads="1"/>
          </p:cNvSpPr>
          <p:nvPr/>
        </p:nvSpPr>
        <p:spPr bwMode="auto">
          <a:xfrm>
            <a:off x="157336" y="146069"/>
            <a:ext cx="9983439" cy="1015663"/>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6000" b="0" i="0" u="none" strike="noStrike" kern="0" cap="none" spc="0" normalizeH="0" baseline="0" noProof="0" dirty="0">
                <a:ln>
                  <a:noFill/>
                </a:ln>
                <a:solidFill>
                  <a:srgbClr val="FFFF00"/>
                </a:solidFill>
                <a:effectLst/>
                <a:uLnTx/>
                <a:uFillTx/>
                <a:latin typeface="Arial" pitchFamily="34" charset="0"/>
                <a:ea typeface="ＭＳ Ｐゴシック" pitchFamily="50" charset="-128"/>
                <a:cs typeface="+mn-cs"/>
              </a:rPr>
              <a:t>Thank you for your attention. </a:t>
            </a:r>
            <a:endParaRPr kumimoji="0" lang="ja-JP" altLang="en-US" sz="6000" b="0" i="0" u="none" strike="noStrike" kern="0" cap="none" spc="0" normalizeH="0" baseline="0" noProof="0" dirty="0">
              <a:ln>
                <a:noFill/>
              </a:ln>
              <a:solidFill>
                <a:srgbClr val="FFFF00"/>
              </a:solidFill>
              <a:effectLst/>
              <a:uLnTx/>
              <a:uFillTx/>
              <a:latin typeface="Arial" pitchFamily="34" charset="0"/>
              <a:ea typeface="ＭＳ Ｐゴシック" pitchFamily="50" charset="-128"/>
              <a:cs typeface="+mn-cs"/>
            </a:endParaRPr>
          </a:p>
        </p:txBody>
      </p:sp>
      <p:pic>
        <p:nvPicPr>
          <p:cNvPr id="2" name="図 1">
            <a:extLst>
              <a:ext uri="{FF2B5EF4-FFF2-40B4-BE49-F238E27FC236}">
                <a16:creationId xmlns:a16="http://schemas.microsoft.com/office/drawing/2014/main" id="{1E584B53-400F-C1A6-7474-9CB4BCEE0692}"/>
              </a:ext>
            </a:extLst>
          </p:cNvPr>
          <p:cNvPicPr>
            <a:picLocks noChangeAspect="1"/>
          </p:cNvPicPr>
          <p:nvPr/>
        </p:nvPicPr>
        <p:blipFill>
          <a:blip r:embed="rId6"/>
          <a:stretch>
            <a:fillRect/>
          </a:stretch>
        </p:blipFill>
        <p:spPr>
          <a:xfrm>
            <a:off x="10187416" y="143612"/>
            <a:ext cx="1847248" cy="1018120"/>
          </a:xfrm>
          <a:prstGeom prst="rect">
            <a:avLst/>
          </a:prstGeom>
        </p:spPr>
      </p:pic>
    </p:spTree>
    <p:extLst>
      <p:ext uri="{BB962C8B-B14F-4D97-AF65-F5344CB8AC3E}">
        <p14:creationId xmlns:p14="http://schemas.microsoft.com/office/powerpoint/2010/main" val="370688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5" descr="japan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070" y="0"/>
            <a:ext cx="78930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9"/>
          <p:cNvSpPr txBox="1">
            <a:spLocks noChangeArrowheads="1"/>
          </p:cNvSpPr>
          <p:nvPr/>
        </p:nvSpPr>
        <p:spPr bwMode="auto">
          <a:xfrm>
            <a:off x="4666404" y="3714335"/>
            <a:ext cx="805029" cy="338554"/>
          </a:xfrm>
          <a:prstGeom prst="rect">
            <a:avLst/>
          </a:prstGeom>
          <a:noFill/>
          <a:ln w="9525">
            <a:solidFill>
              <a:srgbClr val="000000"/>
            </a:solidFill>
            <a:miter lim="800000"/>
            <a:headEnd/>
            <a:tailEnd/>
          </a:ln>
        </p:spPr>
        <p:txBody>
          <a:bodyPr wrap="none" anchor="b"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600" b="1" i="0" u="none" strike="noStrike" kern="1200" cap="none" spc="0" normalizeH="0" baseline="0" noProof="0" dirty="0">
                <a:ln>
                  <a:noFill/>
                </a:ln>
                <a:solidFill>
                  <a:srgbClr val="000099"/>
                </a:solidFill>
                <a:effectLst>
                  <a:outerShdw blurRad="38100" dist="38100" dir="2700000" algn="tl">
                    <a:srgbClr val="C0C0C0"/>
                  </a:outerShdw>
                </a:effectLst>
                <a:uLnTx/>
                <a:uFillTx/>
                <a:latin typeface="Tahoma" panose="020B0604030504040204" pitchFamily="34" charset="0"/>
                <a:ea typeface="ＭＳ Ｐゴシック" panose="020B0600070205080204" pitchFamily="50" charset="-128"/>
                <a:cs typeface="+mn-cs"/>
              </a:rPr>
              <a:t>岡山県</a:t>
            </a:r>
          </a:p>
        </p:txBody>
      </p:sp>
      <p:sp>
        <p:nvSpPr>
          <p:cNvPr id="3076" name="フリーフォーム 6"/>
          <p:cNvSpPr>
            <a:spLocks noChangeArrowheads="1"/>
          </p:cNvSpPr>
          <p:nvPr/>
        </p:nvSpPr>
        <p:spPr bwMode="auto">
          <a:xfrm>
            <a:off x="4539875" y="4625975"/>
            <a:ext cx="487363" cy="374650"/>
          </a:xfrm>
          <a:custGeom>
            <a:avLst/>
            <a:gdLst>
              <a:gd name="T0" fmla="*/ 0 w 487137"/>
              <a:gd name="T1" fmla="*/ 0 h 374683"/>
              <a:gd name="T2" fmla="*/ 487137 w 487137"/>
              <a:gd name="T3" fmla="*/ 374683 h 374683"/>
            </a:gdLst>
            <a:ahLst/>
            <a:cxnLst/>
            <a:rect l="T0" t="T1" r="T2" b="T3"/>
            <a:pathLst>
              <a:path w="487137" h="374683">
                <a:moveTo>
                  <a:pt x="1587" y="109144"/>
                </a:moveTo>
                <a:cubicBezTo>
                  <a:pt x="3174" y="107557"/>
                  <a:pt x="14463" y="108447"/>
                  <a:pt x="20637" y="106763"/>
                </a:cubicBezTo>
                <a:cubicBezTo>
                  <a:pt x="23398" y="106010"/>
                  <a:pt x="25221" y="103280"/>
                  <a:pt x="27781" y="102000"/>
                </a:cubicBezTo>
                <a:cubicBezTo>
                  <a:pt x="30026" y="100877"/>
                  <a:pt x="32544" y="100413"/>
                  <a:pt x="34925" y="99619"/>
                </a:cubicBezTo>
                <a:cubicBezTo>
                  <a:pt x="35719" y="97238"/>
                  <a:pt x="35738" y="94435"/>
                  <a:pt x="37306" y="92475"/>
                </a:cubicBezTo>
                <a:cubicBezTo>
                  <a:pt x="39094" y="90240"/>
                  <a:pt x="42251" y="89545"/>
                  <a:pt x="44450" y="87713"/>
                </a:cubicBezTo>
                <a:cubicBezTo>
                  <a:pt x="47037" y="85557"/>
                  <a:pt x="49212" y="82950"/>
                  <a:pt x="51593" y="80569"/>
                </a:cubicBezTo>
                <a:cubicBezTo>
                  <a:pt x="52387" y="78188"/>
                  <a:pt x="52407" y="75385"/>
                  <a:pt x="53975" y="73425"/>
                </a:cubicBezTo>
                <a:cubicBezTo>
                  <a:pt x="55763" y="71190"/>
                  <a:pt x="58558" y="69943"/>
                  <a:pt x="61118" y="68663"/>
                </a:cubicBezTo>
                <a:cubicBezTo>
                  <a:pt x="71397" y="63524"/>
                  <a:pt x="93315" y="64354"/>
                  <a:pt x="99218" y="63900"/>
                </a:cubicBezTo>
                <a:cubicBezTo>
                  <a:pt x="107553" y="58344"/>
                  <a:pt x="111918" y="56758"/>
                  <a:pt x="115887" y="44850"/>
                </a:cubicBezTo>
                <a:cubicBezTo>
                  <a:pt x="116681" y="42469"/>
                  <a:pt x="116493" y="39482"/>
                  <a:pt x="118268" y="37707"/>
                </a:cubicBezTo>
                <a:cubicBezTo>
                  <a:pt x="120043" y="35932"/>
                  <a:pt x="123167" y="36448"/>
                  <a:pt x="125412" y="35325"/>
                </a:cubicBezTo>
                <a:cubicBezTo>
                  <a:pt x="127972" y="34045"/>
                  <a:pt x="130175" y="32150"/>
                  <a:pt x="132556" y="30563"/>
                </a:cubicBezTo>
                <a:cubicBezTo>
                  <a:pt x="132608" y="30301"/>
                  <a:pt x="136357" y="10573"/>
                  <a:pt x="137318" y="9132"/>
                </a:cubicBezTo>
                <a:cubicBezTo>
                  <a:pt x="139956" y="5174"/>
                  <a:pt x="147530" y="3346"/>
                  <a:pt x="151606" y="1988"/>
                </a:cubicBezTo>
                <a:cubicBezTo>
                  <a:pt x="185834" y="7692"/>
                  <a:pt x="151729" y="0"/>
                  <a:pt x="173037" y="9132"/>
                </a:cubicBezTo>
                <a:cubicBezTo>
                  <a:pt x="176045" y="10421"/>
                  <a:pt x="179415" y="10614"/>
                  <a:pt x="182562" y="11513"/>
                </a:cubicBezTo>
                <a:cubicBezTo>
                  <a:pt x="184976" y="12203"/>
                  <a:pt x="187325" y="13100"/>
                  <a:pt x="189706" y="13894"/>
                </a:cubicBezTo>
                <a:cubicBezTo>
                  <a:pt x="210725" y="27908"/>
                  <a:pt x="177124" y="6411"/>
                  <a:pt x="211137" y="23419"/>
                </a:cubicBezTo>
                <a:cubicBezTo>
                  <a:pt x="223222" y="29462"/>
                  <a:pt x="217708" y="26213"/>
                  <a:pt x="227806" y="32944"/>
                </a:cubicBezTo>
                <a:cubicBezTo>
                  <a:pt x="229393" y="35325"/>
                  <a:pt x="230333" y="38300"/>
                  <a:pt x="232568" y="40088"/>
                </a:cubicBezTo>
                <a:cubicBezTo>
                  <a:pt x="234528" y="41656"/>
                  <a:pt x="237202" y="42469"/>
                  <a:pt x="239712" y="42469"/>
                </a:cubicBezTo>
                <a:cubicBezTo>
                  <a:pt x="250061" y="42469"/>
                  <a:pt x="260349" y="40882"/>
                  <a:pt x="270668" y="40088"/>
                </a:cubicBezTo>
                <a:cubicBezTo>
                  <a:pt x="273639" y="31175"/>
                  <a:pt x="272791" y="23973"/>
                  <a:pt x="282575" y="21038"/>
                </a:cubicBezTo>
                <a:cubicBezTo>
                  <a:pt x="287951" y="19425"/>
                  <a:pt x="293687" y="19451"/>
                  <a:pt x="299243" y="18657"/>
                </a:cubicBezTo>
                <a:cubicBezTo>
                  <a:pt x="304882" y="16777"/>
                  <a:pt x="312543" y="13894"/>
                  <a:pt x="318293" y="13894"/>
                </a:cubicBezTo>
                <a:cubicBezTo>
                  <a:pt x="324207" y="13894"/>
                  <a:pt x="340103" y="17304"/>
                  <a:pt x="346868" y="18657"/>
                </a:cubicBezTo>
                <a:cubicBezTo>
                  <a:pt x="358776" y="26594"/>
                  <a:pt x="352423" y="21037"/>
                  <a:pt x="363537" y="37707"/>
                </a:cubicBezTo>
                <a:lnTo>
                  <a:pt x="368300" y="44850"/>
                </a:lnTo>
                <a:cubicBezTo>
                  <a:pt x="369094" y="49613"/>
                  <a:pt x="366870" y="56174"/>
                  <a:pt x="370681" y="59138"/>
                </a:cubicBezTo>
                <a:cubicBezTo>
                  <a:pt x="375732" y="63067"/>
                  <a:pt x="383717" y="59332"/>
                  <a:pt x="389731" y="61519"/>
                </a:cubicBezTo>
                <a:cubicBezTo>
                  <a:pt x="392896" y="62670"/>
                  <a:pt x="394494" y="66282"/>
                  <a:pt x="396875" y="68663"/>
                </a:cubicBezTo>
                <a:cubicBezTo>
                  <a:pt x="409575" y="67869"/>
                  <a:pt x="422588" y="69196"/>
                  <a:pt x="434975" y="66282"/>
                </a:cubicBezTo>
                <a:cubicBezTo>
                  <a:pt x="437418" y="65707"/>
                  <a:pt x="435581" y="60913"/>
                  <a:pt x="437356" y="59138"/>
                </a:cubicBezTo>
                <a:cubicBezTo>
                  <a:pt x="439131" y="57363"/>
                  <a:pt x="442119" y="57551"/>
                  <a:pt x="444500" y="56757"/>
                </a:cubicBezTo>
                <a:cubicBezTo>
                  <a:pt x="454819" y="57551"/>
                  <a:pt x="465187" y="57854"/>
                  <a:pt x="475456" y="59138"/>
                </a:cubicBezTo>
                <a:cubicBezTo>
                  <a:pt x="477947" y="59449"/>
                  <a:pt x="481806" y="59138"/>
                  <a:pt x="482600" y="61519"/>
                </a:cubicBezTo>
                <a:cubicBezTo>
                  <a:pt x="487137" y="75130"/>
                  <a:pt x="479462" y="72614"/>
                  <a:pt x="473075" y="75807"/>
                </a:cubicBezTo>
                <a:cubicBezTo>
                  <a:pt x="470515" y="77087"/>
                  <a:pt x="468491" y="79289"/>
                  <a:pt x="465931" y="80569"/>
                </a:cubicBezTo>
                <a:cubicBezTo>
                  <a:pt x="460154" y="83457"/>
                  <a:pt x="452854" y="83703"/>
                  <a:pt x="446881" y="85332"/>
                </a:cubicBezTo>
                <a:cubicBezTo>
                  <a:pt x="442038" y="86653"/>
                  <a:pt x="432593" y="90094"/>
                  <a:pt x="432593" y="90094"/>
                </a:cubicBezTo>
                <a:cubicBezTo>
                  <a:pt x="428428" y="92871"/>
                  <a:pt x="421679" y="96049"/>
                  <a:pt x="420687" y="102000"/>
                </a:cubicBezTo>
                <a:cubicBezTo>
                  <a:pt x="414091" y="141573"/>
                  <a:pt x="430478" y="133662"/>
                  <a:pt x="411162" y="140100"/>
                </a:cubicBezTo>
                <a:cubicBezTo>
                  <a:pt x="405622" y="167803"/>
                  <a:pt x="405880" y="161625"/>
                  <a:pt x="411162" y="209157"/>
                </a:cubicBezTo>
                <a:cubicBezTo>
                  <a:pt x="411478" y="212001"/>
                  <a:pt x="414337" y="213919"/>
                  <a:pt x="415925" y="216300"/>
                </a:cubicBezTo>
                <a:cubicBezTo>
                  <a:pt x="417381" y="220668"/>
                  <a:pt x="420303" y="233614"/>
                  <a:pt x="425450" y="237732"/>
                </a:cubicBezTo>
                <a:cubicBezTo>
                  <a:pt x="427410" y="239300"/>
                  <a:pt x="430212" y="239319"/>
                  <a:pt x="432593" y="240113"/>
                </a:cubicBezTo>
                <a:cubicBezTo>
                  <a:pt x="440319" y="251700"/>
                  <a:pt x="443437" y="253140"/>
                  <a:pt x="434975" y="273450"/>
                </a:cubicBezTo>
                <a:cubicBezTo>
                  <a:pt x="433716" y="276471"/>
                  <a:pt x="428625" y="275038"/>
                  <a:pt x="425450" y="275832"/>
                </a:cubicBezTo>
                <a:cubicBezTo>
                  <a:pt x="416301" y="281931"/>
                  <a:pt x="410578" y="283101"/>
                  <a:pt x="406400" y="292500"/>
                </a:cubicBezTo>
                <a:cubicBezTo>
                  <a:pt x="404361" y="297088"/>
                  <a:pt x="403225" y="302025"/>
                  <a:pt x="401637" y="306788"/>
                </a:cubicBezTo>
                <a:cubicBezTo>
                  <a:pt x="400843" y="309169"/>
                  <a:pt x="401751" y="313655"/>
                  <a:pt x="399256" y="313932"/>
                </a:cubicBezTo>
                <a:lnTo>
                  <a:pt x="377825" y="316313"/>
                </a:lnTo>
                <a:cubicBezTo>
                  <a:pt x="349210" y="325850"/>
                  <a:pt x="368550" y="320811"/>
                  <a:pt x="318293" y="323457"/>
                </a:cubicBezTo>
                <a:cubicBezTo>
                  <a:pt x="315912" y="324251"/>
                  <a:pt x="313110" y="324270"/>
                  <a:pt x="311150" y="325838"/>
                </a:cubicBezTo>
                <a:cubicBezTo>
                  <a:pt x="304806" y="330913"/>
                  <a:pt x="307458" y="333912"/>
                  <a:pt x="304006" y="340125"/>
                </a:cubicBezTo>
                <a:cubicBezTo>
                  <a:pt x="301226" y="345129"/>
                  <a:pt x="297656" y="349650"/>
                  <a:pt x="294481" y="354413"/>
                </a:cubicBezTo>
                <a:cubicBezTo>
                  <a:pt x="291071" y="359529"/>
                  <a:pt x="284945" y="359181"/>
                  <a:pt x="280193" y="361557"/>
                </a:cubicBezTo>
                <a:cubicBezTo>
                  <a:pt x="277634" y="362837"/>
                  <a:pt x="275431" y="364732"/>
                  <a:pt x="273050" y="366319"/>
                </a:cubicBezTo>
                <a:cubicBezTo>
                  <a:pt x="245269" y="365525"/>
                  <a:pt x="217338" y="366925"/>
                  <a:pt x="189706" y="363938"/>
                </a:cubicBezTo>
                <a:cubicBezTo>
                  <a:pt x="186861" y="363630"/>
                  <a:pt x="186967" y="358818"/>
                  <a:pt x="184943" y="356794"/>
                </a:cubicBezTo>
                <a:cubicBezTo>
                  <a:pt x="180328" y="352179"/>
                  <a:pt x="176465" y="351587"/>
                  <a:pt x="170656" y="349650"/>
                </a:cubicBezTo>
                <a:cubicBezTo>
                  <a:pt x="163865" y="351009"/>
                  <a:pt x="155945" y="352397"/>
                  <a:pt x="149225" y="354413"/>
                </a:cubicBezTo>
                <a:cubicBezTo>
                  <a:pt x="144416" y="355855"/>
                  <a:pt x="134937" y="359175"/>
                  <a:pt x="134937" y="359175"/>
                </a:cubicBezTo>
                <a:cubicBezTo>
                  <a:pt x="132556" y="361556"/>
                  <a:pt x="130595" y="364451"/>
                  <a:pt x="127793" y="366319"/>
                </a:cubicBezTo>
                <a:cubicBezTo>
                  <a:pt x="125705" y="367711"/>
                  <a:pt x="123063" y="368010"/>
                  <a:pt x="120650" y="368700"/>
                </a:cubicBezTo>
                <a:cubicBezTo>
                  <a:pt x="99712" y="374683"/>
                  <a:pt x="121116" y="367752"/>
                  <a:pt x="103981" y="373463"/>
                </a:cubicBezTo>
                <a:cubicBezTo>
                  <a:pt x="96043" y="372669"/>
                  <a:pt x="87792" y="373428"/>
                  <a:pt x="80168" y="371082"/>
                </a:cubicBezTo>
                <a:cubicBezTo>
                  <a:pt x="76949" y="370092"/>
                  <a:pt x="75612" y="366094"/>
                  <a:pt x="73025" y="363938"/>
                </a:cubicBezTo>
                <a:cubicBezTo>
                  <a:pt x="70826" y="362106"/>
                  <a:pt x="68262" y="360763"/>
                  <a:pt x="65881" y="359175"/>
                </a:cubicBezTo>
                <a:cubicBezTo>
                  <a:pt x="58287" y="336392"/>
                  <a:pt x="68704" y="369707"/>
                  <a:pt x="61118" y="311550"/>
                </a:cubicBezTo>
                <a:cubicBezTo>
                  <a:pt x="60079" y="303586"/>
                  <a:pt x="55175" y="294900"/>
                  <a:pt x="51593" y="287738"/>
                </a:cubicBezTo>
                <a:cubicBezTo>
                  <a:pt x="50799" y="274244"/>
                  <a:pt x="50557" y="260707"/>
                  <a:pt x="49212" y="247257"/>
                </a:cubicBezTo>
                <a:cubicBezTo>
                  <a:pt x="48962" y="244759"/>
                  <a:pt x="48050" y="242307"/>
                  <a:pt x="46831" y="240113"/>
                </a:cubicBezTo>
                <a:cubicBezTo>
                  <a:pt x="44051" y="235109"/>
                  <a:pt x="39116" y="231255"/>
                  <a:pt x="37306" y="225825"/>
                </a:cubicBezTo>
                <a:lnTo>
                  <a:pt x="32543" y="211538"/>
                </a:lnTo>
                <a:cubicBezTo>
                  <a:pt x="30733" y="206108"/>
                  <a:pt x="23018" y="197250"/>
                  <a:pt x="23018" y="197250"/>
                </a:cubicBezTo>
                <a:cubicBezTo>
                  <a:pt x="12416" y="165443"/>
                  <a:pt x="31260" y="224217"/>
                  <a:pt x="18256" y="123432"/>
                </a:cubicBezTo>
                <a:cubicBezTo>
                  <a:pt x="17825" y="120092"/>
                  <a:pt x="13493" y="118669"/>
                  <a:pt x="11112" y="116288"/>
                </a:cubicBezTo>
                <a:cubicBezTo>
                  <a:pt x="8376" y="108079"/>
                  <a:pt x="0" y="110731"/>
                  <a:pt x="1587" y="109144"/>
                </a:cubicBezTo>
                <a:close/>
              </a:path>
            </a:pathLst>
          </a:custGeom>
          <a:solidFill>
            <a:srgbClr val="FF0000"/>
          </a:solidFill>
          <a:ln w="9525" algn="ctr">
            <a:noFill/>
            <a:round/>
            <a:headEnd/>
            <a:tailEnd/>
          </a:ln>
        </p:spPr>
        <p:txBody>
          <a:bodyPr anchor="b"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ＭＳ Ｐゴシック"/>
              <a:cs typeface="+mn-cs"/>
            </a:endParaRPr>
          </a:p>
        </p:txBody>
      </p:sp>
      <p:sp>
        <p:nvSpPr>
          <p:cNvPr id="3077" name="Line 8"/>
          <p:cNvSpPr>
            <a:spLocks noChangeShapeType="1"/>
          </p:cNvSpPr>
          <p:nvPr/>
        </p:nvSpPr>
        <p:spPr bwMode="auto">
          <a:xfrm flipH="1">
            <a:off x="4810155" y="4065634"/>
            <a:ext cx="144463" cy="649287"/>
          </a:xfrm>
          <a:prstGeom prst="line">
            <a:avLst/>
          </a:prstGeom>
          <a:noFill/>
          <a:ln w="25400">
            <a:solidFill>
              <a:srgbClr val="000000"/>
            </a:solidFill>
            <a:round/>
            <a:headEnd/>
            <a:tailEnd type="triangle" w="med" len="med"/>
          </a:ln>
        </p:spPr>
        <p:txBody>
          <a:bodyPr anchor="b"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ＭＳ Ｐゴシック"/>
              <a:cs typeface="+mn-cs"/>
            </a:endParaRPr>
          </a:p>
        </p:txBody>
      </p:sp>
      <p:pic>
        <p:nvPicPr>
          <p:cNvPr id="245766" name="Picture 2053"/>
          <p:cNvPicPr>
            <a:picLocks noChangeAspect="1" noChangeArrowheads="1"/>
          </p:cNvPicPr>
          <p:nvPr/>
        </p:nvPicPr>
        <p:blipFill>
          <a:blip r:embed="rId4">
            <a:extLst>
              <a:ext uri="{28A0092B-C50C-407E-A947-70E740481C1C}">
                <a14:useLocalDpi xmlns:a14="http://schemas.microsoft.com/office/drawing/2010/main" val="0"/>
              </a:ext>
            </a:extLst>
          </a:blip>
          <a:srcRect t="15750" b="15750"/>
          <a:stretch>
            <a:fillRect/>
          </a:stretch>
        </p:blipFill>
        <p:spPr bwMode="auto">
          <a:xfrm>
            <a:off x="1524000" y="0"/>
            <a:ext cx="5089525"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82" name="Oval 2055"/>
          <p:cNvSpPr>
            <a:spLocks noChangeArrowheads="1"/>
          </p:cNvSpPr>
          <p:nvPr/>
        </p:nvSpPr>
        <p:spPr bwMode="auto">
          <a:xfrm>
            <a:off x="5102226" y="1896150"/>
            <a:ext cx="215900" cy="215900"/>
          </a:xfrm>
          <a:prstGeom prst="ellipse">
            <a:avLst/>
          </a:prstGeom>
          <a:solidFill>
            <a:schemeClr val="accent2">
              <a:lumMod val="60000"/>
              <a:lumOff val="40000"/>
            </a:schemeClr>
          </a:solidFill>
          <a:ln w="38100">
            <a:solidFill>
              <a:srgbClr val="FF33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DDDDDD"/>
                </a:outerShdw>
              </a:effectLst>
              <a:uLnTx/>
              <a:uFillTx/>
              <a:latin typeface="Tahoma" pitchFamily="16" charset="0"/>
              <a:ea typeface="ＭＳ Ｐゴシック" pitchFamily="16" charset="-128"/>
              <a:cs typeface="ＭＳ Ｐゴシック" pitchFamily="16" charset="-128"/>
            </a:endParaRPr>
          </a:p>
        </p:txBody>
      </p:sp>
      <p:sp>
        <p:nvSpPr>
          <p:cNvPr id="3085" name="Text Box 9"/>
          <p:cNvSpPr txBox="1">
            <a:spLocks noChangeArrowheads="1"/>
          </p:cNvSpPr>
          <p:nvPr/>
        </p:nvSpPr>
        <p:spPr bwMode="auto">
          <a:xfrm>
            <a:off x="5657086" y="934950"/>
            <a:ext cx="1725151" cy="969496"/>
          </a:xfrm>
          <a:prstGeom prst="rect">
            <a:avLst/>
          </a:prstGeom>
          <a:solidFill>
            <a:srgbClr val="00B050"/>
          </a:solidFill>
          <a:ln w="9525">
            <a:solidFill>
              <a:srgbClr val="000000"/>
            </a:solidFill>
            <a:miter lim="800000"/>
            <a:headEnd/>
            <a:tailEnd/>
          </a:ln>
        </p:spPr>
        <p:txBody>
          <a:bodyPr wrap="none" anchor="b" anchorCtr="1">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en-US" altLang="ja-JP"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ＭＳ Ｐゴシック" panose="020B0600070205080204" pitchFamily="50" charset="-128"/>
                <a:cs typeface="+mn-cs"/>
              </a:rPr>
              <a:t>Bizen City</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en-US" altLang="ja-JP"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ＭＳ Ｐゴシック" panose="020B0600070205080204" pitchFamily="50" charset="-128"/>
                <a:cs typeface="+mn-cs"/>
              </a:rPr>
              <a:t>Hinase</a:t>
            </a:r>
            <a:endParaRPr kumimoji="1" lang="ja-JP"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ＭＳ Ｐゴシック" panose="020B0600070205080204" pitchFamily="50" charset="-128"/>
              <a:cs typeface="+mn-cs"/>
            </a:endParaRPr>
          </a:p>
        </p:txBody>
      </p:sp>
      <p:sp>
        <p:nvSpPr>
          <p:cNvPr id="10" name="Rectangle 2"/>
          <p:cNvSpPr txBox="1">
            <a:spLocks noChangeArrowheads="1"/>
          </p:cNvSpPr>
          <p:nvPr/>
        </p:nvSpPr>
        <p:spPr bwMode="auto">
          <a:xfrm>
            <a:off x="684213" y="0"/>
            <a:ext cx="8459787" cy="833438"/>
          </a:xfrm>
          <a:prstGeom prst="rect">
            <a:avLst/>
          </a:prstGeom>
          <a:noFill/>
          <a:ln w="9525">
            <a:noFill/>
            <a:miter lim="800000"/>
            <a:headEnd/>
            <a:tailEnd/>
          </a:ln>
          <a:effectLst/>
        </p:spPr>
        <p:txBody>
          <a:bodyPr anchor="ct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800" b="1" i="0" u="sng" strike="noStrike" kern="1200" cap="none" spc="0" normalizeH="0" baseline="0" noProof="0" dirty="0">
                <a:ln>
                  <a:noFill/>
                </a:ln>
                <a:solidFill>
                  <a:srgbClr val="002060"/>
                </a:solidFill>
                <a:effectLst>
                  <a:outerShdw blurRad="38100" dist="38100" dir="2700000" algn="tl">
                    <a:srgbClr val="C0C0C0"/>
                  </a:outerShdw>
                </a:effectLst>
                <a:uLnTx/>
                <a:uFillTx/>
                <a:latin typeface="Tahoma" panose="020B0604030504040204" pitchFamily="34" charset="0"/>
                <a:ea typeface="ＭＳ Ｐゴシック" panose="020B0600070205080204" pitchFamily="50" charset="-128"/>
                <a:cs typeface="+mn-cs"/>
              </a:rPr>
              <a:t>Okayama, Seto Inland Sea</a:t>
            </a:r>
            <a:endParaRPr kumimoji="1" lang="ja-JP" altLang="en-US" sz="4800" b="1" i="0" u="sng" strike="noStrike" kern="1200" cap="none" spc="0" normalizeH="0" baseline="0" noProof="0" dirty="0">
              <a:ln>
                <a:noFill/>
              </a:ln>
              <a:solidFill>
                <a:srgbClr val="002060"/>
              </a:solidFill>
              <a:effectLst>
                <a:outerShdw blurRad="38100" dist="38100" dir="2700000" algn="tl">
                  <a:srgbClr val="C0C0C0"/>
                </a:outerShdw>
              </a:effectLst>
              <a:uLnTx/>
              <a:uFillTx/>
              <a:latin typeface="Tahoma" panose="020B0604030504040204" pitchFamily="34" charset="0"/>
              <a:ea typeface="ＭＳ Ｐゴシック" panose="020B0600070205080204" pitchFamily="50" charset="-128"/>
              <a:cs typeface="+mn-cs"/>
            </a:endParaRPr>
          </a:p>
        </p:txBody>
      </p:sp>
      <p:sp>
        <p:nvSpPr>
          <p:cNvPr id="245770" name="Text Box 9"/>
          <p:cNvSpPr txBox="1">
            <a:spLocks noChangeArrowheads="1"/>
          </p:cNvSpPr>
          <p:nvPr/>
        </p:nvSpPr>
        <p:spPr bwMode="auto">
          <a:xfrm>
            <a:off x="3938591" y="3646789"/>
            <a:ext cx="1598612" cy="461665"/>
          </a:xfrm>
          <a:prstGeom prst="rect">
            <a:avLst/>
          </a:prstGeom>
          <a:solidFill>
            <a:schemeClr val="tx2"/>
          </a:solidFill>
          <a:ln w="9525">
            <a:solidFill>
              <a:srgbClr val="000000"/>
            </a:solidFill>
            <a:miter lim="800000"/>
            <a:headEnd/>
            <a:tailEnd/>
          </a:ln>
        </p:spPr>
        <p:txBody>
          <a:bodyPr anchor="b" anchorCtr="1">
            <a:spAutoFit/>
          </a:bodyPr>
          <a:lstStyle>
            <a:lvl1pPr>
              <a:spcBef>
                <a:spcPct val="20000"/>
              </a:spcBef>
              <a:buClr>
                <a:schemeClr val="hlink"/>
              </a:buClr>
              <a:buSzPct val="120000"/>
              <a:buChar char="•"/>
              <a:defRPr kumimoji="1" sz="3200">
                <a:solidFill>
                  <a:schemeClr val="tx1"/>
                </a:solidFill>
                <a:latin typeface="Tahoma" pitchFamily="34" charset="0"/>
                <a:ea typeface="ＭＳ Ｐゴシック" pitchFamily="50" charset="-128"/>
              </a:defRPr>
            </a:lvl1pPr>
            <a:lvl2pPr marL="37931725" indent="-37474525">
              <a:spcBef>
                <a:spcPct val="20000"/>
              </a:spcBef>
              <a:buFont typeface="Tahoma" pitchFamily="34" charset="0"/>
              <a:buChar char="–"/>
              <a:defRPr kumimoji="1" sz="2800">
                <a:solidFill>
                  <a:schemeClr val="tx1"/>
                </a:solidFill>
                <a:latin typeface="Tahoma" pitchFamily="34" charset="0"/>
                <a:ea typeface="ＭＳ Ｐゴシック" pitchFamily="50" charset="-128"/>
              </a:defRPr>
            </a:lvl2pPr>
            <a:lvl3pPr marL="1143000" indent="-228600">
              <a:spcBef>
                <a:spcPct val="20000"/>
              </a:spcBef>
              <a:buClr>
                <a:schemeClr val="hlink"/>
              </a:buClr>
              <a:buSzPct val="120000"/>
              <a:buChar char="•"/>
              <a:defRPr kumimoji="1" sz="2400">
                <a:solidFill>
                  <a:schemeClr val="tx1"/>
                </a:solidFill>
                <a:latin typeface="Tahoma" pitchFamily="34" charset="0"/>
                <a:ea typeface="ＭＳ Ｐゴシック" pitchFamily="50" charset="-128"/>
              </a:defRPr>
            </a:lvl3pPr>
            <a:lvl4pPr marL="1600200" indent="-228600">
              <a:spcBef>
                <a:spcPct val="20000"/>
              </a:spcBef>
              <a:buFont typeface="Tahoma" pitchFamily="34" charset="0"/>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Okayama </a:t>
            </a:r>
            <a:endParaRPr kumimoji="1" lang="ja-JP" altLang="en-US" sz="24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endParaRPr>
          </a:p>
        </p:txBody>
      </p:sp>
      <p:sp>
        <p:nvSpPr>
          <p:cNvPr id="245771" name="テキスト ボックス 1"/>
          <p:cNvSpPr txBox="1">
            <a:spLocks noChangeArrowheads="1"/>
          </p:cNvSpPr>
          <p:nvPr/>
        </p:nvSpPr>
        <p:spPr bwMode="auto">
          <a:xfrm>
            <a:off x="3729039" y="1535114"/>
            <a:ext cx="1132426"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kumimoji="1" sz="3200">
                <a:solidFill>
                  <a:schemeClr val="tx1"/>
                </a:solidFill>
                <a:latin typeface="Tahoma" pitchFamily="34" charset="0"/>
                <a:ea typeface="ＭＳ Ｐゴシック" pitchFamily="50" charset="-128"/>
              </a:defRPr>
            </a:lvl1pPr>
            <a:lvl2pPr marL="37931725" indent="-37474525">
              <a:spcBef>
                <a:spcPct val="20000"/>
              </a:spcBef>
              <a:buFont typeface="Tahoma" pitchFamily="34" charset="0"/>
              <a:buChar char="–"/>
              <a:defRPr kumimoji="1" sz="2800">
                <a:solidFill>
                  <a:schemeClr val="tx1"/>
                </a:solidFill>
                <a:latin typeface="Tahoma" pitchFamily="34" charset="0"/>
                <a:ea typeface="ＭＳ Ｐゴシック" pitchFamily="50" charset="-128"/>
              </a:defRPr>
            </a:lvl2pPr>
            <a:lvl3pPr marL="1143000" indent="-228600">
              <a:spcBef>
                <a:spcPct val="20000"/>
              </a:spcBef>
              <a:buClr>
                <a:schemeClr val="hlink"/>
              </a:buClr>
              <a:buSzPct val="120000"/>
              <a:buChar char="•"/>
              <a:defRPr kumimoji="1" sz="2400">
                <a:solidFill>
                  <a:schemeClr val="tx1"/>
                </a:solidFill>
                <a:latin typeface="Tahoma" pitchFamily="34" charset="0"/>
                <a:ea typeface="ＭＳ Ｐゴシック" pitchFamily="50" charset="-128"/>
              </a:defRPr>
            </a:lvl3pPr>
            <a:lvl4pPr marL="1600200" indent="-228600">
              <a:spcBef>
                <a:spcPct val="20000"/>
              </a:spcBef>
              <a:buFont typeface="Tahoma" pitchFamily="34" charset="0"/>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kumimoji="1" sz="2000">
                <a:solidFill>
                  <a:schemeClr val="tx1"/>
                </a:solidFill>
                <a:latin typeface="Tahom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Tahoma" pitchFamily="34" charset="0"/>
                <a:ea typeface="ＭＳ Ｐゴシック" pitchFamily="50" charset="-128"/>
                <a:cs typeface="+mn-cs"/>
              </a:rPr>
              <a:t>Okayama</a:t>
            </a:r>
            <a:endParaRPr kumimoji="1" lang="ja-JP" altLang="en-US" sz="1800" b="0" i="0" u="none" strike="noStrike" kern="1200" cap="none" spc="0" normalizeH="0" baseline="0" noProof="0" dirty="0">
              <a:ln>
                <a:noFill/>
              </a:ln>
              <a:solidFill>
                <a:srgbClr val="FFFFFF"/>
              </a:solidFill>
              <a:effectLst/>
              <a:uLnTx/>
              <a:uFillTx/>
              <a:latin typeface="Tahoma" pitchFamily="34" charset="0"/>
              <a:ea typeface="ＭＳ Ｐゴシック" pitchFamily="50" charset="-128"/>
              <a:cs typeface="+mn-cs"/>
            </a:endParaRPr>
          </a:p>
        </p:txBody>
      </p:sp>
      <p:sp>
        <p:nvSpPr>
          <p:cNvPr id="3083" name="Freeform 2054"/>
          <p:cNvSpPr>
            <a:spLocks/>
          </p:cNvSpPr>
          <p:nvPr/>
        </p:nvSpPr>
        <p:spPr bwMode="auto">
          <a:xfrm rot="13452551">
            <a:off x="5268744" y="1402240"/>
            <a:ext cx="466725" cy="700087"/>
          </a:xfrm>
          <a:custGeom>
            <a:avLst/>
            <a:gdLst>
              <a:gd name="T0" fmla="*/ 227 w 408"/>
              <a:gd name="T1" fmla="*/ 0 h 907"/>
              <a:gd name="T2" fmla="*/ 136 w 408"/>
              <a:gd name="T3" fmla="*/ 725 h 907"/>
              <a:gd name="T4" fmla="*/ 0 w 408"/>
              <a:gd name="T5" fmla="*/ 725 h 907"/>
              <a:gd name="T6" fmla="*/ 227 w 408"/>
              <a:gd name="T7" fmla="*/ 907 h 907"/>
              <a:gd name="T8" fmla="*/ 408 w 408"/>
              <a:gd name="T9" fmla="*/ 725 h 907"/>
              <a:gd name="T10" fmla="*/ 272 w 408"/>
              <a:gd name="T11" fmla="*/ 725 h 907"/>
              <a:gd name="T12" fmla="*/ 227 w 408"/>
              <a:gd name="T13" fmla="*/ 0 h 907"/>
              <a:gd name="T14" fmla="*/ 0 60000 65536"/>
              <a:gd name="T15" fmla="*/ 0 60000 65536"/>
              <a:gd name="T16" fmla="*/ 0 60000 65536"/>
              <a:gd name="T17" fmla="*/ 0 60000 65536"/>
              <a:gd name="T18" fmla="*/ 0 60000 65536"/>
              <a:gd name="T19" fmla="*/ 0 60000 65536"/>
              <a:gd name="T20" fmla="*/ 0 60000 65536"/>
              <a:gd name="T21" fmla="*/ 0 w 408"/>
              <a:gd name="T22" fmla="*/ 0 h 907"/>
              <a:gd name="T23" fmla="*/ 408 w 408"/>
              <a:gd name="T24" fmla="*/ 907 h 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 h="907">
                <a:moveTo>
                  <a:pt x="227" y="0"/>
                </a:moveTo>
                <a:lnTo>
                  <a:pt x="136" y="725"/>
                </a:lnTo>
                <a:lnTo>
                  <a:pt x="0" y="725"/>
                </a:lnTo>
                <a:lnTo>
                  <a:pt x="227" y="907"/>
                </a:lnTo>
                <a:lnTo>
                  <a:pt x="408" y="725"/>
                </a:lnTo>
                <a:lnTo>
                  <a:pt x="272" y="725"/>
                </a:lnTo>
                <a:lnTo>
                  <a:pt x="227" y="0"/>
                </a:lnTo>
                <a:close/>
              </a:path>
            </a:pathLst>
          </a:custGeom>
          <a:solidFill>
            <a:srgbClr val="FF0000"/>
          </a:solidFill>
          <a:ln w="19050">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ＭＳ Ｐゴシック"/>
              <a:cs typeface="+mn-cs"/>
            </a:endParaRPr>
          </a:p>
        </p:txBody>
      </p:sp>
      <p:pic>
        <p:nvPicPr>
          <p:cNvPr id="3" name="図 2">
            <a:extLst>
              <a:ext uri="{FF2B5EF4-FFF2-40B4-BE49-F238E27FC236}">
                <a16:creationId xmlns:a16="http://schemas.microsoft.com/office/drawing/2014/main" id="{76F08919-BE2C-83DD-AF6F-336B54602440}"/>
              </a:ext>
            </a:extLst>
          </p:cNvPr>
          <p:cNvPicPr>
            <a:picLocks noChangeAspect="1"/>
          </p:cNvPicPr>
          <p:nvPr/>
        </p:nvPicPr>
        <p:blipFill>
          <a:blip r:embed="rId5"/>
          <a:stretch>
            <a:fillRect/>
          </a:stretch>
        </p:blipFill>
        <p:spPr>
          <a:xfrm>
            <a:off x="10153541" y="196405"/>
            <a:ext cx="1847248" cy="1018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500"/>
                                        <p:tgtEl>
                                          <p:spTgt spid="3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83"/>
                                        </p:tgtEl>
                                        <p:attrNameLst>
                                          <p:attrName>style.visibility</p:attrName>
                                        </p:attrNameLst>
                                      </p:cBhvr>
                                      <p:to>
                                        <p:strVal val="visible"/>
                                      </p:to>
                                    </p:set>
                                    <p:animEffect transition="in" filter="fade">
                                      <p:cBhvr>
                                        <p:cTn id="12" dur="500"/>
                                        <p:tgtEl>
                                          <p:spTgt spid="30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85"/>
                                        </p:tgtEl>
                                        <p:attrNameLst>
                                          <p:attrName>style.visibility</p:attrName>
                                        </p:attrNameLst>
                                      </p:cBhvr>
                                      <p:to>
                                        <p:strVal val="visible"/>
                                      </p:to>
                                    </p:set>
                                    <p:animEffect transition="in" filter="fade">
                                      <p:cBhvr>
                                        <p:cTn id="17"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308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25261"/>
          <a:stretch>
            <a:fillRect/>
          </a:stretch>
        </p:blipFill>
        <p:spPr bwMode="auto">
          <a:xfrm>
            <a:off x="342939" y="496331"/>
            <a:ext cx="5362056" cy="274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4" name="Picture 2" descr="KOG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103" y="465258"/>
            <a:ext cx="4980363" cy="27457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5" descr="満潮時の坪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39" y="3441818"/>
            <a:ext cx="5362056" cy="3069489"/>
          </a:xfrm>
          <a:prstGeom prst="rect">
            <a:avLst/>
          </a:prstGeom>
          <a:noFill/>
          <a:extLst>
            <a:ext uri="{909E8E84-426E-40DD-AFC4-6F175D3DCCD1}">
              <a14:hiddenFill xmlns:a14="http://schemas.microsoft.com/office/drawing/2010/main">
                <a:solidFill>
                  <a:srgbClr val="FFFFFF"/>
                </a:solidFill>
              </a14:hiddenFill>
            </a:ext>
          </a:extLst>
        </p:spPr>
      </p:pic>
      <p:pic>
        <p:nvPicPr>
          <p:cNvPr id="269318" name="Picture 6" descr="http://www.miegyoren.or.jp/wp-content/uploads/2013/03/methods_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103" y="3441818"/>
            <a:ext cx="5283197" cy="30517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747000" y="2776835"/>
            <a:ext cx="27178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rPr>
              <a:t>small-scale trawl</a:t>
            </a:r>
            <a:endPar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endParaRPr>
          </a:p>
        </p:txBody>
      </p:sp>
      <p:sp>
        <p:nvSpPr>
          <p:cNvPr id="3" name="テキスト ボックス 2"/>
          <p:cNvSpPr txBox="1"/>
          <p:nvPr/>
        </p:nvSpPr>
        <p:spPr>
          <a:xfrm>
            <a:off x="1485900" y="2717104"/>
            <a:ext cx="37973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rPr>
              <a:t>oyster aquaculture</a:t>
            </a:r>
            <a:endPar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endParaRPr>
          </a:p>
        </p:txBody>
      </p:sp>
      <p:sp>
        <p:nvSpPr>
          <p:cNvPr id="4" name="テキスト ボックス 3"/>
          <p:cNvSpPr txBox="1"/>
          <p:nvPr/>
        </p:nvSpPr>
        <p:spPr>
          <a:xfrm>
            <a:off x="1733550" y="3682999"/>
            <a:ext cx="33020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small-scale set net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     （</a:t>
            </a: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tsubo-ami</a:t>
            </a: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a:t>
            </a:r>
          </a:p>
        </p:txBody>
      </p:sp>
      <p:sp>
        <p:nvSpPr>
          <p:cNvPr id="6" name="テキスト ボックス 5"/>
          <p:cNvSpPr txBox="1"/>
          <p:nvPr/>
        </p:nvSpPr>
        <p:spPr>
          <a:xfrm>
            <a:off x="8026400" y="5448300"/>
            <a:ext cx="132921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rPr>
              <a:t>drift net</a:t>
            </a:r>
            <a:endPar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endParaRPr>
          </a:p>
        </p:txBody>
      </p:sp>
      <p:pic>
        <p:nvPicPr>
          <p:cNvPr id="7" name="図 6">
            <a:extLst>
              <a:ext uri="{FF2B5EF4-FFF2-40B4-BE49-F238E27FC236}">
                <a16:creationId xmlns:a16="http://schemas.microsoft.com/office/drawing/2014/main" id="{FD17F7B0-0B83-398D-634A-BC6EB487D613}"/>
              </a:ext>
            </a:extLst>
          </p:cNvPr>
          <p:cNvPicPr>
            <a:picLocks noChangeAspect="1"/>
          </p:cNvPicPr>
          <p:nvPr/>
        </p:nvPicPr>
        <p:blipFill>
          <a:blip r:embed="rId7"/>
          <a:stretch>
            <a:fillRect/>
          </a:stretch>
        </p:blipFill>
        <p:spPr>
          <a:xfrm>
            <a:off x="10225738" y="131313"/>
            <a:ext cx="1015728" cy="993156"/>
          </a:xfrm>
          <a:prstGeom prst="rect">
            <a:avLst/>
          </a:prstGeom>
          <a:ln>
            <a:solidFill>
              <a:sysClr val="windowText" lastClr="000000"/>
            </a:solidFill>
          </a:ln>
        </p:spPr>
      </p:pic>
      <p:pic>
        <p:nvPicPr>
          <p:cNvPr id="9" name="図 8">
            <a:extLst>
              <a:ext uri="{FF2B5EF4-FFF2-40B4-BE49-F238E27FC236}">
                <a16:creationId xmlns:a16="http://schemas.microsoft.com/office/drawing/2014/main" id="{373022CC-279E-D3CE-F259-3F222E02D05E}"/>
              </a:ext>
            </a:extLst>
          </p:cNvPr>
          <p:cNvPicPr>
            <a:picLocks noChangeAspect="1"/>
          </p:cNvPicPr>
          <p:nvPr/>
        </p:nvPicPr>
        <p:blipFill>
          <a:blip r:embed="rId8"/>
          <a:stretch>
            <a:fillRect/>
          </a:stretch>
        </p:blipFill>
        <p:spPr>
          <a:xfrm>
            <a:off x="11284772" y="131313"/>
            <a:ext cx="765908" cy="993156"/>
          </a:xfrm>
          <a:prstGeom prst="rect">
            <a:avLst/>
          </a:prstGeom>
          <a:ln>
            <a:solidFill>
              <a:sysClr val="windowText" lastClr="000000"/>
            </a:solidFill>
          </a:ln>
        </p:spPr>
      </p:pic>
    </p:spTree>
    <p:extLst>
      <p:ext uri="{BB962C8B-B14F-4D97-AF65-F5344CB8AC3E}">
        <p14:creationId xmlns:p14="http://schemas.microsoft.com/office/powerpoint/2010/main" val="210316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idx="4294967295"/>
          </p:nvPr>
        </p:nvSpPr>
        <p:spPr>
          <a:xfrm>
            <a:off x="814917" y="7"/>
            <a:ext cx="9906000" cy="785813"/>
          </a:xfrm>
        </p:spPr>
        <p:txBody>
          <a:bodyPr/>
          <a:lstStyle/>
          <a:p>
            <a:r>
              <a:rPr lang="en-US" altLang="ja-JP" sz="3600" b="1" dirty="0">
                <a:solidFill>
                  <a:srgbClr val="3333CC"/>
                </a:solidFill>
              </a:rPr>
              <a:t>Hinase area and Oyster Aquaculture</a:t>
            </a:r>
            <a:endParaRPr lang="ja-JP" altLang="en-US" sz="3600" b="1" dirty="0">
              <a:solidFill>
                <a:srgbClr val="3333CC"/>
              </a:solidFill>
            </a:endParaRPr>
          </a:p>
        </p:txBody>
      </p:sp>
      <p:pic>
        <p:nvPicPr>
          <p:cNvPr id="67586" name="図 6" descr="カキ漁場.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4" y="3808420"/>
            <a:ext cx="5568951"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b="25261"/>
          <a:stretch>
            <a:fillRect/>
          </a:stretch>
        </p:blipFill>
        <p:spPr bwMode="auto">
          <a:xfrm>
            <a:off x="6288620" y="692157"/>
            <a:ext cx="5568949"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カキ漁場(航空写真)"/>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4" y="692157"/>
            <a:ext cx="5568951"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カキ漁場"/>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252" y="3789370"/>
            <a:ext cx="5568949"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35D1CAFD-4484-B3D4-55DB-02B1D08DCED6}"/>
              </a:ext>
            </a:extLst>
          </p:cNvPr>
          <p:cNvPicPr>
            <a:picLocks noChangeAspect="1"/>
          </p:cNvPicPr>
          <p:nvPr/>
        </p:nvPicPr>
        <p:blipFill>
          <a:blip r:embed="rId7"/>
          <a:stretch>
            <a:fillRect/>
          </a:stretch>
        </p:blipFill>
        <p:spPr>
          <a:xfrm>
            <a:off x="10272715" y="75805"/>
            <a:ext cx="1847248" cy="983466"/>
          </a:xfrm>
          <a:prstGeom prst="rect">
            <a:avLst/>
          </a:prstGeom>
        </p:spPr>
      </p:pic>
    </p:spTree>
    <p:extLst>
      <p:ext uri="{BB962C8B-B14F-4D97-AF65-F5344CB8AC3E}">
        <p14:creationId xmlns:p14="http://schemas.microsoft.com/office/powerpoint/2010/main" val="2867031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rrowheads="1"/>
          </p:cNvSpPr>
          <p:nvPr>
            <p:ph type="title" sz="quarter"/>
          </p:nvPr>
        </p:nvSpPr>
        <p:spPr>
          <a:xfrm>
            <a:off x="323056" y="1145530"/>
            <a:ext cx="11545888" cy="936625"/>
          </a:xfrm>
        </p:spPr>
        <p:txBody>
          <a:bodyPr/>
          <a:lstStyle/>
          <a:p>
            <a:pPr eaLnBrk="1" hangingPunct="1"/>
            <a:r>
              <a:rPr lang="en-US" altLang="ja-JP" sz="3200" b="1" dirty="0">
                <a:solidFill>
                  <a:schemeClr val="tx1"/>
                </a:solidFill>
              </a:rPr>
              <a:t>Transition of eelgrass beds in Hinase coastal areas</a:t>
            </a:r>
            <a:endParaRPr lang="ja-JP" altLang="en-US" sz="3200" b="1" dirty="0">
              <a:solidFill>
                <a:schemeClr val="tx1"/>
              </a:solidFill>
            </a:endParaRPr>
          </a:p>
        </p:txBody>
      </p:sp>
      <p:pic>
        <p:nvPicPr>
          <p:cNvPr id="258051"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774825" y="2781300"/>
            <a:ext cx="2520950" cy="2212975"/>
          </a:xfrm>
        </p:spPr>
      </p:pic>
      <p:pic>
        <p:nvPicPr>
          <p:cNvPr id="258052"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72038" y="2781300"/>
            <a:ext cx="2519362" cy="2211388"/>
          </a:xfrm>
        </p:spPr>
      </p:pic>
      <p:pic>
        <p:nvPicPr>
          <p:cNvPr id="258053" name="Picture 5" descr="S60年代アマモ"/>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967663" y="2781300"/>
            <a:ext cx="2520950" cy="2212975"/>
          </a:xfrm>
        </p:spPr>
      </p:pic>
      <p:sp>
        <p:nvSpPr>
          <p:cNvPr id="258054" name="Text Box 6"/>
          <p:cNvSpPr txBox="1">
            <a:spLocks noChangeArrowheads="1"/>
          </p:cNvSpPr>
          <p:nvPr/>
        </p:nvSpPr>
        <p:spPr bwMode="auto">
          <a:xfrm>
            <a:off x="2490663" y="2319635"/>
            <a:ext cx="1047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1950</a:t>
            </a: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ｓ</a:t>
            </a:r>
          </a:p>
        </p:txBody>
      </p:sp>
      <p:sp>
        <p:nvSpPr>
          <p:cNvPr id="258055" name="Text Box 7"/>
          <p:cNvSpPr txBox="1">
            <a:spLocks noChangeArrowheads="1"/>
          </p:cNvSpPr>
          <p:nvPr/>
        </p:nvSpPr>
        <p:spPr bwMode="auto">
          <a:xfrm>
            <a:off x="5468139" y="2319635"/>
            <a:ext cx="1136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1970</a:t>
            </a: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ｓ</a:t>
            </a:r>
          </a:p>
        </p:txBody>
      </p:sp>
      <p:sp>
        <p:nvSpPr>
          <p:cNvPr id="258056" name="Text Box 8"/>
          <p:cNvSpPr txBox="1">
            <a:spLocks noChangeArrowheads="1"/>
          </p:cNvSpPr>
          <p:nvPr/>
        </p:nvSpPr>
        <p:spPr bwMode="auto">
          <a:xfrm>
            <a:off x="8646722" y="2335069"/>
            <a:ext cx="116283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1980</a:t>
            </a: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ｓ</a:t>
            </a:r>
          </a:p>
        </p:txBody>
      </p:sp>
      <p:sp>
        <p:nvSpPr>
          <p:cNvPr id="258057" name="Text Box 9"/>
          <p:cNvSpPr txBox="1">
            <a:spLocks noChangeArrowheads="1"/>
          </p:cNvSpPr>
          <p:nvPr/>
        </p:nvSpPr>
        <p:spPr bwMode="auto">
          <a:xfrm>
            <a:off x="2495550" y="5084763"/>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５９０</a:t>
            </a: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ha</a:t>
            </a:r>
          </a:p>
        </p:txBody>
      </p:sp>
      <p:sp>
        <p:nvSpPr>
          <p:cNvPr id="258058" name="Text Box 10"/>
          <p:cNvSpPr txBox="1">
            <a:spLocks noChangeArrowheads="1"/>
          </p:cNvSpPr>
          <p:nvPr/>
        </p:nvSpPr>
        <p:spPr bwMode="auto">
          <a:xfrm>
            <a:off x="5713413" y="5132388"/>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８２</a:t>
            </a: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ha</a:t>
            </a:r>
          </a:p>
        </p:txBody>
      </p:sp>
      <p:sp>
        <p:nvSpPr>
          <p:cNvPr id="258059" name="Text Box 11"/>
          <p:cNvSpPr txBox="1">
            <a:spLocks noChangeArrowheads="1"/>
          </p:cNvSpPr>
          <p:nvPr/>
        </p:nvSpPr>
        <p:spPr bwMode="auto">
          <a:xfrm>
            <a:off x="8759825" y="5157788"/>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１２</a:t>
            </a: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ha</a:t>
            </a:r>
          </a:p>
        </p:txBody>
      </p:sp>
      <p:sp>
        <p:nvSpPr>
          <p:cNvPr id="258060" name="AutoShape 12"/>
          <p:cNvSpPr>
            <a:spLocks noChangeArrowheads="1"/>
          </p:cNvSpPr>
          <p:nvPr/>
        </p:nvSpPr>
        <p:spPr bwMode="auto">
          <a:xfrm>
            <a:off x="4440238" y="3644900"/>
            <a:ext cx="360362"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58061" name="AutoShape 13"/>
          <p:cNvSpPr>
            <a:spLocks noChangeArrowheads="1"/>
          </p:cNvSpPr>
          <p:nvPr/>
        </p:nvSpPr>
        <p:spPr bwMode="auto">
          <a:xfrm>
            <a:off x="7535863" y="3644900"/>
            <a:ext cx="360362" cy="647700"/>
          </a:xfrm>
          <a:prstGeom prst="rightArrow">
            <a:avLst>
              <a:gd name="adj1" fmla="val 63722"/>
              <a:gd name="adj2" fmla="val 35681"/>
            </a:avLst>
          </a:prstGeom>
          <a:solidFill>
            <a:srgbClr val="92D050"/>
          </a:solidFill>
          <a:ln w="9525">
            <a:solidFill>
              <a:srgbClr val="FFFF00"/>
            </a:solidFill>
            <a:miter lim="800000"/>
            <a:headEnd/>
            <a:tailEnd/>
          </a:ln>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37931725" indent="-37474525">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2" name="図 1">
            <a:extLst>
              <a:ext uri="{FF2B5EF4-FFF2-40B4-BE49-F238E27FC236}">
                <a16:creationId xmlns:a16="http://schemas.microsoft.com/office/drawing/2014/main" id="{427D57FD-CE9D-A185-CEAF-9D5050C510E6}"/>
              </a:ext>
            </a:extLst>
          </p:cNvPr>
          <p:cNvPicPr>
            <a:picLocks noChangeAspect="1"/>
          </p:cNvPicPr>
          <p:nvPr/>
        </p:nvPicPr>
        <p:blipFill>
          <a:blip r:embed="rId6"/>
          <a:stretch>
            <a:fillRect/>
          </a:stretch>
        </p:blipFill>
        <p:spPr>
          <a:xfrm>
            <a:off x="10216324" y="127410"/>
            <a:ext cx="1847248" cy="1018120"/>
          </a:xfrm>
          <a:prstGeom prst="rect">
            <a:avLst/>
          </a:prstGeom>
        </p:spPr>
      </p:pic>
    </p:spTree>
    <p:extLst>
      <p:ext uri="{BB962C8B-B14F-4D97-AF65-F5344CB8AC3E}">
        <p14:creationId xmlns:p14="http://schemas.microsoft.com/office/powerpoint/2010/main" val="3405282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91544" y="332656"/>
            <a:ext cx="8208912"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8" name="図 7" descr="平成2年水質現寺.JPG"/>
          <p:cNvPicPr>
            <a:picLocks noChangeAspect="1"/>
          </p:cNvPicPr>
          <p:nvPr/>
        </p:nvPicPr>
        <p:blipFill>
          <a:blip r:embed="rId3" cstate="print"/>
          <a:stretch>
            <a:fillRect/>
          </a:stretch>
        </p:blipFill>
        <p:spPr>
          <a:xfrm>
            <a:off x="1323540" y="-45155"/>
            <a:ext cx="9144000" cy="6858000"/>
          </a:xfrm>
          <a:prstGeom prst="rect">
            <a:avLst/>
          </a:prstGeom>
        </p:spPr>
      </p:pic>
      <p:sp>
        <p:nvSpPr>
          <p:cNvPr id="4" name="テキスト ボックス 3"/>
          <p:cNvSpPr txBox="1"/>
          <p:nvPr/>
        </p:nvSpPr>
        <p:spPr>
          <a:xfrm>
            <a:off x="3797048" y="40268"/>
            <a:ext cx="52004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err="1">
                <a:ln>
                  <a:noFill/>
                </a:ln>
                <a:solidFill>
                  <a:prstClr val="white"/>
                </a:solidFill>
                <a:effectLst/>
                <a:uLnTx/>
                <a:uFillTx/>
                <a:latin typeface="Calibri" panose="020F0502020204030204"/>
                <a:ea typeface="ＭＳ Ｐゴシック" panose="020B0600070205080204" pitchFamily="50" charset="-128"/>
                <a:cs typeface="+mn-cs"/>
              </a:rPr>
              <a:t>Hinase</a:t>
            </a:r>
            <a:r>
              <a:rPr kumimoji="1" lang="en-US" altLang="ja-JP" sz="40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Sea in the 1980s</a:t>
            </a:r>
            <a:endParaRPr kumimoji="1" lang="ja-JP" altLang="en-US" sz="40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44E7B503-313A-8D6C-2CD7-3B2EDCC48197}"/>
              </a:ext>
            </a:extLst>
          </p:cNvPr>
          <p:cNvPicPr>
            <a:picLocks noChangeAspect="1"/>
          </p:cNvPicPr>
          <p:nvPr/>
        </p:nvPicPr>
        <p:blipFill>
          <a:blip r:embed="rId4"/>
          <a:stretch>
            <a:fillRect/>
          </a:stretch>
        </p:blipFill>
        <p:spPr>
          <a:xfrm>
            <a:off x="10278931" y="40268"/>
            <a:ext cx="1847248" cy="1018120"/>
          </a:xfrm>
          <a:prstGeom prst="rect">
            <a:avLst/>
          </a:prstGeom>
        </p:spPr>
      </p:pic>
    </p:spTree>
    <p:extLst>
      <p:ext uri="{BB962C8B-B14F-4D97-AF65-F5344CB8AC3E}">
        <p14:creationId xmlns:p14="http://schemas.microsoft.com/office/powerpoint/2010/main" val="260645440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標準デザイン">
  <a:themeElements>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標準デザイン">
  <a:themeElements>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ＤＦ特太ゴシック体"/>
        <a:ea typeface="ＤＦ特太ゴシック体"/>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4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ea typeface="ＭＳ Ｐゴシック"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1"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4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ea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952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rgbClr val="FF6600"/>
        </a:solidFill>
        <a:ln w="952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5_標準デザイン">
  <a:themeElements>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2" tIns="45716" rIns="91432" bIns="45716"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952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rgbClr val="FF6600"/>
        </a:solidFill>
        <a:ln w="952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6_標準デザイン">
  <a:themeElements>
    <a:clrScheme name="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TotalTime>
  <Words>8016</Words>
  <Application>Microsoft Office PowerPoint</Application>
  <PresentationFormat>Grand écran</PresentationFormat>
  <Paragraphs>425</Paragraphs>
  <Slides>40</Slides>
  <Notes>40</Notes>
  <HiddenSlides>0</HiddenSlides>
  <MMClips>0</MMClips>
  <ScaleCrop>false</ScaleCrop>
  <HeadingPairs>
    <vt:vector size="8" baseType="variant">
      <vt:variant>
        <vt:lpstr>Polices utilisées</vt:lpstr>
      </vt:variant>
      <vt:variant>
        <vt:i4>17</vt:i4>
      </vt:variant>
      <vt:variant>
        <vt:lpstr>Thème</vt:lpstr>
      </vt:variant>
      <vt:variant>
        <vt:i4>25</vt:i4>
      </vt:variant>
      <vt:variant>
        <vt:lpstr>Serveurs OLE incorporés</vt:lpstr>
      </vt:variant>
      <vt:variant>
        <vt:i4>2</vt:i4>
      </vt:variant>
      <vt:variant>
        <vt:lpstr>Titres des diapositives</vt:lpstr>
      </vt:variant>
      <vt:variant>
        <vt:i4>40</vt:i4>
      </vt:variant>
    </vt:vector>
  </HeadingPairs>
  <TitlesOfParts>
    <vt:vector size="84" baseType="lpstr">
      <vt:lpstr>HGP明朝E</vt:lpstr>
      <vt:lpstr>メイリオ</vt:lpstr>
      <vt:lpstr>ＭＳ ゴシック</vt:lpstr>
      <vt:lpstr>ＭＳ Ｐゴシック</vt:lpstr>
      <vt:lpstr>游ゴシック</vt:lpstr>
      <vt:lpstr>游ゴシック Light</vt:lpstr>
      <vt:lpstr>AR Brush5 Extra</vt:lpstr>
      <vt:lpstr>AR P行書体B</vt:lpstr>
      <vt:lpstr>Arial</vt:lpstr>
      <vt:lpstr>Calibri</vt:lpstr>
      <vt:lpstr>Calibri Light</vt:lpstr>
      <vt:lpstr>Century</vt:lpstr>
      <vt:lpstr>Constantia</vt:lpstr>
      <vt:lpstr>ＤＦ特太ゴシック体</vt:lpstr>
      <vt:lpstr>Tahoma</vt:lpstr>
      <vt:lpstr>Times New Roman</vt:lpstr>
      <vt:lpstr>Wingdings</vt:lpstr>
      <vt:lpstr>Office テーマ</vt:lpstr>
      <vt:lpstr>標準デザイン</vt:lpstr>
      <vt:lpstr>2_標準デザイン</vt:lpstr>
      <vt:lpstr>1_Office テーマ</vt:lpstr>
      <vt:lpstr>2_Ocean</vt:lpstr>
      <vt:lpstr>16_Office テーマ</vt:lpstr>
      <vt:lpstr>16_標準デザイン</vt:lpstr>
      <vt:lpstr>41_標準デザイン</vt:lpstr>
      <vt:lpstr>2_Office テーマ</vt:lpstr>
      <vt:lpstr>3_Office テーマ</vt:lpstr>
      <vt:lpstr>12_標準デザイン</vt:lpstr>
      <vt:lpstr>11_標準デザイン</vt:lpstr>
      <vt:lpstr>9_Ocean</vt:lpstr>
      <vt:lpstr>4_標準デザイン</vt:lpstr>
      <vt:lpstr>Ocean</vt:lpstr>
      <vt:lpstr>7_Ripple</vt:lpstr>
      <vt:lpstr>8_標準デザイン</vt:lpstr>
      <vt:lpstr>3_Ocean</vt:lpstr>
      <vt:lpstr>13_標準デザイン</vt:lpstr>
      <vt:lpstr>13_Ocean</vt:lpstr>
      <vt:lpstr>27_標準デザイン</vt:lpstr>
      <vt:lpstr>1_Ripple</vt:lpstr>
      <vt:lpstr>25_標準デザイン</vt:lpstr>
      <vt:lpstr>6_標準デザイン</vt:lpstr>
      <vt:lpstr>4_Office テーマ</vt:lpstr>
      <vt:lpstr>ビットマップ イメージ</vt:lpstr>
      <vt:lpstr>Bitmap Image</vt:lpstr>
      <vt:lpstr>Présentation PowerPoint</vt:lpstr>
      <vt:lpstr>Présentation PowerPoint</vt:lpstr>
      <vt:lpstr>Présentation PowerPoint</vt:lpstr>
      <vt:lpstr>Distribution map of eelgrass beds in Okayama Prefecture until 1950s</vt:lpstr>
      <vt:lpstr>Présentation PowerPoint</vt:lpstr>
      <vt:lpstr>Présentation PowerPoint</vt:lpstr>
      <vt:lpstr>Hinase area and Oyster Aquaculture</vt:lpstr>
      <vt:lpstr>Transition of eelgrass beds in Hinase coastal areas</vt:lpstr>
      <vt:lpstr>Présentation PowerPoint</vt:lpstr>
      <vt:lpstr>Présentation PowerPoint</vt:lpstr>
      <vt:lpstr>Eelgrass bed restoration efforts by fishermen in Hinase</vt:lpstr>
      <vt:lpstr>Présentation PowerPoint</vt:lpstr>
      <vt:lpstr>Présentation PowerPoint</vt:lpstr>
      <vt:lpstr>Présentation PowerPoint</vt:lpstr>
      <vt:lpstr>Improvement of bottom sediment using oyster shells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Eelgrass seedling production by elementary  and middle school students since 2017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田中 丈裕</dc:creator>
  <cp:lastModifiedBy>patrick Prouzet</cp:lastModifiedBy>
  <cp:revision>45</cp:revision>
  <cp:lastPrinted>2016-06-01T23:12:26Z</cp:lastPrinted>
  <dcterms:created xsi:type="dcterms:W3CDTF">2016-05-24T06:25:39Z</dcterms:created>
  <dcterms:modified xsi:type="dcterms:W3CDTF">2023-10-02T14:23:41Z</dcterms:modified>
</cp:coreProperties>
</file>